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48" r:id="rId2"/>
    <p:sldId id="256" r:id="rId3"/>
    <p:sldId id="407" r:id="rId4"/>
    <p:sldId id="329" r:id="rId5"/>
    <p:sldId id="330" r:id="rId6"/>
    <p:sldId id="331" r:id="rId7"/>
    <p:sldId id="332" r:id="rId8"/>
    <p:sldId id="339" r:id="rId9"/>
    <p:sldId id="340" r:id="rId10"/>
    <p:sldId id="440" r:id="rId11"/>
    <p:sldId id="416" r:id="rId12"/>
    <p:sldId id="439" r:id="rId13"/>
    <p:sldId id="438" r:id="rId14"/>
    <p:sldId id="397" r:id="rId15"/>
    <p:sldId id="417" r:id="rId16"/>
    <p:sldId id="443" r:id="rId17"/>
    <p:sldId id="420" r:id="rId18"/>
    <p:sldId id="419" r:id="rId19"/>
    <p:sldId id="418" r:id="rId20"/>
    <p:sldId id="421" r:id="rId21"/>
    <p:sldId id="444" r:id="rId22"/>
    <p:sldId id="424" r:id="rId23"/>
    <p:sldId id="338" r:id="rId24"/>
    <p:sldId id="446" r:id="rId25"/>
    <p:sldId id="430" r:id="rId26"/>
    <p:sldId id="445" r:id="rId27"/>
    <p:sldId id="425" r:id="rId28"/>
    <p:sldId id="428" r:id="rId29"/>
    <p:sldId id="427" r:id="rId30"/>
    <p:sldId id="433" r:id="rId31"/>
    <p:sldId id="341" r:id="rId32"/>
    <p:sldId id="441" r:id="rId33"/>
    <p:sldId id="44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CC00"/>
    <a:srgbClr val="FF00FF"/>
    <a:srgbClr val="3333FF"/>
    <a:srgbClr val="0060A8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891" autoAdjust="0"/>
    <p:restoredTop sz="85246" autoAdjust="0"/>
  </p:normalViewPr>
  <p:slideViewPr>
    <p:cSldViewPr snapToGrid="0">
      <p:cViewPr varScale="1">
        <p:scale>
          <a:sx n="52" d="100"/>
          <a:sy n="52" d="100"/>
        </p:scale>
        <p:origin x="27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EF002-4E8E-444A-9890-E77D8DC5D1B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68D87-69EE-4BFA-9FB7-A78229B14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890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181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5623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loa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loa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9013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0695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227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…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…………..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Lucky gifts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6041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0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87901-704C-4D42-BDF1-95CB111DE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22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367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96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397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0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04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41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59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6BA-F3D2-0272-97E4-1CBAC3C54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9BB54-E4B4-C8BA-69E2-60042AC9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EC6D8-C0FA-ECEE-1EEA-1001F179F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E1F6A-0E57-8CBC-1A3B-95DEA148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477AC-BFBD-DA4D-7397-31E861F2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6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069C-3C9A-A4F2-B2A2-3133D3EB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919BC-6C1F-D841-A178-8E6217852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CDF0A-47CC-5C94-3D2F-815E1009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3C8EC-E692-15FA-C821-89A92526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F015-AF89-940D-671D-D488104A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0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0598B9-7CAC-F6C0-2EEB-DCE588408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B5C87-0ED8-6536-7714-01DFB0335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7D3D6-A90B-555D-6AB5-C00A59CD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E5D8B-A64A-C730-C41D-7CF35CD9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D39C-F0DA-5FE5-D51F-3E0D683F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22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624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41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15E6-49FF-EC4A-3A86-05F5E343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40527-326C-151D-4195-46B16860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F91B8-532C-060C-997F-0810B7064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49530-B37D-8119-E11D-67C68CDB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671E8-5C0A-2DAE-96BE-0F7CB258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06263-B715-B2F6-F118-35DE1E42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BD30C-9E3D-F8B7-D054-C9B645187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A0114-5E22-BE17-BAEB-EE1562B2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B6E4C-5F1D-4EEB-2B45-9ABBB148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32BA-BEAB-0676-DE5E-F58514C0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8CAB-28F2-6735-828F-49276E4A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8BBC-DF4B-A3B0-FA88-3A8E9A792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BDC93-CC6B-DB6C-A62A-BE8AC3F9B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6AF22-F33E-F176-2F22-63BD9320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B565F-B4C4-1CC8-68EF-45E448A0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C74D3-BD14-E13E-2DE6-3B3B0194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D561C-CEDF-7739-2FCF-21F45E2C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D0FF3-8569-7841-8933-313239213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AAB78-8FBB-4A18-C820-93E713DB3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28D60-DAD0-EADB-0880-6EF02365D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9F2F8-2D7B-B78A-E2DC-E8FAC25FF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6FCEE1-DBFB-D5C1-6927-D706333B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F2A637-E938-FA85-CEBA-087A11B0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CBBCE-655E-EF1D-BA30-CFC5B04E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9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E429-2D7C-F005-A16F-2D3F94DC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AC961-DC09-C8B6-40FA-B25D603E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3B5D2-5A7A-9BFC-E0EF-A6B7185D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1577E-F299-8F51-F04A-B2AC0EF0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B32D6-8FB7-044C-D1A9-45E1AE74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C017E-AF8D-2BB6-3EC4-765E828E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F5E8E-B1B1-44FE-D7EE-3D5B4550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4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1601-0873-E3C9-8BDE-9E68B449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E2F94-902A-5E80-9C26-7CEB4A989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801B2-A634-CBCD-478A-DD214C04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9DBD1-7C01-FCF3-CAAA-BFDE1B50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5B6BE-AAF7-9D17-6294-8FABFDDC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1FCBE-9D0A-997A-0399-4EBD6968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93AB-67F8-B5EF-0031-D3BE74CD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FB2C6-ED96-244B-B88E-F0898A0A8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56CD5-5AB4-439D-EF21-9B35ACDB4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DF286-BB78-D4D8-D2A2-696FDA7FD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EF74D-FF86-6174-35B1-5DFEC0BA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E96B0-655D-F822-39F8-675B480A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8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E1BA85-C88D-89E7-3ABE-23899830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20CB2-8D7E-BB9A-2550-5825DF727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9C473-AB9B-8A3C-4478-3ED70522B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74C65-F8CE-4945-BC5C-AB068ADB42D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A8391-EEB8-8F03-F5C4-517D47110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D7798-5933-64D7-A84E-EE2402E61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0.png"/><Relationship Id="rId10" Type="http://schemas.openxmlformats.org/officeDocument/2006/relationships/image" Target="../media/image79.png"/><Relationship Id="rId4" Type="http://schemas.openxmlformats.org/officeDocument/2006/relationships/audio" Target="../media/audio7.wav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70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70.png"/><Relationship Id="rId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70.png"/><Relationship Id="rId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70.png"/><Relationship Id="rId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image" Target="../media/image12.png"/><Relationship Id="rId3" Type="http://schemas.microsoft.com/office/2007/relationships/media" Target="../media/media4.mp3"/><Relationship Id="rId21" Type="http://schemas.openxmlformats.org/officeDocument/2006/relationships/audio" Target="../media/audio1.wav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microsoft.com/office/2007/relationships/media" Target="../media/media11.mp3"/><Relationship Id="rId25" Type="http://schemas.openxmlformats.org/officeDocument/2006/relationships/image" Target="../media/image90.png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notesSlide" Target="../notesSlides/notesSlide12.xml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89.jpeg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openxmlformats.org/officeDocument/2006/relationships/image" Target="../media/image88.png"/><Relationship Id="rId10" Type="http://schemas.openxmlformats.org/officeDocument/2006/relationships/audio" Target="../media/media7.mp3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91.png"/><Relationship Id="rId3" Type="http://schemas.microsoft.com/office/2007/relationships/media" Target="../media/media13.mp3"/><Relationship Id="rId21" Type="http://schemas.openxmlformats.org/officeDocument/2006/relationships/image" Target="../media/image94.jpeg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17" Type="http://schemas.openxmlformats.org/officeDocument/2006/relationships/image" Target="../media/image70.png"/><Relationship Id="rId2" Type="http://schemas.openxmlformats.org/officeDocument/2006/relationships/audio" Target="../media/media12.mp3"/><Relationship Id="rId16" Type="http://schemas.openxmlformats.org/officeDocument/2006/relationships/audio" Target="../media/audio3.wav"/><Relationship Id="rId20" Type="http://schemas.openxmlformats.org/officeDocument/2006/relationships/image" Target="../media/image93.jpe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24" Type="http://schemas.openxmlformats.org/officeDocument/2006/relationships/image" Target="../media/image12.png"/><Relationship Id="rId5" Type="http://schemas.microsoft.com/office/2007/relationships/media" Target="../media/media14.mp3"/><Relationship Id="rId15" Type="http://schemas.openxmlformats.org/officeDocument/2006/relationships/audio" Target="../media/audio1.wav"/><Relationship Id="rId23" Type="http://schemas.openxmlformats.org/officeDocument/2006/relationships/image" Target="../media/image96.png"/><Relationship Id="rId10" Type="http://schemas.openxmlformats.org/officeDocument/2006/relationships/audio" Target="../media/media16.mp3"/><Relationship Id="rId19" Type="http://schemas.openxmlformats.org/officeDocument/2006/relationships/image" Target="../media/image92.jpeg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notesSlide" Target="../notesSlides/notesSlide15.xml"/><Relationship Id="rId22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01.png"/><Relationship Id="rId18" Type="http://schemas.openxmlformats.org/officeDocument/2006/relationships/slide" Target="slide30.xml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12" Type="http://schemas.openxmlformats.org/officeDocument/2006/relationships/slide" Target="slide29.xml"/><Relationship Id="rId17" Type="http://schemas.microsoft.com/office/2007/relationships/hdphoto" Target="../media/hdphoto8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100.jpeg"/><Relationship Id="rId5" Type="http://schemas.openxmlformats.org/officeDocument/2006/relationships/audio" Target="../media/audio12.wav"/><Relationship Id="rId15" Type="http://schemas.openxmlformats.org/officeDocument/2006/relationships/slide" Target="slide28.xml"/><Relationship Id="rId10" Type="http://schemas.openxmlformats.org/officeDocument/2006/relationships/image" Target="../media/image99.jpeg"/><Relationship Id="rId4" Type="http://schemas.openxmlformats.org/officeDocument/2006/relationships/audio" Target="../media/audio11.wav"/><Relationship Id="rId9" Type="http://schemas.openxmlformats.org/officeDocument/2006/relationships/image" Target="../media/image98.jpeg"/><Relationship Id="rId1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7.xml"/><Relationship Id="rId4" Type="http://schemas.openxmlformats.org/officeDocument/2006/relationships/audio" Target="../media/media19.mp3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7.xml"/><Relationship Id="rId4" Type="http://schemas.openxmlformats.org/officeDocument/2006/relationships/audio" Target="../media/media19.mp3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7.xml"/><Relationship Id="rId4" Type="http://schemas.openxmlformats.org/officeDocument/2006/relationships/audio" Target="../media/media19.mp3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sv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14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15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2A1, 2A4, 2A5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125619" y="1710872"/>
            <a:ext cx="6756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7047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9400D-3692-92A3-3733-3F40442FC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7782644" y="643836"/>
            <a:ext cx="2196435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sliding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7782644" y="1905414"/>
            <a:ext cx="3638625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driving a car.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7795532" y="3166992"/>
            <a:ext cx="3625736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riding a bike.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D5405-B46E-F58F-5F65-B1C6FD7800BF}"/>
              </a:ext>
            </a:extLst>
          </p:cNvPr>
          <p:cNvGrpSpPr/>
          <p:nvPr/>
        </p:nvGrpSpPr>
        <p:grpSpPr>
          <a:xfrm>
            <a:off x="529789" y="905164"/>
            <a:ext cx="6626372" cy="5434788"/>
            <a:chOff x="529789" y="905164"/>
            <a:chExt cx="6626372" cy="5434788"/>
          </a:xfrm>
        </p:grpSpPr>
        <p:pic>
          <p:nvPicPr>
            <p:cNvPr id="1030" name="Picture 6" descr="Girl driving car Vectors &amp; Illustrations for Free Download | Freepik">
              <a:extLst>
                <a:ext uri="{FF2B5EF4-FFF2-40B4-BE49-F238E27FC236}">
                  <a16:creationId xmlns:a16="http://schemas.microsoft.com/office/drawing/2014/main" id="{F7E0D03C-4C9A-D130-32FB-2D0CC6085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789" y="905164"/>
              <a:ext cx="6626372" cy="5434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626BAC-C233-535D-F866-0D0A9B068C74}"/>
                </a:ext>
              </a:extLst>
            </p:cNvPr>
            <p:cNvSpPr/>
            <p:nvPr/>
          </p:nvSpPr>
          <p:spPr>
            <a:xfrm>
              <a:off x="1542473" y="3936433"/>
              <a:ext cx="304800" cy="432367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C7534D-80C8-7D5E-7CDA-0B55031432F2}"/>
              </a:ext>
            </a:extLst>
          </p:cNvPr>
          <p:cNvGrpSpPr/>
          <p:nvPr/>
        </p:nvGrpSpPr>
        <p:grpSpPr>
          <a:xfrm>
            <a:off x="476959" y="905164"/>
            <a:ext cx="6626372" cy="5434788"/>
            <a:chOff x="529789" y="905164"/>
            <a:chExt cx="6626372" cy="5434788"/>
          </a:xfrm>
        </p:grpSpPr>
        <p:pic>
          <p:nvPicPr>
            <p:cNvPr id="29" name="Picture 6" descr="Girl driving car Vectors &amp; Illustrations for Free Download | Freepik">
              <a:extLst>
                <a:ext uri="{FF2B5EF4-FFF2-40B4-BE49-F238E27FC236}">
                  <a16:creationId xmlns:a16="http://schemas.microsoft.com/office/drawing/2014/main" id="{F6F97A56-DCD2-9D94-045F-8498775E2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789" y="905164"/>
              <a:ext cx="6626372" cy="5434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2B76F2D-3180-300D-148E-97B0D868EB98}"/>
                </a:ext>
              </a:extLst>
            </p:cNvPr>
            <p:cNvSpPr/>
            <p:nvPr/>
          </p:nvSpPr>
          <p:spPr>
            <a:xfrm>
              <a:off x="1542473" y="3936433"/>
              <a:ext cx="304800" cy="432367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driving a car">
            <a:hlinkClick r:id="" action="ppaction://media"/>
            <a:extLst>
              <a:ext uri="{FF2B5EF4-FFF2-40B4-BE49-F238E27FC236}">
                <a16:creationId xmlns:a16="http://schemas.microsoft.com/office/drawing/2014/main" id="{53853B5A-C76A-43A6-8C64-746526A1C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9563" y="3504065"/>
            <a:ext cx="432368" cy="432368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0274" y="718275"/>
            <a:ext cx="2448717" cy="24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71426"/>
      </p:ext>
    </p:extLst>
  </p:cSld>
  <p:clrMapOvr>
    <a:masterClrMapping/>
  </p:clrMapOvr>
  <p:transition>
    <p:wipe/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ving a 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F138D-9461-2327-49F6-49D063691F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987210" y="1409134"/>
            <a:ext cx="2196435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sliding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987210" y="2670712"/>
            <a:ext cx="3683444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riding a bike.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1000098" y="3932290"/>
            <a:ext cx="3580917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driving a car.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674" y="782929"/>
            <a:ext cx="2448717" cy="2448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90049-95D4-3F69-DF40-B28A3CB723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>
            <a:off x="7804277" y="185045"/>
            <a:ext cx="4068609" cy="6314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EB2A2-5EA0-BA82-5A57-BCDD7A71F0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>
            <a:off x="7804277" y="185045"/>
            <a:ext cx="4068609" cy="63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5360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ding a 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3EAFE-EA6A-4285-2817-4249D849B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526964" y="3807993"/>
            <a:ext cx="3683444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riding a bike.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526964" y="5318759"/>
            <a:ext cx="2222083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sliding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526964" y="2397551"/>
            <a:ext cx="3632213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driving a car.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274" y="718275"/>
            <a:ext cx="2448717" cy="24487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62700-1A99-CA0D-E6B7-0B8D11B6E2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4507238" y="504426"/>
            <a:ext cx="7508373" cy="6104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3936A-B3F8-C36A-9473-0B9C28BDF8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1817501" y="-269829"/>
            <a:ext cx="7508373" cy="61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9937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6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E42F1-74D1-CCE3-FC60-70803A374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178" name="Picture 7177">
            <a:extLst>
              <a:ext uri="{FF2B5EF4-FFF2-40B4-BE49-F238E27FC236}">
                <a16:creationId xmlns:a16="http://schemas.microsoft.com/office/drawing/2014/main" id="{3A8B2186-9E96-D0F3-92B9-F5CF374BF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6231"/>
          <a:stretch/>
        </p:blipFill>
        <p:spPr>
          <a:xfrm>
            <a:off x="650449" y="565607"/>
            <a:ext cx="10878532" cy="56278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D99222-A933-8274-D891-BEDDDB57B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5" y="627509"/>
            <a:ext cx="722564" cy="7307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F6072F-E1C4-A554-672E-1969E3860D4B}"/>
              </a:ext>
            </a:extLst>
          </p:cNvPr>
          <p:cNvSpPr txBox="1"/>
          <p:nvPr/>
        </p:nvSpPr>
        <p:spPr>
          <a:xfrm>
            <a:off x="1509059" y="75389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6ABF28-7FB8-6305-7D37-EF73DF9146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3" y="1258335"/>
            <a:ext cx="1191301" cy="642451"/>
          </a:xfrm>
          <a:prstGeom prst="rect">
            <a:avLst/>
          </a:prstGeom>
        </p:spPr>
      </p:pic>
      <p:pic>
        <p:nvPicPr>
          <p:cNvPr id="7168" name="Picture 7167">
            <a:extLst>
              <a:ext uri="{FF2B5EF4-FFF2-40B4-BE49-F238E27FC236}">
                <a16:creationId xmlns:a16="http://schemas.microsoft.com/office/drawing/2014/main" id="{065E2914-D1D9-8D0E-91F5-F55247C41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49" y="918068"/>
            <a:ext cx="6346371" cy="1601663"/>
          </a:xfrm>
          <a:prstGeom prst="rect">
            <a:avLst/>
          </a:prstGeom>
        </p:spPr>
      </p:pic>
      <p:sp>
        <p:nvSpPr>
          <p:cNvPr id="7169" name="TextBox 7168">
            <a:extLst>
              <a:ext uri="{FF2B5EF4-FFF2-40B4-BE49-F238E27FC236}">
                <a16:creationId xmlns:a16="http://schemas.microsoft.com/office/drawing/2014/main" id="{0DD914D6-FDD4-78D0-F562-7435F7BAA1FB}"/>
              </a:ext>
            </a:extLst>
          </p:cNvPr>
          <p:cNvSpPr txBox="1"/>
          <p:nvPr/>
        </p:nvSpPr>
        <p:spPr>
          <a:xfrm>
            <a:off x="5925288" y="1295954"/>
            <a:ext cx="449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They're driving cars.</a:t>
            </a:r>
          </a:p>
        </p:txBody>
      </p:sp>
      <p:sp>
        <p:nvSpPr>
          <p:cNvPr id="7170" name="Oval 7169">
            <a:extLst>
              <a:ext uri="{FF2B5EF4-FFF2-40B4-BE49-F238E27FC236}">
                <a16:creationId xmlns:a16="http://schemas.microsoft.com/office/drawing/2014/main" id="{D430F133-BC56-96BD-A384-BE0D5696D14F}"/>
              </a:ext>
            </a:extLst>
          </p:cNvPr>
          <p:cNvSpPr/>
          <p:nvPr/>
        </p:nvSpPr>
        <p:spPr>
          <a:xfrm>
            <a:off x="5779987" y="58536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Isosceles Triangle 7170">
            <a:extLst>
              <a:ext uri="{FF2B5EF4-FFF2-40B4-BE49-F238E27FC236}">
                <a16:creationId xmlns:a16="http://schemas.microsoft.com/office/drawing/2014/main" id="{F5F7C61F-196A-4C04-38AA-127DF45B4818}"/>
              </a:ext>
            </a:extLst>
          </p:cNvPr>
          <p:cNvSpPr/>
          <p:nvPr/>
        </p:nvSpPr>
        <p:spPr>
          <a:xfrm rot="5400000">
            <a:off x="5964822" y="6017372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FD516BC0-4C8F-D429-54A3-7F7CE68D0909}"/>
              </a:ext>
            </a:extLst>
          </p:cNvPr>
          <p:cNvGrpSpPr/>
          <p:nvPr/>
        </p:nvGrpSpPr>
        <p:grpSpPr>
          <a:xfrm rot="5400000">
            <a:off x="5891205" y="5998975"/>
            <a:ext cx="417647" cy="349480"/>
            <a:chOff x="4333009" y="4935682"/>
            <a:chExt cx="417647" cy="349480"/>
          </a:xfrm>
        </p:grpSpPr>
        <p:sp>
          <p:nvSpPr>
            <p:cNvPr id="7173" name="Minus Sign 6">
              <a:extLst>
                <a:ext uri="{FF2B5EF4-FFF2-40B4-BE49-F238E27FC236}">
                  <a16:creationId xmlns:a16="http://schemas.microsoft.com/office/drawing/2014/main" id="{F5F43973-3F6B-1CC8-0D6C-AAEFB8E01E7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4" name="Minus Sign 40">
              <a:extLst>
                <a:ext uri="{FF2B5EF4-FFF2-40B4-BE49-F238E27FC236}">
                  <a16:creationId xmlns:a16="http://schemas.microsoft.com/office/drawing/2014/main" id="{F9F1F23B-5D85-8E3F-FC03-793C2C01474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5" name="Picture 7174">
            <a:extLst>
              <a:ext uri="{FF2B5EF4-FFF2-40B4-BE49-F238E27FC236}">
                <a16:creationId xmlns:a16="http://schemas.microsoft.com/office/drawing/2014/main" id="{16528650-7B7B-FBA5-61C3-A7E3AF0756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7" b="44176"/>
          <a:stretch/>
        </p:blipFill>
        <p:spPr>
          <a:xfrm>
            <a:off x="6674855" y="3172275"/>
            <a:ext cx="2484354" cy="2154928"/>
          </a:xfrm>
          <a:prstGeom prst="rect">
            <a:avLst/>
          </a:prstGeom>
        </p:spPr>
      </p:pic>
      <p:pic>
        <p:nvPicPr>
          <p:cNvPr id="7176" name="Picture 7175">
            <a:extLst>
              <a:ext uri="{FF2B5EF4-FFF2-40B4-BE49-F238E27FC236}">
                <a16:creationId xmlns:a16="http://schemas.microsoft.com/office/drawing/2014/main" id="{ADBCF38B-1DFE-021D-15AD-EE53EB0BE3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5" b="32007"/>
          <a:stretch/>
        </p:blipFill>
        <p:spPr>
          <a:xfrm>
            <a:off x="7328623" y="3421664"/>
            <a:ext cx="2691265" cy="2319795"/>
          </a:xfrm>
          <a:prstGeom prst="rect">
            <a:avLst/>
          </a:prstGeom>
        </p:spPr>
      </p:pic>
      <p:pic>
        <p:nvPicPr>
          <p:cNvPr id="7177" name="Picture 7176">
            <a:extLst>
              <a:ext uri="{FF2B5EF4-FFF2-40B4-BE49-F238E27FC236}">
                <a16:creationId xmlns:a16="http://schemas.microsoft.com/office/drawing/2014/main" id="{73210640-F539-5D27-6E65-B27FC24DC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3600"/>
          <a:stretch/>
        </p:blipFill>
        <p:spPr>
          <a:xfrm>
            <a:off x="3221334" y="3398547"/>
            <a:ext cx="3554394" cy="25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94811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-L3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69779 0.49421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96" y="246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68972 0.4868 " pathEditMode="relative" rAng="0" ptsTypes="AA">
                                      <p:cBhvr>
                                        <p:cTn id="35" dur="4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2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</p:childTnLst>
        </p:cTn>
      </p:par>
    </p:tnLst>
    <p:bldLst>
      <p:bldP spid="7169" grpId="0"/>
      <p:bldP spid="7169" grpId="1"/>
      <p:bldP spid="7169" grpId="2"/>
      <p:bldP spid="7169" grpId="3"/>
      <p:bldP spid="7171" grpId="0" animBg="1"/>
      <p:bldP spid="717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03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7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Let’s talk.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87134-90B6-C5B2-6E03-CB1A5D29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32776-A115-A53C-695E-325E7F5E8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0" y="166567"/>
            <a:ext cx="1092410" cy="1092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AC81C7-AE40-1353-4C6D-210E7525DEA0}"/>
              </a:ext>
            </a:extLst>
          </p:cNvPr>
          <p:cNvSpPr txBox="1"/>
          <p:nvPr/>
        </p:nvSpPr>
        <p:spPr>
          <a:xfrm>
            <a:off x="1431471" y="383347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5CB9F-D0E9-594A-87D8-61778F4FE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70" y="109840"/>
            <a:ext cx="1302429" cy="1231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26E260-316D-3482-97F8-A1F57D52F3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9"/>
          <a:stretch/>
        </p:blipFill>
        <p:spPr>
          <a:xfrm>
            <a:off x="439475" y="2406500"/>
            <a:ext cx="3607735" cy="2006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C331B-6F0A-3048-549C-5DD90B1D83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9"/>
          <a:stretch/>
        </p:blipFill>
        <p:spPr>
          <a:xfrm>
            <a:off x="4445581" y="2295275"/>
            <a:ext cx="3218631" cy="2320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825A4-F888-E247-5AAD-D718DA2A9D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>
          <a:xfrm>
            <a:off x="8663143" y="2406500"/>
            <a:ext cx="2490217" cy="234721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F1D756B-0A86-BF8E-F7D6-BD6100A896E9}"/>
              </a:ext>
            </a:extLst>
          </p:cNvPr>
          <p:cNvSpPr/>
          <p:nvPr/>
        </p:nvSpPr>
        <p:spPr>
          <a:xfrm>
            <a:off x="1945841" y="461619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611AD6-1261-0CAF-2EDD-2FC10B5C835A}"/>
              </a:ext>
            </a:extLst>
          </p:cNvPr>
          <p:cNvSpPr/>
          <p:nvPr/>
        </p:nvSpPr>
        <p:spPr>
          <a:xfrm>
            <a:off x="5732355" y="448381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9C126-88EA-E865-C815-AF385D3EFAAD}"/>
              </a:ext>
            </a:extLst>
          </p:cNvPr>
          <p:cNvSpPr/>
          <p:nvPr/>
        </p:nvSpPr>
        <p:spPr>
          <a:xfrm>
            <a:off x="9631301" y="4886096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8DFD78-3437-8A39-9D7B-CDDFFD1FA221}"/>
              </a:ext>
            </a:extLst>
          </p:cNvPr>
          <p:cNvGrpSpPr/>
          <p:nvPr/>
        </p:nvGrpSpPr>
        <p:grpSpPr>
          <a:xfrm>
            <a:off x="5554766" y="602584"/>
            <a:ext cx="3959778" cy="1201333"/>
            <a:chOff x="2941687" y="1142921"/>
            <a:chExt cx="3959778" cy="12013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70A46BB-D3F5-AEC5-0A62-4181A060F825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97E4E01-3379-9252-9B36-6DE400BAE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840626-021B-5C66-C62E-3D8BE176424D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B049AD-1D28-132A-4782-7F3A0B9384B2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83761"/>
      </p:ext>
    </p:extLst>
  </p:cSld>
  <p:clrMapOvr>
    <a:masterClrMapping/>
  </p:clrMapOvr>
  <p:transition>
    <p:wipe/>
    <p:sndAc>
      <p:stSnd>
        <p:snd r:embed="rId3" name="voltag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7CC8B3-AE82-9789-1EAB-36A89482D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396F750-CBD8-74BD-6224-EF438FD8953B}"/>
              </a:ext>
            </a:extLst>
          </p:cNvPr>
          <p:cNvSpPr/>
          <p:nvPr/>
        </p:nvSpPr>
        <p:spPr>
          <a:xfrm>
            <a:off x="9846804" y="5107982"/>
            <a:ext cx="913026" cy="921663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82584-0CA8-ECB5-34B8-0C2C1C58B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9"/>
          <a:stretch/>
        </p:blipFill>
        <p:spPr>
          <a:xfrm>
            <a:off x="1967921" y="2165741"/>
            <a:ext cx="7878884" cy="4381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5694E7-2D58-7398-2AF8-E03AA7D7DCFE}"/>
              </a:ext>
            </a:extLst>
          </p:cNvPr>
          <p:cNvGrpSpPr/>
          <p:nvPr/>
        </p:nvGrpSpPr>
        <p:grpSpPr>
          <a:xfrm>
            <a:off x="4018667" y="718507"/>
            <a:ext cx="5482608" cy="1201333"/>
            <a:chOff x="2941687" y="1142921"/>
            <a:chExt cx="3959778" cy="12013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D8B91F-F6DC-D29C-DCC2-9CA780B508DA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893C392-8D44-203F-84D3-C2DE8DD2F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4716E4-B073-A7C7-75EB-CC95560C0A6E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64B8402-2BD9-4100-90A6-BB43D80C61FD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BA3B24-737E-9763-1065-CCEFB244FC71}"/>
              </a:ext>
            </a:extLst>
          </p:cNvPr>
          <p:cNvSpPr txBox="1"/>
          <p:nvPr/>
        </p:nvSpPr>
        <p:spPr>
          <a:xfrm>
            <a:off x="6785359" y="965482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driving cars.</a:t>
            </a:r>
          </a:p>
        </p:txBody>
      </p:sp>
    </p:spTree>
    <p:extLst>
      <p:ext uri="{BB962C8B-B14F-4D97-AF65-F5344CB8AC3E}">
        <p14:creationId xmlns:p14="http://schemas.microsoft.com/office/powerpoint/2010/main" val="325793557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driving car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1BA492-AD8A-350E-8F23-6FD4932D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CB5F51C-FB21-D6CE-1930-2E551A76402E}"/>
              </a:ext>
            </a:extLst>
          </p:cNvPr>
          <p:cNvSpPr/>
          <p:nvPr/>
        </p:nvSpPr>
        <p:spPr>
          <a:xfrm>
            <a:off x="9298285" y="4310010"/>
            <a:ext cx="1052723" cy="87885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362B57-611C-B012-EA6F-6CCCDC86D9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1755648" y="1898794"/>
            <a:ext cx="7202410" cy="48134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6E73C0-3E03-1FD6-A424-EA8AEBD94863}"/>
              </a:ext>
            </a:extLst>
          </p:cNvPr>
          <p:cNvGrpSpPr/>
          <p:nvPr/>
        </p:nvGrpSpPr>
        <p:grpSpPr>
          <a:xfrm>
            <a:off x="4169392" y="473589"/>
            <a:ext cx="4715990" cy="1201333"/>
            <a:chOff x="2941687" y="1142921"/>
            <a:chExt cx="3959778" cy="12013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C48D916-A586-1062-8B9A-18D4029C8A6B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C8E19E3-A74F-925E-0E1E-9EE5704AC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1B76B0-7B87-850B-ED4A-C76F2C4C666A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01A7CE9-D6D9-7897-BBA4-B05641F1BEF3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02CC824-0158-975B-ACE8-A9C6CC64AFC2}"/>
              </a:ext>
            </a:extLst>
          </p:cNvPr>
          <p:cNvSpPr txBox="1"/>
          <p:nvPr/>
        </p:nvSpPr>
        <p:spPr>
          <a:xfrm>
            <a:off x="6816202" y="652527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sliding.</a:t>
            </a:r>
          </a:p>
        </p:txBody>
      </p:sp>
    </p:spTree>
    <p:extLst>
      <p:ext uri="{BB962C8B-B14F-4D97-AF65-F5344CB8AC3E}">
        <p14:creationId xmlns:p14="http://schemas.microsoft.com/office/powerpoint/2010/main" val="3049981139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sliding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3E6DB9-CF09-75D1-486C-4A002DFCE8E5}"/>
              </a:ext>
            </a:extLst>
          </p:cNvPr>
          <p:cNvGrpSpPr/>
          <p:nvPr/>
        </p:nvGrpSpPr>
        <p:grpSpPr>
          <a:xfrm>
            <a:off x="0" y="-177054"/>
            <a:ext cx="12192001" cy="7104528"/>
            <a:chOff x="0" y="-210668"/>
            <a:chExt cx="12192001" cy="71045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0C1B05-84B9-FE7F-1FF0-0ABEFFFCCEDB}"/>
                </a:ext>
              </a:extLst>
            </p:cNvPr>
            <p:cNvGrpSpPr/>
            <p:nvPr/>
          </p:nvGrpSpPr>
          <p:grpSpPr>
            <a:xfrm>
              <a:off x="0" y="-44825"/>
              <a:ext cx="12192001" cy="6857999"/>
              <a:chOff x="0" y="-44825"/>
              <a:chExt cx="12192001" cy="685799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452F54-3FF4-6FA1-28EF-E6007D02333D}"/>
                  </a:ext>
                </a:extLst>
              </p:cNvPr>
              <p:cNvSpPr txBox="1"/>
              <p:nvPr/>
            </p:nvSpPr>
            <p:spPr>
              <a:xfrm>
                <a:off x="0" y="-44825"/>
                <a:ext cx="12192001" cy="6857999"/>
              </a:xfrm>
              <a:prstGeom prst="rect">
                <a:avLst/>
              </a:prstGeom>
              <a:solidFill>
                <a:srgbClr val="FF00FF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42690D1-74F8-EC14-0C5E-3A718ADFE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1970" y="-44825"/>
                <a:ext cx="10648059" cy="6857999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D0EBEA7-DBDF-3266-D70A-1779D7593CF2}"/>
                </a:ext>
              </a:extLst>
            </p:cNvPr>
            <p:cNvGrpSpPr/>
            <p:nvPr/>
          </p:nvGrpSpPr>
          <p:grpSpPr>
            <a:xfrm>
              <a:off x="0" y="-210668"/>
              <a:ext cx="11369636" cy="7104528"/>
              <a:chOff x="26898" y="-215150"/>
              <a:chExt cx="11369636" cy="710452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3968D0C-D19B-5330-E2EF-C5CCE1F256C9}"/>
                  </a:ext>
                </a:extLst>
              </p:cNvPr>
              <p:cNvGrpSpPr/>
              <p:nvPr/>
            </p:nvGrpSpPr>
            <p:grpSpPr>
              <a:xfrm>
                <a:off x="7483766" y="-215150"/>
                <a:ext cx="2110811" cy="2862322"/>
                <a:chOff x="7483766" y="-215150"/>
                <a:chExt cx="2110811" cy="2862322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618CD3AB-D505-D926-16DF-AE4081B6E83F}"/>
                    </a:ext>
                  </a:extLst>
                </p:cNvPr>
                <p:cNvSpPr/>
                <p:nvPr/>
              </p:nvSpPr>
              <p:spPr>
                <a:xfrm>
                  <a:off x="7483766" y="392788"/>
                  <a:ext cx="2110811" cy="183046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2A5495F-644E-3984-4F39-4F5BD02D05DB}"/>
                    </a:ext>
                  </a:extLst>
                </p:cNvPr>
                <p:cNvSpPr/>
                <p:nvPr/>
              </p:nvSpPr>
              <p:spPr>
                <a:xfrm>
                  <a:off x="7828589" y="-215150"/>
                  <a:ext cx="1421163" cy="286232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8000" b="1" cap="none" spc="0" dirty="0">
                      <a:ln w="12700">
                        <a:solidFill>
                          <a:schemeClr val="accent1"/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outerShdw dist="38100" dir="2640000" algn="bl" rotWithShape="0">
                          <a:schemeClr val="accent1"/>
                        </a:outerShdw>
                      </a:effectLst>
                    </a:rPr>
                    <a:t>2</a:t>
                  </a: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95376D-13DE-03BC-ECBA-244B96C0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6898" y="6235031"/>
                <a:ext cx="782023" cy="65434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81491DF-E1EE-0480-C405-F9449FB49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76899" y="-129993"/>
                <a:ext cx="2219635" cy="169524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27586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89B79-7E6F-A78B-B5CF-0E200473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634FC0-7EB5-8FE8-7226-702ED40FBBD4}"/>
              </a:ext>
            </a:extLst>
          </p:cNvPr>
          <p:cNvSpPr/>
          <p:nvPr/>
        </p:nvSpPr>
        <p:spPr>
          <a:xfrm>
            <a:off x="6780951" y="4444784"/>
            <a:ext cx="1019103" cy="1082746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8BC45-9FED-11BE-6C93-8CFA05936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>
          <a:xfrm>
            <a:off x="1446816" y="1335865"/>
            <a:ext cx="5177445" cy="48801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1F52DEA-2E5E-6D32-2D94-35D9E2390EE3}"/>
              </a:ext>
            </a:extLst>
          </p:cNvPr>
          <p:cNvGrpSpPr/>
          <p:nvPr/>
        </p:nvGrpSpPr>
        <p:grpSpPr>
          <a:xfrm>
            <a:off x="5610641" y="1211884"/>
            <a:ext cx="5944426" cy="1201333"/>
            <a:chOff x="2941687" y="1142921"/>
            <a:chExt cx="3959778" cy="12013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1FBE09-3232-C35E-67BD-3BCA64B17F34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ED54878-6221-B40F-E2DC-FF607CE40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7FD58A-5FBC-8A31-03C1-987966292AC0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EA424E-7781-7CAD-75AB-0844B0C9F33C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127DD8-43AC-9C7D-CB42-275F2AB0282F}"/>
              </a:ext>
            </a:extLst>
          </p:cNvPr>
          <p:cNvSpPr txBox="1"/>
          <p:nvPr/>
        </p:nvSpPr>
        <p:spPr>
          <a:xfrm>
            <a:off x="8641529" y="1458859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riding bikes.</a:t>
            </a:r>
          </a:p>
        </p:txBody>
      </p:sp>
    </p:spTree>
    <p:extLst>
      <p:ext uri="{BB962C8B-B14F-4D97-AF65-F5344CB8AC3E}">
        <p14:creationId xmlns:p14="http://schemas.microsoft.com/office/powerpoint/2010/main" val="364853756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riding bike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04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8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Let’s sing.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9DEED-085A-170D-E442-33FD118D1F0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9124" y="-1108028"/>
            <a:ext cx="12191999" cy="79660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B3DB93-AA45-08BF-6A38-0B367C9E61A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4" y="62818"/>
            <a:ext cx="1163358" cy="11956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E4CF3C-897A-9287-A36C-FB57EBC06E32}"/>
              </a:ext>
            </a:extLst>
          </p:cNvPr>
          <p:cNvSpPr txBox="1"/>
          <p:nvPr/>
        </p:nvSpPr>
        <p:spPr>
          <a:xfrm>
            <a:off x="1542028" y="208521"/>
            <a:ext cx="302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31" name="Content Placeholder 2" descr="IMG_5869">
            <a:extLst>
              <a:ext uri="{FF2B5EF4-FFF2-40B4-BE49-F238E27FC236}">
                <a16:creationId xmlns:a16="http://schemas.microsoft.com/office/drawing/2014/main" id="{364BD02D-9368-D30D-DD84-3E35D6101ED6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582"/>
          <a:stretch>
            <a:fillRect/>
          </a:stretch>
        </p:blipFill>
        <p:spPr>
          <a:xfrm>
            <a:off x="503225" y="1226629"/>
            <a:ext cx="6288829" cy="5191696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57718DB8-9CB8-7A11-27FA-95890D0488E6}"/>
              </a:ext>
            </a:extLst>
          </p:cNvPr>
          <p:cNvSpPr txBox="1"/>
          <p:nvPr/>
        </p:nvSpPr>
        <p:spPr>
          <a:xfrm>
            <a:off x="6839342" y="1631040"/>
            <a:ext cx="57200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kes, 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ving cars, 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ng cars.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ving cars.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ding,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ding,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 the playground.</a:t>
            </a:r>
          </a:p>
        </p:txBody>
      </p:sp>
      <p:pic>
        <p:nvPicPr>
          <p:cNvPr id="33" name="unit 11 let sing">
            <a:hlinkClick r:id="" action="ppaction://media"/>
            <a:extLst>
              <a:ext uri="{FF2B5EF4-FFF2-40B4-BE49-F238E27FC236}">
                <a16:creationId xmlns:a16="http://schemas.microsoft.com/office/drawing/2014/main" id="{87C247F2-DA3A-DC07-2C10-02F81B05F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324403" y="5814806"/>
            <a:ext cx="665986" cy="66598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3A52EFB-0B34-964F-1156-A43E82FAAAB7}"/>
              </a:ext>
            </a:extLst>
          </p:cNvPr>
          <p:cNvGrpSpPr/>
          <p:nvPr/>
        </p:nvGrpSpPr>
        <p:grpSpPr>
          <a:xfrm>
            <a:off x="6095999" y="268936"/>
            <a:ext cx="3959934" cy="957693"/>
            <a:chOff x="3121687" y="1513050"/>
            <a:chExt cx="3508968" cy="695280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28672E3C-1B61-BC41-57EA-214D932B1ECE}"/>
                </a:ext>
              </a:extLst>
            </p:cNvPr>
            <p:cNvSpPr/>
            <p:nvPr/>
          </p:nvSpPr>
          <p:spPr>
            <a:xfrm>
              <a:off x="3121687" y="1513050"/>
              <a:ext cx="3465957" cy="695280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274C465D-3B19-2D6D-E10C-F75FA0606890}"/>
                </a:ext>
              </a:extLst>
            </p:cNvPr>
            <p:cNvSpPr txBox="1"/>
            <p:nvPr/>
          </p:nvSpPr>
          <p:spPr>
            <a:xfrm>
              <a:off x="3671555" y="1558757"/>
              <a:ext cx="2959100" cy="46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dirty="0">
                  <a:solidFill>
                    <a:schemeClr val="bg1"/>
                  </a:solidFill>
                  <a:latin typeface="Cooper Black" panose="0208090404030B020404" charset="0"/>
                  <a:cs typeface="Cooper Black" panose="0208090404030B020404" charset="0"/>
                </a:rPr>
                <a:t>Now,</a:t>
              </a:r>
              <a:r>
                <a:rPr lang="vi-VN" altLang="en-US" sz="3600" dirty="0">
                  <a:solidFill>
                    <a:schemeClr val="bg1"/>
                  </a:solidFill>
                  <a:latin typeface="Cooper Black" panose="0208090404030B020404" charset="0"/>
                  <a:cs typeface="Cooper Black" panose="0208090404030B020404" charset="0"/>
                </a:rPr>
                <a:t> sing!</a:t>
              </a:r>
            </a:p>
          </p:txBody>
        </p:sp>
      </p:grpSp>
      <p:pic>
        <p:nvPicPr>
          <p:cNvPr id="35" name="just muisic Track 62">
            <a:hlinkClick r:id="" action="ppaction://media"/>
            <a:extLst>
              <a:ext uri="{FF2B5EF4-FFF2-40B4-BE49-F238E27FC236}">
                <a16:creationId xmlns:a16="http://schemas.microsoft.com/office/drawing/2014/main" id="{E219FD98-E815-A796-011C-8A2B6683BA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717587" y="5897325"/>
            <a:ext cx="500948" cy="500948"/>
          </a:xfrm>
          <a:prstGeom prst="rect">
            <a:avLst/>
          </a:prstGeom>
        </p:spPr>
      </p:pic>
      <p:pic>
        <p:nvPicPr>
          <p:cNvPr id="36" name="1">
            <a:hlinkClick r:id="" action="ppaction://media"/>
            <a:extLst>
              <a:ext uri="{FF2B5EF4-FFF2-40B4-BE49-F238E27FC236}">
                <a16:creationId xmlns:a16="http://schemas.microsoft.com/office/drawing/2014/main" id="{9DEBA8DA-0D89-2849-912F-2E154A4F79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199485" y="1784830"/>
            <a:ext cx="289827" cy="289827"/>
          </a:xfrm>
          <a:prstGeom prst="rect">
            <a:avLst/>
          </a:prstGeom>
        </p:spPr>
      </p:pic>
      <p:pic>
        <p:nvPicPr>
          <p:cNvPr id="37" name="2">
            <a:hlinkClick r:id="" action="ppaction://media"/>
            <a:extLst>
              <a:ext uri="{FF2B5EF4-FFF2-40B4-BE49-F238E27FC236}">
                <a16:creationId xmlns:a16="http://schemas.microsoft.com/office/drawing/2014/main" id="{9061E315-490D-6D5C-6FAB-445FFD6225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178471" y="2440021"/>
            <a:ext cx="304800" cy="304800"/>
          </a:xfrm>
          <a:prstGeom prst="rect">
            <a:avLst/>
          </a:prstGeom>
        </p:spPr>
      </p:pic>
      <p:pic>
        <p:nvPicPr>
          <p:cNvPr id="38" name="3">
            <a:hlinkClick r:id="" action="ppaction://media"/>
            <a:extLst>
              <a:ext uri="{FF2B5EF4-FFF2-40B4-BE49-F238E27FC236}">
                <a16:creationId xmlns:a16="http://schemas.microsoft.com/office/drawing/2014/main" id="{93C01D54-22E9-0F46-2E8E-D9CAF4C0BC3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53102" y="2970682"/>
            <a:ext cx="306320" cy="306320"/>
          </a:xfrm>
          <a:prstGeom prst="rect">
            <a:avLst/>
          </a:prstGeom>
        </p:spPr>
      </p:pic>
      <p:pic>
        <p:nvPicPr>
          <p:cNvPr id="39" name="4">
            <a:hlinkClick r:id="" action="ppaction://media"/>
            <a:extLst>
              <a:ext uri="{FF2B5EF4-FFF2-40B4-BE49-F238E27FC236}">
                <a16:creationId xmlns:a16="http://schemas.microsoft.com/office/drawing/2014/main" id="{2845AF43-83CD-3659-DBE6-0BC74B87637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41671" y="3530958"/>
            <a:ext cx="304800" cy="304800"/>
          </a:xfrm>
          <a:prstGeom prst="rect">
            <a:avLst/>
          </a:prstGeom>
        </p:spPr>
      </p:pic>
      <p:pic>
        <p:nvPicPr>
          <p:cNvPr id="40" name="5">
            <a:hlinkClick r:id="" action="ppaction://media"/>
            <a:extLst>
              <a:ext uri="{FF2B5EF4-FFF2-40B4-BE49-F238E27FC236}">
                <a16:creationId xmlns:a16="http://schemas.microsoft.com/office/drawing/2014/main" id="{53527DC8-42A6-45E7-B64D-4C7ABF3F550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29583" y="4034463"/>
            <a:ext cx="277127" cy="277127"/>
          </a:xfrm>
          <a:prstGeom prst="rect">
            <a:avLst/>
          </a:prstGeom>
        </p:spPr>
      </p:pic>
      <p:pic>
        <p:nvPicPr>
          <p:cNvPr id="41" name="6">
            <a:hlinkClick r:id="" action="ppaction://media"/>
            <a:extLst>
              <a:ext uri="{FF2B5EF4-FFF2-40B4-BE49-F238E27FC236}">
                <a16:creationId xmlns:a16="http://schemas.microsoft.com/office/drawing/2014/main" id="{B369F69C-FD60-311A-2D74-3C8F183D065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53102" y="4609026"/>
            <a:ext cx="304800" cy="304800"/>
          </a:xfrm>
          <a:prstGeom prst="rect">
            <a:avLst/>
          </a:prstGeom>
        </p:spPr>
      </p:pic>
      <p:pic>
        <p:nvPicPr>
          <p:cNvPr id="42" name="7">
            <a:hlinkClick r:id="" action="ppaction://media"/>
            <a:extLst>
              <a:ext uri="{FF2B5EF4-FFF2-40B4-BE49-F238E27FC236}">
                <a16:creationId xmlns:a16="http://schemas.microsoft.com/office/drawing/2014/main" id="{D16ED0C5-1C40-7E08-E9D9-63FDA20AD90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83071" y="51482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0184"/>
      </p:ext>
    </p:extLst>
  </p:cSld>
  <p:clrMapOvr>
    <a:masterClrMapping/>
  </p:clrMapOvr>
  <p:transition>
    <p:wipe/>
    <p:sndAc>
      <p:stSnd>
        <p:snd r:embed="rId21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08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09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3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65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3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75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41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1" dur="560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30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2" grpId="0"/>
      <p:bldP spid="32" grpId="1"/>
      <p:bldP spid="32" grpId="2"/>
      <p:bldP spid="32" grpId="3" build="allAtOnce"/>
      <p:bldP spid="29" grpId="1" animBg="1"/>
      <p:bldP spid="3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BD733-D3E4-C503-081E-8FB90E61C8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05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rgbClr val="CC00FF"/>
                </a:solidFill>
                <a:latin typeface="Congenial Black" panose="02000503040000020004" pitchFamily="2" charset="0"/>
              </a:rPr>
              <a:t>and wrap-up.</a:t>
            </a:r>
            <a:endParaRPr lang="en-US" sz="8800" kern="0" dirty="0">
              <a:solidFill>
                <a:srgbClr val="CC00FF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228830" y="1900387"/>
            <a:ext cx="67560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Rolling the dice</a:t>
            </a:r>
          </a:p>
        </p:txBody>
      </p:sp>
    </p:spTree>
    <p:extLst>
      <p:ext uri="{BB962C8B-B14F-4D97-AF65-F5344CB8AC3E}">
        <p14:creationId xmlns:p14="http://schemas.microsoft.com/office/powerpoint/2010/main" val="21564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3E707-038E-1A0E-123B-4AAB5198EE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2303B1-C711-8DC0-5556-8A8A8381EF8E}"/>
              </a:ext>
            </a:extLst>
          </p:cNvPr>
          <p:cNvGrpSpPr/>
          <p:nvPr/>
        </p:nvGrpSpPr>
        <p:grpSpPr>
          <a:xfrm>
            <a:off x="525147" y="461818"/>
            <a:ext cx="3376278" cy="2627344"/>
            <a:chOff x="525147" y="461818"/>
            <a:chExt cx="3376278" cy="2627344"/>
          </a:xfrm>
        </p:grpSpPr>
        <p:pic>
          <p:nvPicPr>
            <p:cNvPr id="5122" name="Picture 2" descr="boy sliding down the slide cartoon vector 17076260 Vector Art at Vecteezy">
              <a:extLst>
                <a:ext uri="{FF2B5EF4-FFF2-40B4-BE49-F238E27FC236}">
                  <a16:creationId xmlns:a16="http://schemas.microsoft.com/office/drawing/2014/main" id="{034AD7A3-2681-40BD-A6AB-89DACAE10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47" y="537324"/>
              <a:ext cx="3376278" cy="255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552280-3C8C-0A1A-DCCC-282D766A5B02}"/>
                </a:ext>
              </a:extLst>
            </p:cNvPr>
            <p:cNvSpPr txBox="1"/>
            <p:nvPr/>
          </p:nvSpPr>
          <p:spPr>
            <a:xfrm>
              <a:off x="655782" y="46181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3EDB3A-48E0-0DAA-8880-456F0CEBA3A4}"/>
              </a:ext>
            </a:extLst>
          </p:cNvPr>
          <p:cNvGrpSpPr/>
          <p:nvPr/>
        </p:nvGrpSpPr>
        <p:grpSpPr>
          <a:xfrm>
            <a:off x="4089682" y="827653"/>
            <a:ext cx="4566153" cy="2096844"/>
            <a:chOff x="4089682" y="827653"/>
            <a:chExt cx="4566153" cy="2096844"/>
          </a:xfrm>
        </p:grpSpPr>
        <p:pic>
          <p:nvPicPr>
            <p:cNvPr id="5130" name="Picture 10" descr="Cartoon Car Driving Images - Free Download on Freepik">
              <a:extLst>
                <a:ext uri="{FF2B5EF4-FFF2-40B4-BE49-F238E27FC236}">
                  <a16:creationId xmlns:a16="http://schemas.microsoft.com/office/drawing/2014/main" id="{A6B73B10-AA71-B76B-643B-EFD60ADC5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682" y="827653"/>
              <a:ext cx="4566153" cy="209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79738A-13B6-9285-FE5C-B640BF18CC9E}"/>
                </a:ext>
              </a:extLst>
            </p:cNvPr>
            <p:cNvSpPr txBox="1"/>
            <p:nvPr/>
          </p:nvSpPr>
          <p:spPr>
            <a:xfrm>
              <a:off x="4627366" y="1015816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AACA55-3851-2B29-B380-3479151E456D}"/>
              </a:ext>
            </a:extLst>
          </p:cNvPr>
          <p:cNvGrpSpPr/>
          <p:nvPr/>
        </p:nvGrpSpPr>
        <p:grpSpPr>
          <a:xfrm>
            <a:off x="532908" y="3281898"/>
            <a:ext cx="3380835" cy="3193942"/>
            <a:chOff x="532908" y="3281898"/>
            <a:chExt cx="3380835" cy="3193942"/>
          </a:xfrm>
        </p:grpSpPr>
        <p:pic>
          <p:nvPicPr>
            <p:cNvPr id="5132" name="Picture 12" descr="Cartoon Young man and woman having fun driving their car on a road trip |  Stock vector | Colourbox">
              <a:extLst>
                <a:ext uri="{FF2B5EF4-FFF2-40B4-BE49-F238E27FC236}">
                  <a16:creationId xmlns:a16="http://schemas.microsoft.com/office/drawing/2014/main" id="{6EF905C1-A264-1730-EEF9-832B1C74E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86" y="3281898"/>
              <a:ext cx="2819757" cy="319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664610-F212-C03B-2AD6-3B562102B01C}"/>
                </a:ext>
              </a:extLst>
            </p:cNvPr>
            <p:cNvSpPr txBox="1"/>
            <p:nvPr/>
          </p:nvSpPr>
          <p:spPr>
            <a:xfrm>
              <a:off x="532908" y="4068052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BF83DC-92EC-7BDC-828D-5F1AB1C78C27}"/>
              </a:ext>
            </a:extLst>
          </p:cNvPr>
          <p:cNvGrpSpPr/>
          <p:nvPr/>
        </p:nvGrpSpPr>
        <p:grpSpPr>
          <a:xfrm>
            <a:off x="4729650" y="3629474"/>
            <a:ext cx="2750630" cy="2714117"/>
            <a:chOff x="4729650" y="3629474"/>
            <a:chExt cx="2750630" cy="2714117"/>
          </a:xfrm>
        </p:grpSpPr>
        <p:pic>
          <p:nvPicPr>
            <p:cNvPr id="5126" name="Picture 6" descr="Bicycle Cartoon Images - Free Download on Freepik">
              <a:extLst>
                <a:ext uri="{FF2B5EF4-FFF2-40B4-BE49-F238E27FC236}">
                  <a16:creationId xmlns:a16="http://schemas.microsoft.com/office/drawing/2014/main" id="{DF241831-4E2F-AB7D-EDD3-E0A8BD3A2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650" y="3629474"/>
              <a:ext cx="2750630" cy="271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DBF13C-728D-8C5A-F27B-4B9443F6C383}"/>
                </a:ext>
              </a:extLst>
            </p:cNvPr>
            <p:cNvSpPr txBox="1"/>
            <p:nvPr/>
          </p:nvSpPr>
          <p:spPr>
            <a:xfrm>
              <a:off x="6600217" y="4479157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5E6610-BF67-1CB4-C67C-45A7F457EA30}"/>
              </a:ext>
            </a:extLst>
          </p:cNvPr>
          <p:cNvGrpSpPr/>
          <p:nvPr/>
        </p:nvGrpSpPr>
        <p:grpSpPr>
          <a:xfrm>
            <a:off x="7662514" y="3752151"/>
            <a:ext cx="4100200" cy="2400874"/>
            <a:chOff x="7662514" y="3752151"/>
            <a:chExt cx="4100200" cy="2400874"/>
          </a:xfrm>
        </p:grpSpPr>
        <p:pic>
          <p:nvPicPr>
            <p:cNvPr id="5124" name="Picture 4" descr="Kid Sliding Images - Free Download on Freepik">
              <a:extLst>
                <a:ext uri="{FF2B5EF4-FFF2-40B4-BE49-F238E27FC236}">
                  <a16:creationId xmlns:a16="http://schemas.microsoft.com/office/drawing/2014/main" id="{60B19869-AE66-7467-24F6-868B2274A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514" y="3752151"/>
              <a:ext cx="4100200" cy="240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849DF4-6FCC-A457-1BC6-E421619052D2}"/>
                </a:ext>
              </a:extLst>
            </p:cNvPr>
            <p:cNvSpPr txBox="1"/>
            <p:nvPr/>
          </p:nvSpPr>
          <p:spPr>
            <a:xfrm>
              <a:off x="10613474" y="3993747"/>
              <a:ext cx="8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8F6611-5C30-26C0-3E19-8391A96726D0}"/>
              </a:ext>
            </a:extLst>
          </p:cNvPr>
          <p:cNvGrpSpPr/>
          <p:nvPr/>
        </p:nvGrpSpPr>
        <p:grpSpPr>
          <a:xfrm>
            <a:off x="9054001" y="730060"/>
            <a:ext cx="2367318" cy="2488209"/>
            <a:chOff x="9054001" y="730060"/>
            <a:chExt cx="2367318" cy="24882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EA3488-E9DB-BEDA-F284-E0A06BA1A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700" b="2666"/>
            <a:stretch/>
          </p:blipFill>
          <p:spPr>
            <a:xfrm>
              <a:off x="9054001" y="730060"/>
              <a:ext cx="2367318" cy="24882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F776DA-E0D5-1D06-2D85-4AF29B3D42DB}"/>
                </a:ext>
              </a:extLst>
            </p:cNvPr>
            <p:cNvSpPr txBox="1"/>
            <p:nvPr/>
          </p:nvSpPr>
          <p:spPr>
            <a:xfrm>
              <a:off x="9193519" y="86616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EB21C5-4B6B-996E-60FC-5513437086FC}"/>
              </a:ext>
            </a:extLst>
          </p:cNvPr>
          <p:cNvGrpSpPr/>
          <p:nvPr/>
        </p:nvGrpSpPr>
        <p:grpSpPr>
          <a:xfrm>
            <a:off x="486547" y="409317"/>
            <a:ext cx="3376278" cy="2627344"/>
            <a:chOff x="525147" y="461818"/>
            <a:chExt cx="3376278" cy="2627344"/>
          </a:xfrm>
        </p:grpSpPr>
        <p:pic>
          <p:nvPicPr>
            <p:cNvPr id="16" name="Picture 2" descr="boy sliding down the slide cartoon vector 17076260 Vector Art at Vecteezy">
              <a:extLst>
                <a:ext uri="{FF2B5EF4-FFF2-40B4-BE49-F238E27FC236}">
                  <a16:creationId xmlns:a16="http://schemas.microsoft.com/office/drawing/2014/main" id="{449A3DA5-6083-65AA-EEA0-781A76BDE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47" y="537324"/>
              <a:ext cx="3376278" cy="255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525601-1A6F-69C8-7A92-DAD409604E36}"/>
                </a:ext>
              </a:extLst>
            </p:cNvPr>
            <p:cNvSpPr txBox="1"/>
            <p:nvPr/>
          </p:nvSpPr>
          <p:spPr>
            <a:xfrm>
              <a:off x="655782" y="46181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97BFF3-206C-86D9-4462-7BEC326847BD}"/>
              </a:ext>
            </a:extLst>
          </p:cNvPr>
          <p:cNvGrpSpPr/>
          <p:nvPr/>
        </p:nvGrpSpPr>
        <p:grpSpPr>
          <a:xfrm>
            <a:off x="4079969" y="850183"/>
            <a:ext cx="4566153" cy="2096844"/>
            <a:chOff x="4089682" y="827653"/>
            <a:chExt cx="4566153" cy="2096844"/>
          </a:xfrm>
        </p:grpSpPr>
        <p:pic>
          <p:nvPicPr>
            <p:cNvPr id="23" name="Picture 10" descr="Cartoon Car Driving Images - Free Download on Freepik">
              <a:extLst>
                <a:ext uri="{FF2B5EF4-FFF2-40B4-BE49-F238E27FC236}">
                  <a16:creationId xmlns:a16="http://schemas.microsoft.com/office/drawing/2014/main" id="{4A00C502-1549-63C3-8AB1-08F0C25DF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682" y="827653"/>
              <a:ext cx="4566153" cy="209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85990C-0E8E-B2A9-8525-8B010D91371C}"/>
                </a:ext>
              </a:extLst>
            </p:cNvPr>
            <p:cNvSpPr txBox="1"/>
            <p:nvPr/>
          </p:nvSpPr>
          <p:spPr>
            <a:xfrm>
              <a:off x="4627366" y="1015816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FF37BF-A0D7-28E2-1AEE-0293FBD12893}"/>
              </a:ext>
            </a:extLst>
          </p:cNvPr>
          <p:cNvGrpSpPr/>
          <p:nvPr/>
        </p:nvGrpSpPr>
        <p:grpSpPr>
          <a:xfrm>
            <a:off x="9063714" y="703474"/>
            <a:ext cx="2367318" cy="2514795"/>
            <a:chOff x="8973565" y="866168"/>
            <a:chExt cx="2367318" cy="25147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03B23B-271C-CE84-F2E7-EE16D0A1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700" b="2666"/>
            <a:stretch/>
          </p:blipFill>
          <p:spPr>
            <a:xfrm>
              <a:off x="8973565" y="892754"/>
              <a:ext cx="2367318" cy="248820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2E210A-A38C-831B-4DED-136B30ED3213}"/>
                </a:ext>
              </a:extLst>
            </p:cNvPr>
            <p:cNvSpPr txBox="1"/>
            <p:nvPr/>
          </p:nvSpPr>
          <p:spPr>
            <a:xfrm>
              <a:off x="9193519" y="86616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841411-95CD-4F5E-8AFD-0CC82F7C21FC}"/>
              </a:ext>
            </a:extLst>
          </p:cNvPr>
          <p:cNvGrpSpPr/>
          <p:nvPr/>
        </p:nvGrpSpPr>
        <p:grpSpPr>
          <a:xfrm>
            <a:off x="529449" y="3254741"/>
            <a:ext cx="3380835" cy="3193942"/>
            <a:chOff x="532908" y="3281898"/>
            <a:chExt cx="3380835" cy="3193942"/>
          </a:xfrm>
        </p:grpSpPr>
        <p:pic>
          <p:nvPicPr>
            <p:cNvPr id="31" name="Picture 12" descr="Cartoon Young man and woman having fun driving their car on a road trip |  Stock vector | Colourbox">
              <a:extLst>
                <a:ext uri="{FF2B5EF4-FFF2-40B4-BE49-F238E27FC236}">
                  <a16:creationId xmlns:a16="http://schemas.microsoft.com/office/drawing/2014/main" id="{837E0669-E012-FE84-55E6-8A66887C2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86" y="3281898"/>
              <a:ext cx="2819757" cy="319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74A3BA-F5AB-1083-FBF7-79B40968EAA8}"/>
                </a:ext>
              </a:extLst>
            </p:cNvPr>
            <p:cNvSpPr txBox="1"/>
            <p:nvPr/>
          </p:nvSpPr>
          <p:spPr>
            <a:xfrm>
              <a:off x="532908" y="4068052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2C889E-FCE6-768C-7AA8-51BBE4AA908F}"/>
              </a:ext>
            </a:extLst>
          </p:cNvPr>
          <p:cNvGrpSpPr/>
          <p:nvPr/>
        </p:nvGrpSpPr>
        <p:grpSpPr>
          <a:xfrm>
            <a:off x="4720685" y="3652739"/>
            <a:ext cx="2750630" cy="2714117"/>
            <a:chOff x="4729650" y="3629474"/>
            <a:chExt cx="2750630" cy="2714117"/>
          </a:xfrm>
        </p:grpSpPr>
        <p:pic>
          <p:nvPicPr>
            <p:cNvPr id="35" name="Picture 6" descr="Bicycle Cartoon Images - Free Download on Freepik">
              <a:extLst>
                <a:ext uri="{FF2B5EF4-FFF2-40B4-BE49-F238E27FC236}">
                  <a16:creationId xmlns:a16="http://schemas.microsoft.com/office/drawing/2014/main" id="{4F661A19-47D0-E469-2D0E-5C5EFB2A3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650" y="3629474"/>
              <a:ext cx="2750630" cy="271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17255D-B820-37D3-DD71-ACB87F8BC9C6}"/>
                </a:ext>
              </a:extLst>
            </p:cNvPr>
            <p:cNvSpPr txBox="1"/>
            <p:nvPr/>
          </p:nvSpPr>
          <p:spPr>
            <a:xfrm>
              <a:off x="6600217" y="4479157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5</a:t>
              </a:r>
            </a:p>
          </p:txBody>
        </p:sp>
      </p:grpSp>
      <p:pic>
        <p:nvPicPr>
          <p:cNvPr id="39" name="1">
            <a:hlinkClick r:id="" action="ppaction://media"/>
            <a:extLst>
              <a:ext uri="{FF2B5EF4-FFF2-40B4-BE49-F238E27FC236}">
                <a16:creationId xmlns:a16="http://schemas.microsoft.com/office/drawing/2014/main" id="{CCB805C4-AB33-22A9-EDC8-2982910E6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399277" y="6602034"/>
            <a:ext cx="210341" cy="210341"/>
          </a:xfrm>
          <a:prstGeom prst="rect">
            <a:avLst/>
          </a:prstGeom>
        </p:spPr>
      </p:pic>
      <p:pic>
        <p:nvPicPr>
          <p:cNvPr id="40" name="2">
            <a:hlinkClick r:id="" action="ppaction://media"/>
            <a:extLst>
              <a:ext uri="{FF2B5EF4-FFF2-40B4-BE49-F238E27FC236}">
                <a16:creationId xmlns:a16="http://schemas.microsoft.com/office/drawing/2014/main" id="{4F485D05-B641-79CC-AAB7-30086E4DB0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22980" y="6602757"/>
            <a:ext cx="147782" cy="147782"/>
          </a:xfrm>
          <a:prstGeom prst="rect">
            <a:avLst/>
          </a:prstGeom>
        </p:spPr>
      </p:pic>
      <p:pic>
        <p:nvPicPr>
          <p:cNvPr id="41" name="3">
            <a:hlinkClick r:id="" action="ppaction://media"/>
            <a:extLst>
              <a:ext uri="{FF2B5EF4-FFF2-40B4-BE49-F238E27FC236}">
                <a16:creationId xmlns:a16="http://schemas.microsoft.com/office/drawing/2014/main" id="{93468814-2275-35E5-3D13-3E1C72357D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022018" y="6564466"/>
            <a:ext cx="304800" cy="304800"/>
          </a:xfrm>
          <a:prstGeom prst="rect">
            <a:avLst/>
          </a:prstGeom>
        </p:spPr>
      </p:pic>
      <p:pic>
        <p:nvPicPr>
          <p:cNvPr id="42" name="4">
            <a:hlinkClick r:id="" action="ppaction://media"/>
            <a:extLst>
              <a:ext uri="{FF2B5EF4-FFF2-40B4-BE49-F238E27FC236}">
                <a16:creationId xmlns:a16="http://schemas.microsoft.com/office/drawing/2014/main" id="{AC3A03AF-3C2D-8722-12A9-C261815223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64624" y="6596219"/>
            <a:ext cx="223338" cy="223338"/>
          </a:xfrm>
          <a:prstGeom prst="rect">
            <a:avLst/>
          </a:prstGeom>
        </p:spPr>
      </p:pic>
      <p:pic>
        <p:nvPicPr>
          <p:cNvPr id="44" name="5">
            <a:hlinkClick r:id="" action="ppaction://media"/>
            <a:extLst>
              <a:ext uri="{FF2B5EF4-FFF2-40B4-BE49-F238E27FC236}">
                <a16:creationId xmlns:a16="http://schemas.microsoft.com/office/drawing/2014/main" id="{23432D6E-3702-E4AE-5585-C77D52CD50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39218" y="6577957"/>
            <a:ext cx="223337" cy="223337"/>
          </a:xfrm>
          <a:prstGeom prst="rect">
            <a:avLst/>
          </a:prstGeom>
        </p:spPr>
      </p:pic>
      <p:pic>
        <p:nvPicPr>
          <p:cNvPr id="45" name="6">
            <a:hlinkClick r:id="" action="ppaction://media"/>
            <a:extLst>
              <a:ext uri="{FF2B5EF4-FFF2-40B4-BE49-F238E27FC236}">
                <a16:creationId xmlns:a16="http://schemas.microsoft.com/office/drawing/2014/main" id="{4C82EF6A-D7D5-6379-7CF7-E7304FD37FD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038169" y="6602757"/>
            <a:ext cx="225310" cy="22531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4B71413-A413-6566-411F-57419FE240AD}"/>
              </a:ext>
            </a:extLst>
          </p:cNvPr>
          <p:cNvGrpSpPr/>
          <p:nvPr/>
        </p:nvGrpSpPr>
        <p:grpSpPr>
          <a:xfrm>
            <a:off x="7662514" y="3774680"/>
            <a:ext cx="4100200" cy="2400874"/>
            <a:chOff x="7766379" y="4778654"/>
            <a:chExt cx="4100200" cy="2400874"/>
          </a:xfrm>
        </p:grpSpPr>
        <p:pic>
          <p:nvPicPr>
            <p:cNvPr id="38" name="Picture 4" descr="Kid Sliding Images - Free Download on Freepik">
              <a:extLst>
                <a:ext uri="{FF2B5EF4-FFF2-40B4-BE49-F238E27FC236}">
                  <a16:creationId xmlns:a16="http://schemas.microsoft.com/office/drawing/2014/main" id="{9CB6F612-CE11-D7C5-0331-50B0A2DF4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379" y="4778654"/>
              <a:ext cx="4100200" cy="240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CFEB9A-C1DD-A5CD-8A12-047870789C10}"/>
                </a:ext>
              </a:extLst>
            </p:cNvPr>
            <p:cNvSpPr txBox="1"/>
            <p:nvPr/>
          </p:nvSpPr>
          <p:spPr>
            <a:xfrm>
              <a:off x="10675776" y="4986532"/>
              <a:ext cx="8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771687"/>
      </p:ext>
    </p:extLst>
  </p:cSld>
  <p:clrMapOvr>
    <a:masterClrMapping/>
  </p:clrMapOvr>
  <p:transition>
    <p:wipe/>
    <p:sndAc>
      <p:stSnd>
        <p:snd r:embed="rId1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8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1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8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8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8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8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89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4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228830" y="1900387"/>
            <a:ext cx="67560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Lucky gifts</a:t>
            </a:r>
          </a:p>
        </p:txBody>
      </p:sp>
    </p:spTree>
    <p:extLst>
      <p:ext uri="{BB962C8B-B14F-4D97-AF65-F5344CB8AC3E}">
        <p14:creationId xmlns:p14="http://schemas.microsoft.com/office/powerpoint/2010/main" val="39654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C0CF4F-ED63-EA51-9A12-B97F6A07F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3A7C26D5-5B41-67F1-1283-1B03B830C405}"/>
              </a:ext>
            </a:extLst>
          </p:cNvPr>
          <p:cNvGrpSpPr/>
          <p:nvPr/>
        </p:nvGrpSpPr>
        <p:grpSpPr>
          <a:xfrm>
            <a:off x="8877627" y="692958"/>
            <a:ext cx="2496660" cy="2659775"/>
            <a:chOff x="5914010" y="1061692"/>
            <a:chExt cx="5765711" cy="6994591"/>
          </a:xfrm>
        </p:grpSpPr>
        <p:pic>
          <p:nvPicPr>
            <p:cNvPr id="2054" name="Picture 6" descr="Hình ảnh Hộp Quà Tặng Hoạt Hình PNG , Clipart Hiện Tại, Hộp Quà, Gói Quà  Tặng PNG miễn phí tải tập tin PSDComment và Vector">
              <a:extLst>
                <a:ext uri="{FF2B5EF4-FFF2-40B4-BE49-F238E27FC236}">
                  <a16:creationId xmlns:a16="http://schemas.microsoft.com/office/drawing/2014/main" id="{AA72E08B-AEB0-0890-3CCC-A407A77D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475" y="2368037"/>
              <a:ext cx="5688246" cy="568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Amazon.com - Sticker Vinyl Stickers Mario Truck Kart Laptop Bumper Decal  Bike Car for Water Botter Home Decor Luggage Guitar Skateboard, White,  8.5inch x 11inch">
              <a:extLst>
                <a:ext uri="{FF2B5EF4-FFF2-40B4-BE49-F238E27FC236}">
                  <a16:creationId xmlns:a16="http://schemas.microsoft.com/office/drawing/2014/main" id="{EDBC1586-5156-8F48-7B8B-89246C0F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010" y="1061692"/>
              <a:ext cx="4807748" cy="6016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FREE printable reward stickers | Reward stickers, School stickers, Free  printable stickers">
            <a:extLst>
              <a:ext uri="{FF2B5EF4-FFF2-40B4-BE49-F238E27FC236}">
                <a16:creationId xmlns:a16="http://schemas.microsoft.com/office/drawing/2014/main" id="{06D9BD65-8F7D-468F-FC11-0AAC22A7A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21" y="3838575"/>
            <a:ext cx="2675003" cy="181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iết Lý Viên Kẹo - Blog Cánh Diều của Phạm Thị Thu Huế">
            <a:extLst>
              <a:ext uri="{FF2B5EF4-FFF2-40B4-BE49-F238E27FC236}">
                <a16:creationId xmlns:a16="http://schemas.microsoft.com/office/drawing/2014/main" id="{D9B922BB-BF43-C3C8-4E5C-05ECEFEB7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0437" r="11472" b="28201"/>
          <a:stretch/>
        </p:blipFill>
        <p:spPr bwMode="auto">
          <a:xfrm>
            <a:off x="1450340" y="2873743"/>
            <a:ext cx="2379815" cy="28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42CDE5-3626-4E1A-AC9D-FE9872E5AC79}"/>
              </a:ext>
            </a:extLst>
          </p:cNvPr>
          <p:cNvSpPr/>
          <p:nvPr/>
        </p:nvSpPr>
        <p:spPr>
          <a:xfrm>
            <a:off x="1334655" y="224981"/>
            <a:ext cx="71040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Lucky gifts </a:t>
            </a:r>
            <a:endParaRPr lang="en-US" sz="8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CC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2DFAB2-482A-5E18-25E6-FA6B22F46EB6}"/>
              </a:ext>
            </a:extLst>
          </p:cNvPr>
          <p:cNvGrpSpPr/>
          <p:nvPr/>
        </p:nvGrpSpPr>
        <p:grpSpPr>
          <a:xfrm>
            <a:off x="3747345" y="1465214"/>
            <a:ext cx="5688246" cy="5688246"/>
            <a:chOff x="6277235" y="1776552"/>
            <a:chExt cx="5688246" cy="5688246"/>
          </a:xfrm>
        </p:grpSpPr>
        <p:pic>
          <p:nvPicPr>
            <p:cNvPr id="55" name="Picture 6" descr="Hình ảnh Hộp Quà Tặng Hoạt Hình PNG , Clipart Hiện Tại, Hộp Quà, Gói Quà  Tặng PNG miễn phí tải tập tin PSDComment và Vector">
              <a:extLst>
                <a:ext uri="{FF2B5EF4-FFF2-40B4-BE49-F238E27FC236}">
                  <a16:creationId xmlns:a16="http://schemas.microsoft.com/office/drawing/2014/main" id="{A2F74893-67AF-2EF7-B386-91559E460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235" y="1776552"/>
              <a:ext cx="5688246" cy="568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hlinkClick r:id="rId12" action="ppaction://hlinksldjump"/>
              <a:extLst>
                <a:ext uri="{FF2B5EF4-FFF2-40B4-BE49-F238E27FC236}">
                  <a16:creationId xmlns:a16="http://schemas.microsoft.com/office/drawing/2014/main" id="{0C038FFE-D969-7417-3FBA-A3CFA33351E1}"/>
                </a:ext>
              </a:extLst>
            </p:cNvPr>
            <p:cNvSpPr txBox="1"/>
            <p:nvPr/>
          </p:nvSpPr>
          <p:spPr>
            <a:xfrm>
              <a:off x="8317921" y="4405998"/>
              <a:ext cx="9380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atin typeface=".VnBodoni" panose="020B7200000000000000" pitchFamily="34" charset="0"/>
                </a:rPr>
                <a:t>2</a:t>
              </a:r>
            </a:p>
          </p:txBody>
        </p:sp>
      </p:grpSp>
      <p:pic>
        <p:nvPicPr>
          <p:cNvPr id="2050" name="Picture 2" descr="Hộp quà tròn T01839 – GiftLove">
            <a:extLst>
              <a:ext uri="{FF2B5EF4-FFF2-40B4-BE49-F238E27FC236}">
                <a16:creationId xmlns:a16="http://schemas.microsoft.com/office/drawing/2014/main" id="{313E0327-7025-A262-FFED-D6426095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751" y="834908"/>
            <a:ext cx="5851715" cy="58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0A8B56-7789-E179-6F05-DC1931CBEDB6}"/>
              </a:ext>
            </a:extLst>
          </p:cNvPr>
          <p:cNvGrpSpPr/>
          <p:nvPr/>
        </p:nvGrpSpPr>
        <p:grpSpPr>
          <a:xfrm>
            <a:off x="-135729" y="1167319"/>
            <a:ext cx="5851715" cy="5851715"/>
            <a:chOff x="3407528" y="716384"/>
            <a:chExt cx="5851715" cy="5851715"/>
          </a:xfrm>
        </p:grpSpPr>
        <p:pic>
          <p:nvPicPr>
            <p:cNvPr id="52" name="Picture 2" descr="Hộp quà tròn T01839 – GiftLove">
              <a:extLst>
                <a:ext uri="{FF2B5EF4-FFF2-40B4-BE49-F238E27FC236}">
                  <a16:creationId xmlns:a16="http://schemas.microsoft.com/office/drawing/2014/main" id="{E2FB3774-DF8F-FA29-7742-8EC277917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28" y="716384"/>
              <a:ext cx="5851715" cy="58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hlinkClick r:id="rId15" action="ppaction://hlinksldjump"/>
              <a:extLst>
                <a:ext uri="{FF2B5EF4-FFF2-40B4-BE49-F238E27FC236}">
                  <a16:creationId xmlns:a16="http://schemas.microsoft.com/office/drawing/2014/main" id="{C68096AD-4F6C-FACC-CD37-AA40A077B9AB}"/>
                </a:ext>
              </a:extLst>
            </p:cNvPr>
            <p:cNvSpPr txBox="1"/>
            <p:nvPr/>
          </p:nvSpPr>
          <p:spPr>
            <a:xfrm>
              <a:off x="6043512" y="3509701"/>
              <a:ext cx="87075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FFFF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pic>
        <p:nvPicPr>
          <p:cNvPr id="61" name="Picture 4" descr="IN HỘP QUÀ｜Sản phẩm｜Công Ty Cổ Phần In Ấn Tiến Hưng Sài Gòn">
            <a:extLst>
              <a:ext uri="{FF2B5EF4-FFF2-40B4-BE49-F238E27FC236}">
                <a16:creationId xmlns:a16="http://schemas.microsoft.com/office/drawing/2014/main" id="{D731106E-F717-4E47-A56C-609CBECE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04" y="-328644"/>
            <a:ext cx="4886595" cy="48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rId18" action="ppaction://hlinksldjump"/>
            <a:extLst>
              <a:ext uri="{FF2B5EF4-FFF2-40B4-BE49-F238E27FC236}">
                <a16:creationId xmlns:a16="http://schemas.microsoft.com/office/drawing/2014/main" id="{404B39EE-702D-4936-AE6E-335E14367948}"/>
              </a:ext>
            </a:extLst>
          </p:cNvPr>
          <p:cNvSpPr txBox="1"/>
          <p:nvPr/>
        </p:nvSpPr>
        <p:spPr>
          <a:xfrm>
            <a:off x="9556108" y="1200052"/>
            <a:ext cx="1371420" cy="1556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333FF"/>
                </a:solidFill>
                <a:latin typeface=".VnBodoni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8614692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20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1CA05-2E67-FA1A-C891-385F3AD3A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6" descr="Girl driving car Vectors &amp; Illustrations for Free Download | Freepik">
            <a:extLst>
              <a:ext uri="{FF2B5EF4-FFF2-40B4-BE49-F238E27FC236}">
                <a16:creationId xmlns:a16="http://schemas.microsoft.com/office/drawing/2014/main" id="{8303D4AE-E4EA-7F4E-94B6-B342F7ED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519" y="632184"/>
            <a:ext cx="6116254" cy="5016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6D0C9B-E32F-A03A-A13E-35DC57246E9F}"/>
              </a:ext>
            </a:extLst>
          </p:cNvPr>
          <p:cNvSpPr txBox="1"/>
          <p:nvPr/>
        </p:nvSpPr>
        <p:spPr>
          <a:xfrm>
            <a:off x="6751773" y="955964"/>
            <a:ext cx="57637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4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4800" dirty="0">
              <a:solidFill>
                <a:srgbClr val="3333FF"/>
              </a:solidFill>
            </a:endParaRPr>
          </a:p>
        </p:txBody>
      </p:sp>
      <p:sp>
        <p:nvSpPr>
          <p:cNvPr id="12" name="Arrow: Left 11">
            <a:hlinkClick r:id="rId10" action="ppaction://hlinksldjump"/>
            <a:extLst>
              <a:ext uri="{FF2B5EF4-FFF2-40B4-BE49-F238E27FC236}">
                <a16:creationId xmlns:a16="http://schemas.microsoft.com/office/drawing/2014/main" id="{EAC78368-69EF-AED8-844B-AC2E1A6AC110}"/>
              </a:ext>
            </a:extLst>
          </p:cNvPr>
          <p:cNvSpPr/>
          <p:nvPr/>
        </p:nvSpPr>
        <p:spPr>
          <a:xfrm>
            <a:off x="10788073" y="5283200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1driving a car  no">
            <a:hlinkClick r:id="" action="ppaction://media"/>
            <a:extLst>
              <a:ext uri="{FF2B5EF4-FFF2-40B4-BE49-F238E27FC236}">
                <a16:creationId xmlns:a16="http://schemas.microsoft.com/office/drawing/2014/main" id="{EF0A5888-57EE-90CC-C3C3-2BBCE4981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89226" y="3040059"/>
            <a:ext cx="777882" cy="777882"/>
          </a:xfrm>
          <a:prstGeom prst="rect">
            <a:avLst/>
          </a:prstGeom>
        </p:spPr>
      </p:pic>
      <p:pic>
        <p:nvPicPr>
          <p:cNvPr id="14" name="vỗ tay khen">
            <a:hlinkClick r:id="" action="ppaction://media"/>
            <a:extLst>
              <a:ext uri="{FF2B5EF4-FFF2-40B4-BE49-F238E27FC236}">
                <a16:creationId xmlns:a16="http://schemas.microsoft.com/office/drawing/2014/main" id="{D3DCEB2B-E220-CD20-BF03-0F0F71D85D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0407" y="4437382"/>
            <a:ext cx="240145" cy="2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79127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68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F10A4-81A6-E7F9-C6B6-AC7667151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D63E34-B176-89DA-025B-6704F58526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 rot="232287">
            <a:off x="4537850" y="934370"/>
            <a:ext cx="7465010" cy="5854919"/>
          </a:xfrm>
          <a:prstGeom prst="rect">
            <a:avLst/>
          </a:prstGeom>
        </p:spPr>
      </p:pic>
      <p:sp>
        <p:nvSpPr>
          <p:cNvPr id="4" name="Arrow: Left 3">
            <a:hlinkClick r:id="rId10" action="ppaction://hlinksldjump"/>
            <a:extLst>
              <a:ext uri="{FF2B5EF4-FFF2-40B4-BE49-F238E27FC236}">
                <a16:creationId xmlns:a16="http://schemas.microsoft.com/office/drawing/2014/main" id="{66B1CA35-2D0C-7F95-AC99-EBDC51D808C9}"/>
              </a:ext>
            </a:extLst>
          </p:cNvPr>
          <p:cNvSpPr/>
          <p:nvPr/>
        </p:nvSpPr>
        <p:spPr>
          <a:xfrm>
            <a:off x="942109" y="5828315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4sliding   no">
            <a:hlinkClick r:id="" action="ppaction://media"/>
            <a:extLst>
              <a:ext uri="{FF2B5EF4-FFF2-40B4-BE49-F238E27FC236}">
                <a16:creationId xmlns:a16="http://schemas.microsoft.com/office/drawing/2014/main" id="{62CF9EF7-31D3-37ED-0190-C81269B85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7948" y="5523515"/>
            <a:ext cx="304800" cy="304800"/>
          </a:xfrm>
          <a:prstGeom prst="rect">
            <a:avLst/>
          </a:prstGeom>
        </p:spPr>
      </p:pic>
      <p:pic>
        <p:nvPicPr>
          <p:cNvPr id="7" name="vỗ tay khen">
            <a:hlinkClick r:id="" action="ppaction://media"/>
            <a:extLst>
              <a:ext uri="{FF2B5EF4-FFF2-40B4-BE49-F238E27FC236}">
                <a16:creationId xmlns:a16="http://schemas.microsoft.com/office/drawing/2014/main" id="{6BB65521-EFB0-0B43-8E17-7DF12BABE6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7948" y="4633230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7FD57-999B-6377-4542-6BE9A805C429}"/>
              </a:ext>
            </a:extLst>
          </p:cNvPr>
          <p:cNvSpPr txBox="1"/>
          <p:nvPr/>
        </p:nvSpPr>
        <p:spPr>
          <a:xfrm>
            <a:off x="730679" y="410849"/>
            <a:ext cx="63823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54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5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4004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6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3"/>
          <p:cNvGrpSpPr/>
          <p:nvPr/>
        </p:nvGrpSpPr>
        <p:grpSpPr>
          <a:xfrm>
            <a:off x="2690258" y="1572548"/>
            <a:ext cx="6399753" cy="4305335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023501" y="324470"/>
            <a:ext cx="7733266" cy="62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10445964" y="4452070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818126" y="251130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421;p36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423;p36"/>
          <p:cNvSpPr/>
          <p:nvPr/>
        </p:nvSpPr>
        <p:spPr>
          <a:xfrm>
            <a:off x="756028" y="4910442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ADE79-3CAF-A032-561D-876AF29EB4FE}"/>
              </a:ext>
            </a:extLst>
          </p:cNvPr>
          <p:cNvSpPr txBox="1"/>
          <p:nvPr/>
        </p:nvSpPr>
        <p:spPr>
          <a:xfrm>
            <a:off x="3118616" y="2619359"/>
            <a:ext cx="5543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4EA2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IN THE PLAYGROUND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041E-1870-1835-088A-B15750FDAA76}"/>
              </a:ext>
            </a:extLst>
          </p:cNvPr>
          <p:cNvSpPr txBox="1"/>
          <p:nvPr/>
        </p:nvSpPr>
        <p:spPr>
          <a:xfrm>
            <a:off x="4981818" y="1849268"/>
            <a:ext cx="163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Unit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DDB33-9D74-4737-F80B-DC7BCC4B6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065" y="6320395"/>
            <a:ext cx="723179" cy="605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F1F15-2881-CEED-AC3A-6462F98EBAD1}"/>
              </a:ext>
            </a:extLst>
          </p:cNvPr>
          <p:cNvSpPr txBox="1"/>
          <p:nvPr/>
        </p:nvSpPr>
        <p:spPr>
          <a:xfrm>
            <a:off x="4659314" y="4452070"/>
            <a:ext cx="2461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Lesson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2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AFE514-7582-290A-BD8C-2C4680973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234F3A-649F-51F7-1C04-40E702C685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 rot="294909">
            <a:off x="7358172" y="-245285"/>
            <a:ext cx="4201192" cy="6520596"/>
          </a:xfrm>
          <a:prstGeom prst="rect">
            <a:avLst/>
          </a:prstGeom>
        </p:spPr>
      </p:pic>
      <p:sp>
        <p:nvSpPr>
          <p:cNvPr id="4" name="Arrow: Left 3">
            <a:hlinkClick r:id="rId10" action="ppaction://hlinksldjump"/>
            <a:extLst>
              <a:ext uri="{FF2B5EF4-FFF2-40B4-BE49-F238E27FC236}">
                <a16:creationId xmlns:a16="http://schemas.microsoft.com/office/drawing/2014/main" id="{85A751DC-EB21-FEE0-0547-D00F7A14882F}"/>
              </a:ext>
            </a:extLst>
          </p:cNvPr>
          <p:cNvSpPr/>
          <p:nvPr/>
        </p:nvSpPr>
        <p:spPr>
          <a:xfrm>
            <a:off x="1124426" y="5634182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2riding a bike  no">
            <a:hlinkClick r:id="" action="ppaction://media"/>
            <a:extLst>
              <a:ext uri="{FF2B5EF4-FFF2-40B4-BE49-F238E27FC236}">
                <a16:creationId xmlns:a16="http://schemas.microsoft.com/office/drawing/2014/main" id="{2D03B7CA-4D78-2EE7-1785-1D7A9B188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2454" y="4899506"/>
            <a:ext cx="414697" cy="414697"/>
          </a:xfrm>
          <a:prstGeom prst="rect">
            <a:avLst/>
          </a:prstGeom>
        </p:spPr>
      </p:pic>
      <p:pic>
        <p:nvPicPr>
          <p:cNvPr id="7" name="vỗ tay khen">
            <a:hlinkClick r:id="" action="ppaction://media"/>
            <a:extLst>
              <a:ext uri="{FF2B5EF4-FFF2-40B4-BE49-F238E27FC236}">
                <a16:creationId xmlns:a16="http://schemas.microsoft.com/office/drawing/2014/main" id="{6BA97883-51B5-19C2-FFF3-3C47D9076F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2454" y="5736251"/>
            <a:ext cx="414697" cy="4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3F4C2-5EDD-1F68-3396-F8672DBF0E38}"/>
              </a:ext>
            </a:extLst>
          </p:cNvPr>
          <p:cNvSpPr txBox="1"/>
          <p:nvPr/>
        </p:nvSpPr>
        <p:spPr>
          <a:xfrm>
            <a:off x="206423" y="873485"/>
            <a:ext cx="63823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6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6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95772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96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2B871-2787-D993-6786-DA2873535168}"/>
              </a:ext>
            </a:extLst>
          </p:cNvPr>
          <p:cNvSpPr/>
          <p:nvPr/>
        </p:nvSpPr>
        <p:spPr>
          <a:xfrm>
            <a:off x="1746865" y="855893"/>
            <a:ext cx="91582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normalizeH="0" baseline="0" noProof="0" dirty="0">
                <a:ln/>
                <a:solidFill>
                  <a:srgbClr val="6600FF"/>
                </a:solidFill>
                <a:uLnTx/>
                <a:uFillTx/>
              </a:rPr>
              <a:t>CONGRATULATIONS!</a:t>
            </a:r>
          </a:p>
        </p:txBody>
      </p:sp>
      <p:pic>
        <p:nvPicPr>
          <p:cNvPr id="2056" name="Picture 8" descr="Pin en KPOP BTS BT21">
            <a:extLst>
              <a:ext uri="{FF2B5EF4-FFF2-40B4-BE49-F238E27FC236}">
                <a16:creationId xmlns:a16="http://schemas.microsoft.com/office/drawing/2014/main" id="{6E519FCB-24ED-2B7C-2981-B9A25E80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1" y="1959363"/>
            <a:ext cx="6312947" cy="51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1520D6-5FAE-71AC-BE4D-0A93D7AE7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B2E22-C50C-BA35-C089-5EC334AB8B1E}"/>
              </a:ext>
            </a:extLst>
          </p:cNvPr>
          <p:cNvSpPr txBox="1"/>
          <p:nvPr/>
        </p:nvSpPr>
        <p:spPr>
          <a:xfrm>
            <a:off x="1631753" y="1145761"/>
            <a:ext cx="892849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Goodbye</a:t>
            </a:r>
            <a:r>
              <a:rPr kumimoji="0" lang="en-US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!</a:t>
            </a:r>
            <a:endParaRPr lang="en-US" sz="13300" dirty="0">
              <a:solidFill>
                <a:srgbClr val="CC00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E6636-F7DF-66CC-5DCE-E499498C11DC}"/>
              </a:ext>
            </a:extLst>
          </p:cNvPr>
          <p:cNvSpPr/>
          <p:nvPr/>
        </p:nvSpPr>
        <p:spPr>
          <a:xfrm>
            <a:off x="1520260" y="2967335"/>
            <a:ext cx="9336210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FF33"/>
                </a:solidFill>
                <a:effectLst/>
                <a:latin typeface=".VnAristote" panose="020B7200000000000000" pitchFamily="34" charset="0"/>
              </a:rPr>
              <a:t>See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effectLst/>
                <a:latin typeface=".VnAristote" panose="020B7200000000000000" pitchFamily="34" charset="0"/>
              </a:rPr>
              <a:t>you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  <a:latin typeface=".VnAristote" panose="020B7200000000000000" pitchFamily="34" charset="0"/>
              </a:rPr>
              <a:t>soon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66FF"/>
                </a:solidFill>
                <a:effectLst/>
                <a:latin typeface=".VnAristote" panose="020B7200000000000000" pitchFamily="34" charset="0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C6EB9-467F-6FDB-61C6-FFC06D28564F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7EA4ABA1-0E49-C119-1A55-F0FC140265BC}"/>
              </a:ext>
            </a:extLst>
          </p:cNvPr>
          <p:cNvSpPr/>
          <p:nvPr/>
        </p:nvSpPr>
        <p:spPr>
          <a:xfrm>
            <a:off x="0" y="-37090"/>
            <a:ext cx="12192000" cy="752325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665B5FBF-A99D-19D7-9118-63E8F8976EDE}"/>
              </a:ext>
            </a:extLst>
          </p:cNvPr>
          <p:cNvSpPr/>
          <p:nvPr/>
        </p:nvSpPr>
        <p:spPr>
          <a:xfrm rot="-1104359">
            <a:off x="577191" y="308460"/>
            <a:ext cx="1240295" cy="1065718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5FF821-67DE-F824-1C52-C02FE2143AF9}"/>
              </a:ext>
            </a:extLst>
          </p:cNvPr>
          <p:cNvGrpSpPr/>
          <p:nvPr/>
        </p:nvGrpSpPr>
        <p:grpSpPr>
          <a:xfrm>
            <a:off x="0" y="5701675"/>
            <a:ext cx="2627519" cy="1193415"/>
            <a:chOff x="2745411" y="8177521"/>
            <a:chExt cx="3654583" cy="1767613"/>
          </a:xfrm>
        </p:grpSpPr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D0B00CCB-C8F9-89F2-B4B5-BEE609C6634E}"/>
                </a:ext>
              </a:extLst>
            </p:cNvPr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1A85865E-5E3E-A353-5940-06832D858ECD}"/>
                </a:ext>
              </a:extLst>
            </p:cNvPr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26D60B07-A73A-E7AA-040F-467B4223A398}"/>
                </a:ext>
              </a:extLst>
            </p:cNvPr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33">
            <a:extLst>
              <a:ext uri="{FF2B5EF4-FFF2-40B4-BE49-F238E27FC236}">
                <a16:creationId xmlns:a16="http://schemas.microsoft.com/office/drawing/2014/main" id="{0EE335A2-88FC-44FA-792F-375B56D77890}"/>
              </a:ext>
            </a:extLst>
          </p:cNvPr>
          <p:cNvSpPr/>
          <p:nvPr/>
        </p:nvSpPr>
        <p:spPr>
          <a:xfrm rot="20868924">
            <a:off x="10378656" y="278888"/>
            <a:ext cx="1628058" cy="1060388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1">
            <a:extLst>
              <a:ext uri="{FF2B5EF4-FFF2-40B4-BE49-F238E27FC236}">
                <a16:creationId xmlns:a16="http://schemas.microsoft.com/office/drawing/2014/main" id="{B330F9D5-3C73-A81E-1A93-8D73396A4534}"/>
              </a:ext>
            </a:extLst>
          </p:cNvPr>
          <p:cNvSpPr/>
          <p:nvPr/>
        </p:nvSpPr>
        <p:spPr>
          <a:xfrm rot="10800000">
            <a:off x="10986663" y="5733829"/>
            <a:ext cx="1221739" cy="1049774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64E249-0452-C725-B25D-9F44FD78E901}"/>
              </a:ext>
            </a:extLst>
          </p:cNvPr>
          <p:cNvGrpSpPr/>
          <p:nvPr/>
        </p:nvGrpSpPr>
        <p:grpSpPr>
          <a:xfrm>
            <a:off x="261258" y="-1"/>
            <a:ext cx="11424975" cy="6858001"/>
            <a:chOff x="1192972" y="-1"/>
            <a:chExt cx="9475029" cy="7477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B53728-0E1B-7685-9DBD-20932E70AEC6}"/>
                </a:ext>
              </a:extLst>
            </p:cNvPr>
            <p:cNvGrpSpPr/>
            <p:nvPr/>
          </p:nvGrpSpPr>
          <p:grpSpPr>
            <a:xfrm>
              <a:off x="1192972" y="-1"/>
              <a:ext cx="9475029" cy="7477095"/>
              <a:chOff x="1192972" y="-1"/>
              <a:chExt cx="9475029" cy="7477095"/>
            </a:xfrm>
          </p:grpSpPr>
          <p:pic>
            <p:nvPicPr>
              <p:cNvPr id="178" name="Google Shape;178;p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92972" y="-1"/>
                <a:ext cx="9475029" cy="747709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73F0E32-C08E-6B5C-E773-14E2319C6C5B}"/>
                  </a:ext>
                </a:extLst>
              </p:cNvPr>
              <p:cNvGrpSpPr/>
              <p:nvPr/>
            </p:nvGrpSpPr>
            <p:grpSpPr>
              <a:xfrm>
                <a:off x="3059002" y="2831778"/>
                <a:ext cx="6420708" cy="2977757"/>
                <a:chOff x="3059002" y="2831778"/>
                <a:chExt cx="6420708" cy="2977757"/>
              </a:xfrm>
            </p:grpSpPr>
            <p:pic>
              <p:nvPicPr>
                <p:cNvPr id="179" name="Google Shape;179;p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7387079" y="2867136"/>
                  <a:ext cx="2092631" cy="294239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42900" sy="23000" kx="1200000" algn="br" rotWithShape="0">
                    <a:srgbClr val="000000">
                      <a:alpha val="14901"/>
                    </a:srgbClr>
                  </a:outerShdw>
                </a:effectLst>
              </p:spPr>
            </p:pic>
            <p:pic>
              <p:nvPicPr>
                <p:cNvPr id="180" name="Google Shape;180;p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3059002" y="2831778"/>
                  <a:ext cx="2092400" cy="297775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42900" sy="23000" kx="1200000" algn="br" rotWithShape="0">
                    <a:srgbClr val="000000">
                      <a:alpha val="14901"/>
                    </a:srgbClr>
                  </a:outerShdw>
                </a:effectLst>
              </p:spPr>
            </p:pic>
            <p:pic>
              <p:nvPicPr>
                <p:cNvPr id="181" name="Google Shape;181;p8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5215729" y="2850932"/>
                  <a:ext cx="2107022" cy="295860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42900" sy="23000" kx="1200000" algn="br" rotWithShape="0">
                    <a:srgbClr val="000000">
                      <a:alpha val="14901"/>
                    </a:srgbClr>
                  </a:outerShdw>
                </a:effectLst>
              </p:spPr>
            </p:pic>
          </p:grpSp>
        </p:grpSp>
        <p:sp>
          <p:nvSpPr>
            <p:cNvPr id="7" name="Google Shape;182;p8"/>
            <p:cNvSpPr txBox="1"/>
            <p:nvPr/>
          </p:nvSpPr>
          <p:spPr>
            <a:xfrm>
              <a:off x="2175907" y="5722349"/>
              <a:ext cx="7840199" cy="1026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rgbClr val="0070C0"/>
                </a:buClr>
                <a:buSzPts val="2400"/>
              </a:pPr>
              <a:r>
                <a:rPr lang="en-US" sz="2400" b="1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Website</a:t>
              </a:r>
              <a:r>
                <a:rPr lang="en-US" sz="24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400" i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hoclieu.vn</a:t>
              </a:r>
              <a:endParaRPr dirty="0"/>
            </a:p>
            <a:p>
              <a:pPr algn="ctr">
                <a:lnSpc>
                  <a:spcPct val="115000"/>
                </a:lnSpc>
                <a:buClr>
                  <a:srgbClr val="0070C0"/>
                </a:buClr>
                <a:buSzPts val="2400"/>
              </a:pPr>
              <a:r>
                <a:rPr lang="en-US" sz="2400" b="1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Fanpage</a:t>
              </a: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4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https://www.facebook.com/tienganhglobalsuccess.vn/</a:t>
              </a:r>
              <a:endParaRPr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12667" dirty="0">
                <a:solidFill>
                  <a:srgbClr val="272626"/>
                </a:solidFill>
                <a:latin typeface="Congenial Black" panose="02000503040000020004" pitchFamily="2" charset="0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1</a:t>
            </a:r>
          </a:p>
          <a:p>
            <a:pPr algn="ctr" defTabSz="609630">
              <a:defRPr/>
            </a:pPr>
            <a:r>
              <a:rPr lang="en-US" sz="6400" dirty="0">
                <a:solidFill>
                  <a:srgbClr val="272626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Listen to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friend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talking in front.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prstClr val="black"/>
                </a:solidFill>
                <a:latin typeface="Congenial Black" panose="02000503040000020004" pitchFamily="2" charset="0"/>
              </a:rPr>
              <a:t>Rule 2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Raise your hand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3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Wait for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004FF-9720-D208-0FE1-4CEF15260D6B}"/>
              </a:ext>
            </a:extLst>
          </p:cNvPr>
          <p:cNvSpPr txBox="1"/>
          <p:nvPr/>
        </p:nvSpPr>
        <p:spPr>
          <a:xfrm>
            <a:off x="2370363" y="435416"/>
            <a:ext cx="768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Congenial Black" panose="02000503040000020004" pitchFamily="2" charset="0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5CE37-F6CF-7219-E2D6-AE8C3288ABDB}"/>
              </a:ext>
            </a:extLst>
          </p:cNvPr>
          <p:cNvSpPr txBox="1"/>
          <p:nvPr/>
        </p:nvSpPr>
        <p:spPr>
          <a:xfrm>
            <a:off x="2130251" y="1379439"/>
            <a:ext cx="990985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Warm-up and review.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2. Activity </a:t>
            </a:r>
            <a:r>
              <a:rPr lang="en-US" sz="4400" b="0" kern="0" dirty="0">
                <a:latin typeface="Congenial" panose="02000503040000020004" pitchFamily="2" charset="0"/>
              </a:rPr>
              <a:t>6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: Listen and repeat.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3. Activity 7: Let’s talk.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latin typeface="Congenial" panose="02000503040000020004" pitchFamily="2" charset="0"/>
              </a:rPr>
              <a:t>4. Activity 8: Let’s sing.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latin typeface="Congenial" panose="02000503040000020004" pitchFamily="2" charset="0"/>
              </a:rPr>
              <a:t>5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. Fun corner and wrap-up.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Warm-up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latin typeface="Congenial Black" panose="02000503040000020004" pitchFamily="2" charset="0"/>
              </a:rPr>
              <a:t>and r</a:t>
            </a:r>
            <a:r>
              <a:rPr kumimoji="0" lang="en-US" sz="96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eview</a:t>
            </a: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396</Words>
  <Application>Microsoft Office PowerPoint</Application>
  <PresentationFormat>Widescreen</PresentationFormat>
  <Paragraphs>115</Paragraphs>
  <Slides>33</Slides>
  <Notes>21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.VnAristote</vt:lpstr>
      <vt:lpstr>.VnBodoni</vt:lpstr>
      <vt:lpstr>Abadi</vt:lpstr>
      <vt:lpstr>Arial</vt:lpstr>
      <vt:lpstr>Calibri</vt:lpstr>
      <vt:lpstr>Calibri Light</vt:lpstr>
      <vt:lpstr>Comic Sans MS</vt:lpstr>
      <vt:lpstr>Congenial</vt:lpstr>
      <vt:lpstr>Congenial Black</vt:lpstr>
      <vt:lpstr>Cooper Black</vt:lpstr>
      <vt:lpstr>Paytone One</vt:lpstr>
      <vt:lpstr>Times New Roman</vt:lpstr>
      <vt:lpstr>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Little Rose</dc:creator>
  <cp:lastModifiedBy>To Ha</cp:lastModifiedBy>
  <cp:revision>92</cp:revision>
  <dcterms:created xsi:type="dcterms:W3CDTF">2023-10-06T14:55:22Z</dcterms:created>
  <dcterms:modified xsi:type="dcterms:W3CDTF">2026-03-02T03:08:59Z</dcterms:modified>
</cp:coreProperties>
</file>