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430" r:id="rId4"/>
    <p:sldId id="352" r:id="rId5"/>
    <p:sldId id="261" r:id="rId6"/>
    <p:sldId id="310" r:id="rId7"/>
    <p:sldId id="353" r:id="rId8"/>
    <p:sldId id="311" r:id="rId9"/>
    <p:sldId id="343" r:id="rId10"/>
    <p:sldId id="345" r:id="rId11"/>
    <p:sldId id="354" r:id="rId12"/>
    <p:sldId id="271" r:id="rId13"/>
    <p:sldId id="324" r:id="rId14"/>
    <p:sldId id="309" r:id="rId15"/>
    <p:sldId id="308" r:id="rId16"/>
    <p:sldId id="315" r:id="rId17"/>
    <p:sldId id="349" r:id="rId18"/>
    <p:sldId id="351" r:id="rId19"/>
    <p:sldId id="350" r:id="rId20"/>
    <p:sldId id="300" r:id="rId21"/>
    <p:sldId id="269" r:id="rId22"/>
    <p:sldId id="298" r:id="rId23"/>
    <p:sldId id="299" r:id="rId24"/>
    <p:sldId id="35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430"/>
            <p14:sldId id="352"/>
          </p14:sldIdLst>
        </p14:section>
        <p14:section name="Warm up" id="{D1495900-0294-4E4B-B222-42C1C4111C3B}">
          <p14:sldIdLst>
            <p14:sldId id="261"/>
            <p14:sldId id="310"/>
          </p14:sldIdLst>
        </p14:section>
        <p14:section name="Listen and Repeat" id="{A19BAC87-BCFB-4574-8660-01CA430C80FC}">
          <p14:sldIdLst>
            <p14:sldId id="353"/>
            <p14:sldId id="311"/>
            <p14:sldId id="343"/>
            <p14:sldId id="345"/>
          </p14:sldIdLst>
        </p14:section>
        <p14:section name="Let's talk" id="{2BDD28A9-A492-4992-95B6-C3F323141136}">
          <p14:sldIdLst>
            <p14:sldId id="354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  <p14:sldId id="315"/>
            <p14:sldId id="349"/>
            <p14:sldId id="351"/>
            <p14:sldId id="350"/>
          </p14:sldIdLst>
        </p14:section>
        <p14:section name="Wrap up" id="{6D2004DD-EBF3-44B0-A348-5731FAB54851}">
          <p14:sldIdLst>
            <p14:sldId id="300"/>
            <p14:sldId id="269"/>
            <p14:sldId id="298"/>
            <p14:sldId id="299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7" autoAdjust="0"/>
    <p:restoredTop sz="56545" autoAdjust="0"/>
  </p:normalViewPr>
  <p:slideViewPr>
    <p:cSldViewPr snapToGrid="0">
      <p:cViewPr varScale="1">
        <p:scale>
          <a:sx n="36" d="100"/>
          <a:sy n="36" d="100"/>
        </p:scale>
        <p:origin x="112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sentences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”He’s running.”, ”She’s running.”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what each of the pupils (in the pictures) is doing, using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 with the 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”It’s a ____.”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”The boy is ____.”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5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unit 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1, 2, 3 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the card one by one in each group and each member has to do with TPR action and the representative will say “_____’s running”. “That’s a____”.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with the highest points is the winner.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1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chant.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chant 2-3 times.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He/She’s/They’re running.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flashcard for a boy and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He’s running.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a flashcard for a girl.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He’s running/ She’s running.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structure in the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sentence.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chorus.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activity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groups of 4.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more freely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choose one flashcard and say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that, ask the whole class if it is Yes or 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whole class repeat that sentence in chorus. </a:t>
            </a:r>
          </a:p>
          <a:p>
            <a:endParaRPr lang="en-US" dirty="0"/>
          </a:p>
          <a:p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339D6-EA8B-4315-8F7D-9436E0FEF5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6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groups.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song.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sing along the song in chorus then in groups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groups create their own TPR for the song then present.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40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2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9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0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85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2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2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1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21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51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32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2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talk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0327F-7391-7D4B-A568-A55F2EB3E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6" y="1825625"/>
            <a:ext cx="9549468" cy="4351338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4" y="4058384"/>
            <a:ext cx="1635514" cy="1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068" y="1493508"/>
            <a:ext cx="8230750" cy="4658376"/>
          </a:xfrm>
          <a:prstGeom prst="rect">
            <a:avLst/>
          </a:prstGeom>
        </p:spPr>
      </p:pic>
      <p:pic>
        <p:nvPicPr>
          <p:cNvPr id="7" name="Track 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8722" y="669472"/>
            <a:ext cx="339622" cy="3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BF1E966-C791-48C4-A308-33E54568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76" y="3429000"/>
            <a:ext cx="2432423" cy="28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1" y="2825468"/>
            <a:ext cx="3178705" cy="27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3" y="1934844"/>
            <a:ext cx="3683395" cy="2634536"/>
          </a:xfrm>
        </p:spPr>
      </p:pic>
    </p:spTree>
    <p:extLst>
      <p:ext uri="{BB962C8B-B14F-4D97-AF65-F5344CB8AC3E}">
        <p14:creationId xmlns:p14="http://schemas.microsoft.com/office/powerpoint/2010/main" val="149508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2813EC-6326-463D-A4C9-6AE97218B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191" y="1901492"/>
            <a:ext cx="2279249" cy="1325563"/>
          </a:xfrm>
        </p:spPr>
      </p:pic>
    </p:spTree>
    <p:extLst>
      <p:ext uri="{BB962C8B-B14F-4D97-AF65-F5344CB8AC3E}">
        <p14:creationId xmlns:p14="http://schemas.microsoft.com/office/powerpoint/2010/main" val="86800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4DC9D12-4ADD-4C4A-8066-F6B519F7F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9" y="1379525"/>
            <a:ext cx="3558848" cy="4115157"/>
          </a:xfr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CADB4E-2A09-254B-B24F-021458A53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52" y="2188954"/>
            <a:ext cx="4022444" cy="22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bus stop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3" y="450220"/>
            <a:ext cx="5864412" cy="59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18" y="2243910"/>
            <a:ext cx="4025250" cy="2879046"/>
          </a:xfr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61" y="2082143"/>
            <a:ext cx="3663963" cy="31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3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61" y="2128656"/>
            <a:ext cx="10231278" cy="260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61" y="4729344"/>
            <a:ext cx="7838460" cy="803074"/>
          </a:xfrm>
          <a:prstGeom prst="rect">
            <a:avLst/>
          </a:prstGeom>
        </p:spPr>
      </p:pic>
      <p:pic>
        <p:nvPicPr>
          <p:cNvPr id="4" name="Track 061_U11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0036" y="865412"/>
            <a:ext cx="259217" cy="2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2744" y="1382175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099" y="1875719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81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812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48493" y="86145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44575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2700C7-D672-4628-94C8-1245A8ED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He’s running.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73893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0149-5AAE-4C3A-B524-37E1950E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She’s running.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317809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0AD6-D4AA-4AAE-82EF-198BE59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………….’s running.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6" y="2334986"/>
            <a:ext cx="2382910" cy="3425908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39" y="2334986"/>
            <a:ext cx="2368561" cy="3405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81" y="2209598"/>
            <a:ext cx="2403875" cy="345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56" y="2563813"/>
            <a:ext cx="2262968" cy="32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2" y="1170196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1601" y="3556461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  <a:endParaRPr lang="en-US" sz="4800" b="1" spc="300" dirty="0">
              <a:solidFill>
                <a:srgbClr val="1B1B1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625</Words>
  <Application>Microsoft Office PowerPoint</Application>
  <PresentationFormat>Widescreen</PresentationFormat>
  <Paragraphs>128</Paragraphs>
  <Slides>22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Paytone One</vt:lpstr>
      <vt:lpstr>Times New Roman</vt:lpstr>
      <vt:lpstr>Office Theme</vt:lpstr>
      <vt:lpstr>1_Office Theme</vt:lpstr>
      <vt:lpstr>2_Office Theme</vt:lpstr>
      <vt:lpstr>Tiếng Anh 1</vt:lpstr>
      <vt:lpstr>Unit 11 At the bus stop  Lesson 3</vt:lpstr>
      <vt:lpstr>Warm-up</vt:lpstr>
      <vt:lpstr>Chant!</vt:lpstr>
      <vt:lpstr>Listen and repeat</vt:lpstr>
      <vt:lpstr>He’s running.</vt:lpstr>
      <vt:lpstr>She’s running.</vt:lpstr>
      <vt:lpstr>………….’s running.</vt:lpstr>
      <vt:lpstr>PowerPoint Presentation</vt:lpstr>
      <vt:lpstr>Let’s talk </vt:lpstr>
      <vt:lpstr>Let’s sing</vt:lpstr>
      <vt:lpstr>Let’s sing!</vt:lpstr>
      <vt:lpstr>Game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At the bus stop Lesson 3</dc:title>
  <dc:creator>Nguyễn Phúc Khánh Thy</dc:creator>
  <cp:lastModifiedBy>To Ha</cp:lastModifiedBy>
  <cp:revision>10</cp:revision>
  <dcterms:created xsi:type="dcterms:W3CDTF">2020-05-13T15:33:50Z</dcterms:created>
  <dcterms:modified xsi:type="dcterms:W3CDTF">2026-03-02T03:13:05Z</dcterms:modified>
</cp:coreProperties>
</file>