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430" r:id="rId4"/>
    <p:sldId id="332" r:id="rId5"/>
    <p:sldId id="261" r:id="rId6"/>
    <p:sldId id="313" r:id="rId7"/>
    <p:sldId id="330" r:id="rId8"/>
    <p:sldId id="314" r:id="rId9"/>
    <p:sldId id="271" r:id="rId10"/>
    <p:sldId id="331" r:id="rId11"/>
    <p:sldId id="308" r:id="rId12"/>
    <p:sldId id="328" r:id="rId13"/>
    <p:sldId id="329" r:id="rId14"/>
    <p:sldId id="333" r:id="rId15"/>
    <p:sldId id="334" r:id="rId16"/>
    <p:sldId id="335" r:id="rId17"/>
    <p:sldId id="336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430"/>
            <p14:sldId id="332"/>
          </p14:sldIdLst>
        </p14:section>
        <p14:section name="Warm-up" id="{2214F3F4-2845-49C5-9FAC-8A0C77B6FD0B}">
          <p14:sldIdLst>
            <p14:sldId id="261"/>
          </p14:sldIdLst>
        </p14:section>
        <p14:section name="Listen and chant" id="{F0DAE56A-85E4-44F7-9B30-495758122585}">
          <p14:sldIdLst>
            <p14:sldId id="313"/>
            <p14:sldId id="330"/>
          </p14:sldIdLst>
        </p14:section>
        <p14:section name="Listen and tick" id="{58FEADAA-2791-46DD-8C65-45F39A928C83}">
          <p14:sldIdLst>
            <p14:sldId id="314"/>
            <p14:sldId id="271"/>
            <p14:sldId id="331"/>
          </p14:sldIdLst>
        </p14:section>
        <p14:section name="Look and trace" id="{27C6FD33-92F2-4D3A-AD71-847EEF8B2DE3}">
          <p14:sldIdLst/>
        </p14:section>
        <p14:section name="Game" id="{5104B3B2-DA5E-4800-8CAB-CCEEB3812321}">
          <p14:sldIdLst>
            <p14:sldId id="308"/>
            <p14:sldId id="328"/>
            <p14:sldId id="329"/>
          </p14:sldIdLst>
        </p14:section>
        <p14:section name="Wrap up" id="{7699F4D7-882D-441C-8DFE-54C512F945A8}">
          <p14:sldIdLst>
            <p14:sldId id="333"/>
            <p14:sldId id="334"/>
            <p14:sldId id="335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31" autoAdjust="0"/>
    <p:restoredTop sz="59690" autoAdjust="0"/>
  </p:normalViewPr>
  <p:slideViewPr>
    <p:cSldViewPr snapToGrid="0">
      <p:cViewPr varScale="1">
        <p:scale>
          <a:sx n="38" d="100"/>
          <a:sy n="38" d="100"/>
        </p:scale>
        <p:origin x="86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L/l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Lucy, lake, lemons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L/l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9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</a:t>
            </a:r>
            <a:r>
              <a:rPr lang="en-US" i="1" dirty="0"/>
              <a:t>goodbye lake</a:t>
            </a:r>
            <a:r>
              <a:rPr lang="en-US" dirty="0"/>
              <a:t> in chorus.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16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leaf</a:t>
            </a:r>
            <a:r>
              <a:rPr lang="en-US" dirty="0"/>
              <a:t> in chorus.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98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lemon</a:t>
            </a:r>
            <a:r>
              <a:rPr lang="en-US" dirty="0"/>
              <a:t> in chorus.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Game: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each group a set of words (teacher can use words of recent lessons).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Find words with letter 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Pupils will find words having letter L then stick on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 fastest is the winner.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Have pupils say all the correct words found.</a:t>
            </a:r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read the chant lyrics.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chant lyrics in chorus, then in groups.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Repeat round 3 several times.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  <a:r>
              <a:rPr lang="en-US" dirty="0"/>
              <a:t>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slide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slap the slide and say the words. For example: L, L, Lucy.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Say </a:t>
            </a:r>
            <a:r>
              <a:rPr lang="en-US" i="1" dirty="0"/>
              <a:t>goodbye Lucy </a:t>
            </a:r>
            <a:r>
              <a:rPr lang="en-US" i="0" dirty="0"/>
              <a:t>in chorus.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1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9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0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72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6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70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3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67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59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6" y="4621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5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2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39" y="4136439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1" y="5197456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4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1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38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7" y="1576222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6" y="1830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6" y="1893119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6" y="2587425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5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4" y="3629845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1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5" y="4669769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02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5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2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78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86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3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86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55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46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31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2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20" y="947461"/>
            <a:ext cx="7139763" cy="11224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2" y="2358954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Hoàng Thị Hồng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1A4, 1A5, 1A6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29069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0CAD-1DB7-4740-87AF-1D517A96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728AE67-4637-9F4A-B8C0-384FB4C2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731294"/>
            <a:ext cx="2540000" cy="2540000"/>
          </a:xfrm>
        </p:spPr>
      </p:pic>
    </p:spTree>
    <p:extLst>
      <p:ext uri="{BB962C8B-B14F-4D97-AF65-F5344CB8AC3E}">
        <p14:creationId xmlns:p14="http://schemas.microsoft.com/office/powerpoint/2010/main" val="398553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55" y="346194"/>
            <a:ext cx="2678974" cy="2357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7" y="3503660"/>
            <a:ext cx="3267552" cy="2867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52" y="631989"/>
            <a:ext cx="2209800" cy="2250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7" y="3634593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851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34" y="2279405"/>
            <a:ext cx="2871620" cy="2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1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8" y="2437164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39" y="2314329"/>
            <a:ext cx="3062948" cy="26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7" y="2136980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30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12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lake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4" y="461322"/>
            <a:ext cx="5749730" cy="59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569259" y="4619625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4811" y="1825200"/>
            <a:ext cx="5423509" cy="2600329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30" y="1261760"/>
            <a:ext cx="4096322" cy="433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955" y="280635"/>
            <a:ext cx="50321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Chant!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emons.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the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the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emons.</a:t>
            </a:r>
          </a:p>
        </p:txBody>
      </p:sp>
      <p:pic>
        <p:nvPicPr>
          <p:cNvPr id="7" name="Track 066_U12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1463" y="529937"/>
            <a:ext cx="253279" cy="2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1026458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tick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1072" y="2241354"/>
            <a:ext cx="5548767" cy="2625333"/>
            <a:chOff x="3519814" y="2155629"/>
            <a:chExt cx="5548767" cy="2625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6B6A2D-4B57-FD4B-B517-457A74F0C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16" y="1825625"/>
            <a:ext cx="965316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875" y="3325090"/>
            <a:ext cx="342901" cy="342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584" y="5524499"/>
            <a:ext cx="325871" cy="325871"/>
          </a:xfrm>
          <a:prstGeom prst="rect">
            <a:avLst/>
          </a:prstGeom>
        </p:spPr>
      </p:pic>
      <p:pic>
        <p:nvPicPr>
          <p:cNvPr id="3" name="Track 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4855" y="922048"/>
            <a:ext cx="211715" cy="2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419579"/>
            <a:ext cx="1681838" cy="1691182"/>
          </a:xfrm>
        </p:spPr>
      </p:pic>
      <p:grpSp>
        <p:nvGrpSpPr>
          <p:cNvPr id="9" name="Group 8"/>
          <p:cNvGrpSpPr/>
          <p:nvPr/>
        </p:nvGrpSpPr>
        <p:grpSpPr>
          <a:xfrm>
            <a:off x="3393910" y="2389680"/>
            <a:ext cx="3476375" cy="1691182"/>
            <a:chOff x="3657600" y="2301070"/>
            <a:chExt cx="5219047" cy="2479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20468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202584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598</Words>
  <Application>Microsoft Office PowerPoint</Application>
  <PresentationFormat>Widescreen</PresentationFormat>
  <Paragraphs>119</Paragraphs>
  <Slides>16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.VnAvant</vt:lpstr>
      <vt:lpstr>Arial</vt:lpstr>
      <vt:lpstr>Calibri</vt:lpstr>
      <vt:lpstr>Calibri Light</vt:lpstr>
      <vt:lpstr>Paytone One</vt:lpstr>
      <vt:lpstr>Times New Roman</vt:lpstr>
      <vt:lpstr>Office Theme</vt:lpstr>
      <vt:lpstr>1_Office Theme</vt:lpstr>
      <vt:lpstr>2_Office Theme</vt:lpstr>
      <vt:lpstr>Tiếng Anh 1</vt:lpstr>
      <vt:lpstr>Unit 12  At the lake  Lesson 2</vt:lpstr>
      <vt:lpstr>Warm-up</vt:lpstr>
      <vt:lpstr>PowerPoint Presentation</vt:lpstr>
      <vt:lpstr>PowerPoint Presentation</vt:lpstr>
      <vt:lpstr>PowerPoint Presentation</vt:lpstr>
      <vt:lpstr>Listen and tick</vt:lpstr>
      <vt:lpstr>PowerPoint Presentation</vt:lpstr>
      <vt:lpstr>Game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 Ha</cp:lastModifiedBy>
  <cp:revision>43</cp:revision>
  <dcterms:created xsi:type="dcterms:W3CDTF">2020-02-24T11:56:43Z</dcterms:created>
  <dcterms:modified xsi:type="dcterms:W3CDTF">2026-03-02T03:18:38Z</dcterms:modified>
</cp:coreProperties>
</file>