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369" r:id="rId3"/>
    <p:sldId id="256" r:id="rId4"/>
    <p:sldId id="435" r:id="rId5"/>
    <p:sldId id="469" r:id="rId6"/>
    <p:sldId id="262" r:id="rId7"/>
    <p:sldId id="263" r:id="rId8"/>
    <p:sldId id="268" r:id="rId9"/>
    <p:sldId id="436" r:id="rId10"/>
    <p:sldId id="465" r:id="rId11"/>
    <p:sldId id="470" r:id="rId12"/>
    <p:sldId id="471" r:id="rId13"/>
    <p:sldId id="472" r:id="rId14"/>
    <p:sldId id="463" r:id="rId15"/>
    <p:sldId id="437" r:id="rId16"/>
    <p:sldId id="441" r:id="rId17"/>
    <p:sldId id="473" r:id="rId18"/>
    <p:sldId id="474" r:id="rId19"/>
    <p:sldId id="475" r:id="rId20"/>
    <p:sldId id="476" r:id="rId21"/>
    <p:sldId id="477" r:id="rId22"/>
    <p:sldId id="467" r:id="rId23"/>
    <p:sldId id="438" r:id="rId24"/>
    <p:sldId id="440" r:id="rId25"/>
    <p:sldId id="478" r:id="rId26"/>
    <p:sldId id="479" r:id="rId27"/>
    <p:sldId id="480" r:id="rId28"/>
    <p:sldId id="481" r:id="rId29"/>
    <p:sldId id="482" r:id="rId30"/>
    <p:sldId id="484" r:id="rId31"/>
    <p:sldId id="468" r:id="rId32"/>
    <p:sldId id="439" r:id="rId33"/>
    <p:sldId id="485" r:id="rId34"/>
    <p:sldId id="486" r:id="rId35"/>
    <p:sldId id="258" r:id="rId36"/>
    <p:sldId id="487" r:id="rId37"/>
    <p:sldId id="488" r:id="rId38"/>
    <p:sldId id="489" r:id="rId39"/>
    <p:sldId id="490" r:id="rId40"/>
    <p:sldId id="491" r:id="rId41"/>
    <p:sldId id="466" r:id="rId42"/>
    <p:sldId id="509" r:id="rId43"/>
  </p:sldIdLst>
  <p:sldSz cx="18288000" cy="10287000"/>
  <p:notesSz cx="6858000" cy="9144000"/>
  <p:embeddedFontLst>
    <p:embeddedFont>
      <p:font typeface="Arial Rounded MT Bold" panose="020F0704030504030204" pitchFamily="34" charset="0"/>
      <p:regular r:id="rId45"/>
    </p:embeddedFont>
    <p:embeddedFont>
      <p:font typeface="Baekmuk Headline" panose="020B0604020202020204" charset="0"/>
      <p:regular r:id="rId46"/>
    </p:embeddedFont>
    <p:embeddedFont>
      <p:font typeface="Bryndan Write" panose="020B0604020202020204" charset="0"/>
      <p:regular r:id="rId47"/>
    </p:embeddedFont>
    <p:embeddedFont>
      <p:font typeface="Congenial" panose="02000503040000020004" pitchFamily="2" charset="0"/>
      <p:regular r:id="rId48"/>
      <p:bold r:id="rId49"/>
      <p:italic r:id="rId50"/>
      <p:boldItalic r:id="rId51"/>
    </p:embeddedFont>
    <p:embeddedFont>
      <p:font typeface="Congenial Black" panose="02000503040000020004" pitchFamily="2" charset="0"/>
      <p:bold r:id="rId52"/>
    </p:embeddedFont>
    <p:embeddedFont>
      <p:font typeface="DM Sans" pitchFamily="2" charset="0"/>
      <p:regular r:id="rId53"/>
      <p:bold r:id="rId54"/>
      <p:italic r:id="rId55"/>
      <p:boldItalic r:id="rId56"/>
    </p:embeddedFont>
    <p:embeddedFont>
      <p:font typeface="Gliker" panose="020B0604020202020204" charset="0"/>
      <p:regular r:id="rId57"/>
    </p:embeddedFont>
    <p:embeddedFont>
      <p:font typeface="Kristen ITC" panose="03050502040202030202" pitchFamily="66" charset="0"/>
      <p:regular r:id="rId58"/>
    </p:embeddedFont>
    <p:embeddedFont>
      <p:font typeface="Modern Love" panose="04090805081005020601" pitchFamily="82" charset="0"/>
      <p:regular r:id="rId59"/>
    </p:embeddedFont>
    <p:embeddedFont>
      <p:font typeface="Suranna"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332" autoAdjust="0"/>
  </p:normalViewPr>
  <p:slideViewPr>
    <p:cSldViewPr>
      <p:cViewPr varScale="1">
        <p:scale>
          <a:sx n="35" d="100"/>
          <a:sy n="35" d="100"/>
        </p:scale>
        <p:origin x="11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方正少儿简体" panose="03000509000000000000" pitchFamily="65"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方正少儿简体" panose="03000509000000000000" pitchFamily="65"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69846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3249699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22</a:t>
            </a:fld>
            <a:endParaRPr lang="en-US"/>
          </a:p>
        </p:txBody>
      </p:sp>
    </p:spTree>
    <p:extLst>
      <p:ext uri="{BB962C8B-B14F-4D97-AF65-F5344CB8AC3E}">
        <p14:creationId xmlns:p14="http://schemas.microsoft.com/office/powerpoint/2010/main" val="4120093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read the lyrics to </a:t>
            </a:r>
            <a:r>
              <a:rPr lang="en-US" sz="1800" dirty="0" err="1">
                <a:solidFill>
                  <a:srgbClr val="000000"/>
                </a:solidFill>
                <a:effectLst/>
                <a:latin typeface="Times New Roman" panose="02020603050405020304" pitchFamily="18" charset="0"/>
                <a:ea typeface="Times New Roman" panose="02020603050405020304" pitchFamily="18" charset="0"/>
              </a:rPr>
              <a:t>familiarise</a:t>
            </a:r>
            <a:r>
              <a:rPr lang="en-US" sz="1800" dirty="0">
                <a:solidFill>
                  <a:srgbClr val="000000"/>
                </a:solidFill>
                <a:effectLst/>
                <a:latin typeface="Times New Roman" panose="02020603050405020304" pitchFamily="18" charset="0"/>
                <a:ea typeface="Times New Roman" panose="02020603050405020304" pitchFamily="18" charset="0"/>
              </a:rPr>
              <a:t> themselves with the language. Check comprehension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2237536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listen to the entire song, direct their attention to the pronunciation.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3192197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listen to the entire song, direct their attention to the pronunciation.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197832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song once or twice for pupils to listen and repeat, line after 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26</a:t>
            </a:fld>
            <a:endParaRPr lang="en-US"/>
          </a:p>
        </p:txBody>
      </p:sp>
    </p:spTree>
    <p:extLst>
      <p:ext uri="{BB962C8B-B14F-4D97-AF65-F5344CB8AC3E}">
        <p14:creationId xmlns:p14="http://schemas.microsoft.com/office/powerpoint/2010/main" val="241735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song once or twice for pupils to listen and repeat, line after 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27</a:t>
            </a:fld>
            <a:endParaRPr lang="en-US"/>
          </a:p>
        </p:txBody>
      </p:sp>
    </p:spTree>
    <p:extLst>
      <p:ext uri="{BB962C8B-B14F-4D97-AF65-F5344CB8AC3E}">
        <p14:creationId xmlns:p14="http://schemas.microsoft.com/office/powerpoint/2010/main" val="3226989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When pupils feel confident and get familiar with the tune and melody, ask them to sing the entire song while clapping their hands.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901456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Invite a few groups to the front of the class to sing the song. The class may sing along to reinforce the activity.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54622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Activity 4. Ask them </a:t>
            </a:r>
            <a:r>
              <a:rPr lang="en-US" sz="1800" i="1" dirty="0">
                <a:solidFill>
                  <a:srgbClr val="000000"/>
                </a:solidFill>
                <a:effectLst/>
                <a:latin typeface="Times New Roman" panose="02020603050405020304" pitchFamily="18" charset="0"/>
                <a:ea typeface="Times New Roman" panose="02020603050405020304" pitchFamily="18" charset="0"/>
              </a:rPr>
              <a:t>How many pictures are there?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a:t>
            </a:r>
            <a:r>
              <a:rPr lang="en-US" sz="1800" dirty="0">
                <a:solidFill>
                  <a:srgbClr val="000000"/>
                </a:solidFill>
                <a:effectLst/>
                <a:latin typeface="Times New Roman" panose="02020603050405020304" pitchFamily="18" charset="0"/>
                <a:ea typeface="Times New Roman" panose="02020603050405020304" pitchFamily="18" charset="0"/>
              </a:rPr>
              <a:t>Explain that they will write numbers 1 - 4 in the box of the picture in the order they hear.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2231017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gift box to link to the Question slide. </a:t>
            </a:r>
          </a:p>
          <a:p>
            <a:r>
              <a:rPr lang="en-US" dirty="0"/>
              <a:t>Click the opened box to end to game. </a:t>
            </a:r>
          </a:p>
        </p:txBody>
      </p:sp>
      <p:sp>
        <p:nvSpPr>
          <p:cNvPr id="4" name="Slide Number Placeholder 3"/>
          <p:cNvSpPr>
            <a:spLocks noGrp="1"/>
          </p:cNvSpPr>
          <p:nvPr>
            <p:ph type="sldNum" sz="quarter" idx="5"/>
          </p:nvPr>
        </p:nvSpPr>
        <p:spPr/>
        <p:txBody>
          <a:bodyPr/>
          <a:lstStyle/>
          <a:p>
            <a:fld id="{1422EE11-182A-4D87-8C46-71394B870E09}" type="slidenum">
              <a:rPr lang="en-US" smtClean="0"/>
              <a:t>33</a:t>
            </a:fld>
            <a:endParaRPr lang="en-US"/>
          </a:p>
        </p:txBody>
      </p:sp>
    </p:spTree>
    <p:extLst>
      <p:ext uri="{BB962C8B-B14F-4D97-AF65-F5344CB8AC3E}">
        <p14:creationId xmlns:p14="http://schemas.microsoft.com/office/powerpoint/2010/main" val="258593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flower next to the answer to back to the Gift boxes slide. </a:t>
            </a:r>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867869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35</a:t>
            </a:fld>
            <a:endParaRPr lang="en-US"/>
          </a:p>
        </p:txBody>
      </p:sp>
    </p:spTree>
    <p:extLst>
      <p:ext uri="{BB962C8B-B14F-4D97-AF65-F5344CB8AC3E}">
        <p14:creationId xmlns:p14="http://schemas.microsoft.com/office/powerpoint/2010/main" val="1562316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36</a:t>
            </a:fld>
            <a:endParaRPr lang="en-US"/>
          </a:p>
        </p:txBody>
      </p:sp>
    </p:spTree>
    <p:extLst>
      <p:ext uri="{BB962C8B-B14F-4D97-AF65-F5344CB8AC3E}">
        <p14:creationId xmlns:p14="http://schemas.microsoft.com/office/powerpoint/2010/main" val="1857812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37</a:t>
            </a:fld>
            <a:endParaRPr lang="en-US"/>
          </a:p>
        </p:txBody>
      </p:sp>
    </p:spTree>
    <p:extLst>
      <p:ext uri="{BB962C8B-B14F-4D97-AF65-F5344CB8AC3E}">
        <p14:creationId xmlns:p14="http://schemas.microsoft.com/office/powerpoint/2010/main" val="4183839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38</a:t>
            </a:fld>
            <a:endParaRPr lang="en-US"/>
          </a:p>
        </p:txBody>
      </p:sp>
    </p:spTree>
    <p:extLst>
      <p:ext uri="{BB962C8B-B14F-4D97-AF65-F5344CB8AC3E}">
        <p14:creationId xmlns:p14="http://schemas.microsoft.com/office/powerpoint/2010/main" val="111516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39</a:t>
            </a:fld>
            <a:endParaRPr lang="en-US"/>
          </a:p>
        </p:txBody>
      </p:sp>
    </p:spTree>
    <p:extLst>
      <p:ext uri="{BB962C8B-B14F-4D97-AF65-F5344CB8AC3E}">
        <p14:creationId xmlns:p14="http://schemas.microsoft.com/office/powerpoint/2010/main" val="85021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first dialogue. Ask pupils to find the correct picture and write number 1 in the box. Check their answers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244940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other recordings. Ask pupils to work individually, then work in pairs for their peer-checks. Go around the class and give support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339598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Check the answers as a class. Correct the answers, if necessary.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a. 3, b. 1, c. 2, d .4</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120852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the pictures and identify the health problems that the characters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15</a:t>
            </a:fld>
            <a:endParaRPr lang="en-US"/>
          </a:p>
        </p:txBody>
      </p:sp>
    </p:spTree>
    <p:extLst>
      <p:ext uri="{BB962C8B-B14F-4D97-AF65-F5344CB8AC3E}">
        <p14:creationId xmlns:p14="http://schemas.microsoft.com/office/powerpoint/2010/main" val="246380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the sentences in Question 1. Ask them what is missing in the sentence. Ask them to complete the gap by finding the information from the picture. Give the correct answer.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16</a:t>
            </a:fld>
            <a:endParaRPr lang="en-US"/>
          </a:p>
        </p:txBody>
      </p:sp>
    </p:spTree>
    <p:extLst>
      <p:ext uri="{BB962C8B-B14F-4D97-AF65-F5344CB8AC3E}">
        <p14:creationId xmlns:p14="http://schemas.microsoft.com/office/powerpoint/2010/main" val="1239814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Ask pupils to do the other questions in the same way individually, then in pairs for their peer-checks. Go around and give support if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343489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238908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2FBE1A-F8C2-047D-1836-C403D83BF64F}"/>
              </a:ext>
            </a:extLst>
          </p:cNvPr>
          <p:cNvSpPr>
            <a:spLocks noGrp="1"/>
          </p:cNvSpPr>
          <p:nvPr>
            <p:ph type="ctrTitle"/>
          </p:nvPr>
        </p:nvSpPr>
        <p:spPr>
          <a:xfrm>
            <a:off x="2286000" y="1683544"/>
            <a:ext cx="13716000" cy="3581400"/>
          </a:xfrm>
        </p:spPr>
        <p:txBody>
          <a:bodyPr anchor="b"/>
          <a:lstStyle>
            <a:lvl1pPr algn="ctr">
              <a:defRPr sz="675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A282113-752F-EB6D-3A95-713992E405BD}"/>
              </a:ext>
            </a:extLst>
          </p:cNvPr>
          <p:cNvSpPr>
            <a:spLocks noGrp="1"/>
          </p:cNvSpPr>
          <p:nvPr>
            <p:ph type="subTitle" idx="1"/>
          </p:nvPr>
        </p:nvSpPr>
        <p:spPr>
          <a:xfrm>
            <a:off x="2286000" y="5403056"/>
            <a:ext cx="13716000" cy="2483644"/>
          </a:xfrm>
        </p:spPr>
        <p:txBody>
          <a:bodyPr/>
          <a:lstStyle>
            <a:lvl1pPr marL="0" indent="0" algn="ctr">
              <a:buNone/>
              <a:defRPr sz="2700"/>
            </a:lvl1pPr>
            <a:lvl2pPr marL="514350" indent="0" algn="ctr">
              <a:buNone/>
              <a:defRPr sz="2250"/>
            </a:lvl2pPr>
            <a:lvl3pPr marL="1028700" indent="0" algn="ctr">
              <a:buNone/>
              <a:defRPr sz="2026"/>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76226D-778A-8D04-BD7D-33AF2A955847}"/>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5" name="Chỗ dành sẵn cho Chân trang 4">
            <a:extLst>
              <a:ext uri="{FF2B5EF4-FFF2-40B4-BE49-F238E27FC236}">
                <a16:creationId xmlns:a16="http://schemas.microsoft.com/office/drawing/2014/main" id="{881B1151-8BBE-3E56-B00C-96FCB61CE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E9F2CC-F126-5F5E-BA64-398A9483DD8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236977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F8F372-05E0-2DA3-A455-16EED63CB78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143FA6-3799-8203-9617-CE633BEBFE9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3E4B5A-FAEA-E0F8-A6C9-85EBC963D434}"/>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5" name="Chỗ dành sẵn cho Chân trang 4">
            <a:extLst>
              <a:ext uri="{FF2B5EF4-FFF2-40B4-BE49-F238E27FC236}">
                <a16:creationId xmlns:a16="http://schemas.microsoft.com/office/drawing/2014/main" id="{A1B0D556-33ED-8916-7BA0-A06CF2EFC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D29FE38-6380-AA41-B513-609DF65B5273}"/>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401405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D610A3-59CF-1B6C-8F56-AD5970BE3F9D}"/>
              </a:ext>
            </a:extLst>
          </p:cNvPr>
          <p:cNvSpPr>
            <a:spLocks noGrp="1"/>
          </p:cNvSpPr>
          <p:nvPr>
            <p:ph type="title"/>
          </p:nvPr>
        </p:nvSpPr>
        <p:spPr>
          <a:xfrm>
            <a:off x="1247776" y="2564613"/>
            <a:ext cx="15773400" cy="4279106"/>
          </a:xfrm>
        </p:spPr>
        <p:txBody>
          <a:bodyPr anchor="b"/>
          <a:lstStyle>
            <a:lvl1pPr>
              <a:defRPr sz="675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15E2F2-1F10-8299-2FB2-0031CFCA3FC0}"/>
              </a:ext>
            </a:extLst>
          </p:cNvPr>
          <p:cNvSpPr>
            <a:spLocks noGrp="1"/>
          </p:cNvSpPr>
          <p:nvPr>
            <p:ph type="body" idx="1"/>
          </p:nvPr>
        </p:nvSpPr>
        <p:spPr>
          <a:xfrm>
            <a:off x="1247776" y="6884198"/>
            <a:ext cx="15773400" cy="2250280"/>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6">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41FC46F-A8CE-FABE-0604-48E0D6D46A95}"/>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5" name="Chỗ dành sẵn cho Chân trang 4">
            <a:extLst>
              <a:ext uri="{FF2B5EF4-FFF2-40B4-BE49-F238E27FC236}">
                <a16:creationId xmlns:a16="http://schemas.microsoft.com/office/drawing/2014/main" id="{0F8D525F-20F3-26C6-BFDA-9BE819970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3008A4D-3453-A49F-B0E1-2D953C3BEB18}"/>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16261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3BBA33-5DF3-362C-39C6-27AE5AC885A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37959-ACE9-53B6-CC43-F47865C380E3}"/>
              </a:ext>
            </a:extLst>
          </p:cNvPr>
          <p:cNvSpPr>
            <a:spLocks noGrp="1"/>
          </p:cNvSpPr>
          <p:nvPr>
            <p:ph sz="half" idx="1"/>
          </p:nvPr>
        </p:nvSpPr>
        <p:spPr>
          <a:xfrm>
            <a:off x="1257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342AAA0-9310-E676-A960-7B2BEAFA124C}"/>
              </a:ext>
            </a:extLst>
          </p:cNvPr>
          <p:cNvSpPr>
            <a:spLocks noGrp="1"/>
          </p:cNvSpPr>
          <p:nvPr>
            <p:ph sz="half" idx="2"/>
          </p:nvPr>
        </p:nvSpPr>
        <p:spPr>
          <a:xfrm>
            <a:off x="9258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A7E59E-B15E-F897-D727-73A79C822EBC}"/>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6" name="Chỗ dành sẵn cho Chân trang 5">
            <a:extLst>
              <a:ext uri="{FF2B5EF4-FFF2-40B4-BE49-F238E27FC236}">
                <a16:creationId xmlns:a16="http://schemas.microsoft.com/office/drawing/2014/main" id="{D206524D-3711-E4B2-4FB8-F0E6190A6B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AB85D1F-2FA6-5544-343C-FF9C403022F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070616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55C8A3-50AB-9045-A90A-D97A7DFA4EA9}"/>
              </a:ext>
            </a:extLst>
          </p:cNvPr>
          <p:cNvSpPr>
            <a:spLocks noGrp="1"/>
          </p:cNvSpPr>
          <p:nvPr>
            <p:ph type="title"/>
          </p:nvPr>
        </p:nvSpPr>
        <p:spPr>
          <a:xfrm>
            <a:off x="1259682" y="547692"/>
            <a:ext cx="15773400" cy="1988344"/>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781E78-DE14-4991-F457-49FBB9CFA971}"/>
              </a:ext>
            </a:extLst>
          </p:cNvPr>
          <p:cNvSpPr>
            <a:spLocks noGrp="1"/>
          </p:cNvSpPr>
          <p:nvPr>
            <p:ph type="body" idx="1"/>
          </p:nvPr>
        </p:nvSpPr>
        <p:spPr>
          <a:xfrm>
            <a:off x="1259684" y="2521744"/>
            <a:ext cx="7736680"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F1395D8-F1F1-B068-9305-B49DC6EC5AC6}"/>
              </a:ext>
            </a:extLst>
          </p:cNvPr>
          <p:cNvSpPr>
            <a:spLocks noGrp="1"/>
          </p:cNvSpPr>
          <p:nvPr>
            <p:ph sz="half" idx="2"/>
          </p:nvPr>
        </p:nvSpPr>
        <p:spPr>
          <a:xfrm>
            <a:off x="1259684" y="3757615"/>
            <a:ext cx="7736680"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DBCD487-B760-5AB7-16D2-97E6D656C184}"/>
              </a:ext>
            </a:extLst>
          </p:cNvPr>
          <p:cNvSpPr>
            <a:spLocks noGrp="1"/>
          </p:cNvSpPr>
          <p:nvPr>
            <p:ph type="body" sz="quarter" idx="3"/>
          </p:nvPr>
        </p:nvSpPr>
        <p:spPr>
          <a:xfrm>
            <a:off x="9258305" y="2521744"/>
            <a:ext cx="7774782"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A65F58-0A85-6A6F-5318-AE880D7E8F8C}"/>
              </a:ext>
            </a:extLst>
          </p:cNvPr>
          <p:cNvSpPr>
            <a:spLocks noGrp="1"/>
          </p:cNvSpPr>
          <p:nvPr>
            <p:ph sz="quarter" idx="4"/>
          </p:nvPr>
        </p:nvSpPr>
        <p:spPr>
          <a:xfrm>
            <a:off x="9258305" y="3757615"/>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F1CA5F3-5C41-845D-B9BC-2092E87B3C79}"/>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8" name="Chỗ dành sẵn cho Chân trang 7">
            <a:extLst>
              <a:ext uri="{FF2B5EF4-FFF2-40B4-BE49-F238E27FC236}">
                <a16:creationId xmlns:a16="http://schemas.microsoft.com/office/drawing/2014/main" id="{B7CDB120-483F-1C0A-BC6C-320E3A9DA00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D787E1D-2482-FED0-178E-648B013CE6DF}"/>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985040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E00644-27E3-E5BD-A285-205E85B0536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E4ADAF2-D6BF-712E-5518-71EAEDFE2BDE}"/>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4" name="Chỗ dành sẵn cho Chân trang 3">
            <a:extLst>
              <a:ext uri="{FF2B5EF4-FFF2-40B4-BE49-F238E27FC236}">
                <a16:creationId xmlns:a16="http://schemas.microsoft.com/office/drawing/2014/main" id="{1285FC82-3B49-B82B-9254-C5B6CC4E56A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908178E-E336-0353-96EA-2871DC9E66C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326091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7A02EE5-F81E-F4E5-1989-5995CF09ED33}"/>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3" name="Chỗ dành sẵn cho Chân trang 2">
            <a:extLst>
              <a:ext uri="{FF2B5EF4-FFF2-40B4-BE49-F238E27FC236}">
                <a16:creationId xmlns:a16="http://schemas.microsoft.com/office/drawing/2014/main" id="{D6F320FA-4B1F-5BDA-9484-02B670E0A64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957FA0-3ECA-8492-651C-71FB27AD34EC}"/>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755204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36B551-7697-404D-4281-754A7E4175DB}"/>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E311ED-57F3-D0FE-517C-ABB3B0CE046B}"/>
              </a:ext>
            </a:extLst>
          </p:cNvPr>
          <p:cNvSpPr>
            <a:spLocks noGrp="1"/>
          </p:cNvSpPr>
          <p:nvPr>
            <p:ph idx="1"/>
          </p:nvPr>
        </p:nvSpPr>
        <p:spPr>
          <a:xfrm>
            <a:off x="7774782" y="1481145"/>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BEBAA1-3128-4D97-F4FE-116C1E0EB57D}"/>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C15D5F-BEE7-7C71-226E-1666B615EC73}"/>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6" name="Chỗ dành sẵn cho Chân trang 5">
            <a:extLst>
              <a:ext uri="{FF2B5EF4-FFF2-40B4-BE49-F238E27FC236}">
                <a16:creationId xmlns:a16="http://schemas.microsoft.com/office/drawing/2014/main" id="{795CBE08-95DB-3042-B453-17EB4A3A85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A6CACF-DE54-0503-E04D-B299D04A886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01440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6DC471-D03A-F73B-C87D-7337D31242AA}"/>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EDCA4B8-BE7B-9C62-199C-E1E903959073}"/>
              </a:ext>
            </a:extLst>
          </p:cNvPr>
          <p:cNvSpPr>
            <a:spLocks noGrp="1"/>
          </p:cNvSpPr>
          <p:nvPr>
            <p:ph type="pic" idx="1"/>
          </p:nvPr>
        </p:nvSpPr>
        <p:spPr>
          <a:xfrm>
            <a:off x="7774782" y="1481145"/>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Chỗ dành sẵn cho Văn bản 3">
            <a:extLst>
              <a:ext uri="{FF2B5EF4-FFF2-40B4-BE49-F238E27FC236}">
                <a16:creationId xmlns:a16="http://schemas.microsoft.com/office/drawing/2014/main" id="{5C57073A-62A0-1E67-67A2-3B54203B8884}"/>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5130BC-96E4-B2D6-A5B6-D0387E0B8CB1}"/>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6" name="Chỗ dành sẵn cho Chân trang 5">
            <a:extLst>
              <a:ext uri="{FF2B5EF4-FFF2-40B4-BE49-F238E27FC236}">
                <a16:creationId xmlns:a16="http://schemas.microsoft.com/office/drawing/2014/main" id="{894F0978-555F-6A4C-8BE3-95E4F48F6F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D2F449F-1FC1-AD47-14DF-E3F0A381DBE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884174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F57AA-B0C4-0F11-A56C-DD1DB936DF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00B705-1750-F26A-13D7-12C6D06E63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EB1542-754E-B888-DAC6-B38F9186029D}"/>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5" name="Chỗ dành sẵn cho Chân trang 4">
            <a:extLst>
              <a:ext uri="{FF2B5EF4-FFF2-40B4-BE49-F238E27FC236}">
                <a16:creationId xmlns:a16="http://schemas.microsoft.com/office/drawing/2014/main" id="{3ADDD9D6-4C20-2116-7742-CFE9C2BB7A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575D4D-4B9C-B9C8-27BB-CFDDC60F0E79}"/>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023567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B6035C-689E-4C8D-5737-1F1DBC673A0C}"/>
              </a:ext>
            </a:extLst>
          </p:cNvPr>
          <p:cNvSpPr>
            <a:spLocks noGrp="1"/>
          </p:cNvSpPr>
          <p:nvPr>
            <p:ph type="title" orient="vert"/>
          </p:nvPr>
        </p:nvSpPr>
        <p:spPr>
          <a:xfrm>
            <a:off x="13087353" y="547691"/>
            <a:ext cx="3943350" cy="871775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6B40F-6410-6AE0-0BAB-687BC7D040DF}"/>
              </a:ext>
            </a:extLst>
          </p:cNvPr>
          <p:cNvSpPr>
            <a:spLocks noGrp="1"/>
          </p:cNvSpPr>
          <p:nvPr>
            <p:ph type="body" orient="vert" idx="1"/>
          </p:nvPr>
        </p:nvSpPr>
        <p:spPr>
          <a:xfrm>
            <a:off x="1257305" y="547691"/>
            <a:ext cx="11601450" cy="871775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28A722-E5E3-2189-8E11-8825677A7D59}"/>
              </a:ext>
            </a:extLst>
          </p:cNvPr>
          <p:cNvSpPr>
            <a:spLocks noGrp="1"/>
          </p:cNvSpPr>
          <p:nvPr>
            <p:ph type="dt" sz="half" idx="10"/>
          </p:nvPr>
        </p:nvSpPr>
        <p:spPr/>
        <p:txBody>
          <a:bodyPr/>
          <a:lstStyle/>
          <a:p>
            <a:fld id="{071E94CF-1C8D-4E94-8106-C4F0C8013633}" type="datetimeFigureOut">
              <a:rPr lang="en-US" smtClean="0"/>
              <a:t>3/2/2026</a:t>
            </a:fld>
            <a:endParaRPr lang="en-US"/>
          </a:p>
        </p:txBody>
      </p:sp>
      <p:sp>
        <p:nvSpPr>
          <p:cNvPr id="5" name="Chỗ dành sẵn cho Chân trang 4">
            <a:extLst>
              <a:ext uri="{FF2B5EF4-FFF2-40B4-BE49-F238E27FC236}">
                <a16:creationId xmlns:a16="http://schemas.microsoft.com/office/drawing/2014/main" id="{3D83E28E-5B80-2501-D670-326C7A1132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4456DA-D98F-A36B-4B8A-7078BD43464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2301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E5AFE61-9CA8-B82C-B19D-1B56B6F4007C}"/>
              </a:ext>
            </a:extLst>
          </p:cNvPr>
          <p:cNvSpPr>
            <a:spLocks noGrp="1"/>
          </p:cNvSpPr>
          <p:nvPr>
            <p:ph type="title"/>
          </p:nvPr>
        </p:nvSpPr>
        <p:spPr>
          <a:xfrm>
            <a:off x="1257300" y="547692"/>
            <a:ext cx="15773400" cy="1988344"/>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246A70-983E-1B87-E9E7-1631A9A99606}"/>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2F22F0-CE9F-D939-BEA2-4265927C78F0}"/>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D997B5FA-0921-464F-AAE1-844C04324D75}" type="datetimeFigureOut">
              <a:rPr lang="zh-CN" altLang="en-US" smtClean="0">
                <a:solidFill>
                  <a:prstClr val="black">
                    <a:tint val="75000"/>
                  </a:prstClr>
                </a:solidFill>
              </a:rPr>
              <a:t>2026/3/2</a:t>
            </a:fld>
            <a:endParaRPr lang="zh-CN" altLang="en-US">
              <a:solidFill>
                <a:prstClr val="black">
                  <a:tint val="75000"/>
                </a:prstClr>
              </a:solidFill>
            </a:endParaRPr>
          </a:p>
        </p:txBody>
      </p:sp>
      <p:sp>
        <p:nvSpPr>
          <p:cNvPr id="5" name="Chỗ dành sẵn cho Chân trang 4">
            <a:extLst>
              <a:ext uri="{FF2B5EF4-FFF2-40B4-BE49-F238E27FC236}">
                <a16:creationId xmlns:a16="http://schemas.microsoft.com/office/drawing/2014/main" id="{3A6A36D7-4B15-1480-8894-02A0E34E58AB}"/>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zh-CN" alt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ADC5F37-8F67-199C-7A0C-25E04A1284C1}"/>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228594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6" indent="-257176" algn="l" defTabSz="1028700" rtl="0" eaLnBrk="1" latinLnBrk="0" hangingPunct="1">
        <a:lnSpc>
          <a:spcPct val="90000"/>
        </a:lnSpc>
        <a:spcBef>
          <a:spcPts val="1126"/>
        </a:spcBef>
        <a:buFont typeface="Arial" panose="020B0604020202020204" pitchFamily="34" charset="0"/>
        <a:buChar char="•"/>
        <a:defRPr sz="3150" kern="1200">
          <a:solidFill>
            <a:schemeClr val="tx1"/>
          </a:solidFill>
          <a:latin typeface="+mn-lt"/>
          <a:ea typeface="+mn-ea"/>
          <a:cs typeface="+mn-cs"/>
        </a:defRPr>
      </a:lvl1pPr>
      <a:lvl2pPr marL="771526" indent="-257176" algn="l" defTabSz="1028700" rtl="0" eaLnBrk="1" latinLnBrk="0" hangingPunct="1">
        <a:lnSpc>
          <a:spcPct val="90000"/>
        </a:lnSpc>
        <a:spcBef>
          <a:spcPts val="562"/>
        </a:spcBef>
        <a:buFont typeface="Arial" panose="020B0604020202020204" pitchFamily="34" charset="0"/>
        <a:buChar char="•"/>
        <a:defRPr sz="2700" kern="1200">
          <a:solidFill>
            <a:schemeClr val="tx1"/>
          </a:solidFill>
          <a:latin typeface="+mn-lt"/>
          <a:ea typeface="+mn-ea"/>
          <a:cs typeface="+mn-cs"/>
        </a:defRPr>
      </a:lvl2pPr>
      <a:lvl3pPr marL="1285876" indent="-257176" algn="l" defTabSz="1028700" rtl="0" eaLnBrk="1" latinLnBrk="0" hangingPunct="1">
        <a:lnSpc>
          <a:spcPct val="90000"/>
        </a:lnSpc>
        <a:spcBef>
          <a:spcPts val="562"/>
        </a:spcBef>
        <a:buFont typeface="Arial" panose="020B0604020202020204" pitchFamily="34" charset="0"/>
        <a:buChar char="•"/>
        <a:defRPr sz="2250" kern="1200">
          <a:solidFill>
            <a:schemeClr val="tx1"/>
          </a:solidFill>
          <a:latin typeface="+mn-lt"/>
          <a:ea typeface="+mn-ea"/>
          <a:cs typeface="+mn-cs"/>
        </a:defRPr>
      </a:lvl3pPr>
      <a:lvl4pPr marL="18002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4pPr>
      <a:lvl5pPr marL="23145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5pPr>
      <a:lvl6pPr marL="28289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6pPr>
      <a:lvl7pPr marL="33432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7pPr>
      <a:lvl8pPr marL="38576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8pPr>
      <a:lvl9pPr marL="43719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9pPr>
    </p:bodyStyle>
    <p:otherStyle>
      <a:defPPr>
        <a:defRPr lang="en-US"/>
      </a:defPPr>
      <a:lvl1pPr marL="0" algn="l" defTabSz="1028700" rtl="0" eaLnBrk="1" latinLnBrk="0" hangingPunct="1">
        <a:defRPr sz="2026" kern="1200">
          <a:solidFill>
            <a:schemeClr val="tx1"/>
          </a:solidFill>
          <a:latin typeface="+mn-lt"/>
          <a:ea typeface="+mn-ea"/>
          <a:cs typeface="+mn-cs"/>
        </a:defRPr>
      </a:lvl1pPr>
      <a:lvl2pPr marL="514350" algn="l" defTabSz="1028700" rtl="0" eaLnBrk="1" latinLnBrk="0" hangingPunct="1">
        <a:defRPr sz="2026" kern="1200">
          <a:solidFill>
            <a:schemeClr val="tx1"/>
          </a:solidFill>
          <a:latin typeface="+mn-lt"/>
          <a:ea typeface="+mn-ea"/>
          <a:cs typeface="+mn-cs"/>
        </a:defRPr>
      </a:lvl2pPr>
      <a:lvl3pPr marL="1028700" algn="l" defTabSz="1028700" rtl="0" eaLnBrk="1" latinLnBrk="0" hangingPunct="1">
        <a:defRPr sz="2026" kern="1200">
          <a:solidFill>
            <a:schemeClr val="tx1"/>
          </a:solidFill>
          <a:latin typeface="+mn-lt"/>
          <a:ea typeface="+mn-ea"/>
          <a:cs typeface="+mn-cs"/>
        </a:defRPr>
      </a:lvl3pPr>
      <a:lvl4pPr marL="1543050" algn="l" defTabSz="1028700" rtl="0" eaLnBrk="1" latinLnBrk="0" hangingPunct="1">
        <a:defRPr sz="2026" kern="1200">
          <a:solidFill>
            <a:schemeClr val="tx1"/>
          </a:solidFill>
          <a:latin typeface="+mn-lt"/>
          <a:ea typeface="+mn-ea"/>
          <a:cs typeface="+mn-cs"/>
        </a:defRPr>
      </a:lvl4pPr>
      <a:lvl5pPr marL="2057400" algn="l" defTabSz="1028700" rtl="0" eaLnBrk="1" latinLnBrk="0" hangingPunct="1">
        <a:defRPr sz="2026" kern="1200">
          <a:solidFill>
            <a:schemeClr val="tx1"/>
          </a:solidFill>
          <a:latin typeface="+mn-lt"/>
          <a:ea typeface="+mn-ea"/>
          <a:cs typeface="+mn-cs"/>
        </a:defRPr>
      </a:lvl5pPr>
      <a:lvl6pPr marL="2571750" algn="l" defTabSz="1028700" rtl="0" eaLnBrk="1" latinLnBrk="0" hangingPunct="1">
        <a:defRPr sz="2026" kern="1200">
          <a:solidFill>
            <a:schemeClr val="tx1"/>
          </a:solidFill>
          <a:latin typeface="+mn-lt"/>
          <a:ea typeface="+mn-ea"/>
          <a:cs typeface="+mn-cs"/>
        </a:defRPr>
      </a:lvl6pPr>
      <a:lvl7pPr marL="3086100" algn="l" defTabSz="1028700" rtl="0" eaLnBrk="1" latinLnBrk="0" hangingPunct="1">
        <a:defRPr sz="2026" kern="1200">
          <a:solidFill>
            <a:schemeClr val="tx1"/>
          </a:solidFill>
          <a:latin typeface="+mn-lt"/>
          <a:ea typeface="+mn-ea"/>
          <a:cs typeface="+mn-cs"/>
        </a:defRPr>
      </a:lvl7pPr>
      <a:lvl8pPr marL="3600450" algn="l" defTabSz="1028700" rtl="0" eaLnBrk="1" latinLnBrk="0" hangingPunct="1">
        <a:defRPr sz="2026" kern="1200">
          <a:solidFill>
            <a:schemeClr val="tx1"/>
          </a:solidFill>
          <a:latin typeface="+mn-lt"/>
          <a:ea typeface="+mn-ea"/>
          <a:cs typeface="+mn-cs"/>
        </a:defRPr>
      </a:lvl8pPr>
      <a:lvl9pPr marL="4114800" algn="l" defTabSz="1028700" rtl="0" eaLnBrk="1" latinLnBrk="0" hangingPunct="1">
        <a:defRPr sz="20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7.png"/><Relationship Id="rId2" Type="http://schemas.microsoft.com/office/2007/relationships/media" Target="../media/media2.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52.png"/><Relationship Id="rId5" Type="http://schemas.openxmlformats.org/officeDocument/2006/relationships/audio" Target="../media/audio4.wav"/><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notesSlide" Target="../notesSlides/notesSlide3.xml"/><Relationship Id="rId9" Type="http://schemas.openxmlformats.org/officeDocument/2006/relationships/image" Target="../media/image50.png"/><Relationship Id="rId14"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52.png"/><Relationship Id="rId17" Type="http://schemas.openxmlformats.org/officeDocument/2006/relationships/image" Target="../media/image57.png"/><Relationship Id="rId2" Type="http://schemas.microsoft.com/office/2007/relationships/media" Target="../media/media2.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notesSlide" Target="../notesSlides/notesSlide4.xml"/><Relationship Id="rId11" Type="http://schemas.openxmlformats.org/officeDocument/2006/relationships/image" Target="../media/image51.svg"/><Relationship Id="rId5" Type="http://schemas.openxmlformats.org/officeDocument/2006/relationships/slideLayout" Target="../slideLayouts/slideLayout7.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image" Target="../media/image49.sv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svg"/><Relationship Id="rId2" Type="http://schemas.microsoft.com/office/2007/relationships/media" Target="../media/media2.mp3"/><Relationship Id="rId16" Type="http://schemas.openxmlformats.org/officeDocument/2006/relationships/image" Target="../media/image57.png"/><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52.png"/><Relationship Id="rId5" Type="http://schemas.openxmlformats.org/officeDocument/2006/relationships/audio" Target="../media/audio4.wav"/><Relationship Id="rId15" Type="http://schemas.openxmlformats.org/officeDocument/2006/relationships/image" Target="../media/image12.png"/><Relationship Id="rId10" Type="http://schemas.openxmlformats.org/officeDocument/2006/relationships/image" Target="../media/image51.svg"/><Relationship Id="rId4" Type="http://schemas.openxmlformats.org/officeDocument/2006/relationships/notesSlide" Target="../notesSlides/notesSlide5.xml"/><Relationship Id="rId9" Type="http://schemas.openxmlformats.org/officeDocument/2006/relationships/image" Target="../media/image50.pn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9.png"/><Relationship Id="rId7" Type="http://schemas.openxmlformats.org/officeDocument/2006/relationships/image" Target="../media/image61.svg"/><Relationship Id="rId12" Type="http://schemas.openxmlformats.org/officeDocument/2006/relationships/audio" Target="../media/audio7.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4.png"/><Relationship Id="rId5" Type="http://schemas.openxmlformats.org/officeDocument/2006/relationships/image" Target="../media/image60.svg"/><Relationship Id="rId10" Type="http://schemas.openxmlformats.org/officeDocument/2006/relationships/image" Target="../media/image63.gif"/><Relationship Id="rId4" Type="http://schemas.openxmlformats.org/officeDocument/2006/relationships/image" Target="../media/image50.png"/><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sv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1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69.png"/><Relationship Id="rId17" Type="http://schemas.openxmlformats.org/officeDocument/2006/relationships/image" Target="../media/image53.svg"/><Relationship Id="rId2" Type="http://schemas.microsoft.com/office/2007/relationships/media" Target="../media/media4.mp3"/><Relationship Id="rId16" Type="http://schemas.openxmlformats.org/officeDocument/2006/relationships/image" Target="../media/image52.png"/><Relationship Id="rId1" Type="http://schemas.openxmlformats.org/officeDocument/2006/relationships/audio" Target="NULL" TargetMode="External"/><Relationship Id="rId6" Type="http://schemas.openxmlformats.org/officeDocument/2006/relationships/image" Target="../media/image65.png"/><Relationship Id="rId11" Type="http://schemas.openxmlformats.org/officeDocument/2006/relationships/image" Target="../media/image49.svg"/><Relationship Id="rId5" Type="http://schemas.openxmlformats.org/officeDocument/2006/relationships/image" Target="../media/image13.png"/><Relationship Id="rId15" Type="http://schemas.openxmlformats.org/officeDocument/2006/relationships/image" Target="../media/image51.svg"/><Relationship Id="rId10" Type="http://schemas.openxmlformats.org/officeDocument/2006/relationships/image" Target="../media/image48.png"/><Relationship Id="rId4" Type="http://schemas.openxmlformats.org/officeDocument/2006/relationships/notesSlide" Target="../notesSlides/notesSlide6.xml"/><Relationship Id="rId9" Type="http://schemas.openxmlformats.org/officeDocument/2006/relationships/image" Target="../media/image68.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13.png"/><Relationship Id="rId15" Type="http://schemas.openxmlformats.org/officeDocument/2006/relationships/image" Target="../media/image67.png"/><Relationship Id="rId10" Type="http://schemas.openxmlformats.org/officeDocument/2006/relationships/image" Target="../media/image50.png"/><Relationship Id="rId4" Type="http://schemas.openxmlformats.org/officeDocument/2006/relationships/notesSlide" Target="../notesSlides/notesSlide7.xml"/><Relationship Id="rId9" Type="http://schemas.openxmlformats.org/officeDocument/2006/relationships/image" Target="../media/image70.svg"/><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3.svg"/><Relationship Id="rId1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2.png"/><Relationship Id="rId17" Type="http://schemas.openxmlformats.org/officeDocument/2006/relationships/image" Target="../media/image72.png"/><Relationship Id="rId2" Type="http://schemas.openxmlformats.org/officeDocument/2006/relationships/audio" Target="../media/media3.mp3"/><Relationship Id="rId16" Type="http://schemas.openxmlformats.org/officeDocument/2006/relationships/image" Target="../media/image71.png"/><Relationship Id="rId1" Type="http://schemas.microsoft.com/office/2007/relationships/media" Target="../media/media3.mp3"/><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13.png"/><Relationship Id="rId1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notesSlide" Target="../notesSlides/notesSlide8.xml"/><Relationship Id="rId9" Type="http://schemas.openxmlformats.org/officeDocument/2006/relationships/image" Target="../media/image70.svg"/><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13.png"/><Relationship Id="rId15" Type="http://schemas.openxmlformats.org/officeDocument/2006/relationships/image" Target="../media/image66.png"/><Relationship Id="rId10" Type="http://schemas.openxmlformats.org/officeDocument/2006/relationships/image" Target="../media/image50.png"/><Relationship Id="rId4" Type="http://schemas.openxmlformats.org/officeDocument/2006/relationships/notesSlide" Target="../notesSlides/notesSlide9.xml"/><Relationship Id="rId9" Type="http://schemas.openxmlformats.org/officeDocument/2006/relationships/image" Target="../media/image70.sv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13.png"/><Relationship Id="rId15" Type="http://schemas.openxmlformats.org/officeDocument/2006/relationships/image" Target="../media/image68.png"/><Relationship Id="rId10" Type="http://schemas.openxmlformats.org/officeDocument/2006/relationships/image" Target="../media/image50.png"/><Relationship Id="rId4" Type="http://schemas.openxmlformats.org/officeDocument/2006/relationships/notesSlide" Target="../notesSlides/notesSlide10.xml"/><Relationship Id="rId9" Type="http://schemas.openxmlformats.org/officeDocument/2006/relationships/image" Target="../media/image70.sv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13.png"/><Relationship Id="rId15" Type="http://schemas.openxmlformats.org/officeDocument/2006/relationships/image" Target="../media/image65.png"/><Relationship Id="rId10" Type="http://schemas.openxmlformats.org/officeDocument/2006/relationships/image" Target="../media/image50.png"/><Relationship Id="rId4" Type="http://schemas.openxmlformats.org/officeDocument/2006/relationships/notesSlide" Target="../notesSlides/notesSlide11.xml"/><Relationship Id="rId9" Type="http://schemas.openxmlformats.org/officeDocument/2006/relationships/image" Target="../media/image70.svg"/><Relationship Id="rId1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9.png"/><Relationship Id="rId7" Type="http://schemas.openxmlformats.org/officeDocument/2006/relationships/image" Target="../media/image55.svg"/><Relationship Id="rId12" Type="http://schemas.openxmlformats.org/officeDocument/2006/relationships/audio" Target="../media/audio7.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4.png"/><Relationship Id="rId5" Type="http://schemas.openxmlformats.org/officeDocument/2006/relationships/image" Target="../media/image51.svg"/><Relationship Id="rId10" Type="http://schemas.openxmlformats.org/officeDocument/2006/relationships/image" Target="../media/image63.gif"/><Relationship Id="rId4" Type="http://schemas.openxmlformats.org/officeDocument/2006/relationships/image" Target="../media/image50.png"/><Relationship Id="rId9"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svg"/></Relationships>
</file>

<file path=ppt/slides/_rels/slide23.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13.png"/><Relationship Id="rId7" Type="http://schemas.openxmlformats.org/officeDocument/2006/relationships/image" Target="../media/image75.png"/><Relationship Id="rId12" Type="http://schemas.openxmlformats.org/officeDocument/2006/relationships/image" Target="../media/image5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52.png"/><Relationship Id="rId5" Type="http://schemas.openxmlformats.org/officeDocument/2006/relationships/image" Target="../media/image49.svg"/><Relationship Id="rId10" Type="http://schemas.openxmlformats.org/officeDocument/2006/relationships/image" Target="../media/image51.svg"/><Relationship Id="rId4" Type="http://schemas.openxmlformats.org/officeDocument/2006/relationships/image" Target="../media/image48.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77.GIF"/><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74.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13.png"/><Relationship Id="rId15" Type="http://schemas.openxmlformats.org/officeDocument/2006/relationships/image" Target="../media/image78.png"/><Relationship Id="rId10" Type="http://schemas.openxmlformats.org/officeDocument/2006/relationships/image" Target="../media/image52.png"/><Relationship Id="rId4" Type="http://schemas.openxmlformats.org/officeDocument/2006/relationships/notesSlide" Target="../notesSlides/notesSlide14.xml"/><Relationship Id="rId9" Type="http://schemas.openxmlformats.org/officeDocument/2006/relationships/image" Target="../media/image51.svg"/><Relationship Id="rId1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1.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13.png"/><Relationship Id="rId15" Type="http://schemas.openxmlformats.org/officeDocument/2006/relationships/image" Target="../media/image79.png"/><Relationship Id="rId10" Type="http://schemas.openxmlformats.org/officeDocument/2006/relationships/image" Target="../media/image12.png"/><Relationship Id="rId4" Type="http://schemas.openxmlformats.org/officeDocument/2006/relationships/notesSlide" Target="../notesSlides/notesSlide15.xml"/><Relationship Id="rId9" Type="http://schemas.openxmlformats.org/officeDocument/2006/relationships/image" Target="../media/image77.GIF"/><Relationship Id="rId14" Type="http://schemas.openxmlformats.org/officeDocument/2006/relationships/image" Target="../media/image53.sv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74.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notesSlide" Target="../notesSlides/notesSlide16.xml"/><Relationship Id="rId9" Type="http://schemas.openxmlformats.org/officeDocument/2006/relationships/image" Target="../media/image51.svg"/><Relationship Id="rId14"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3.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13.png"/><Relationship Id="rId10" Type="http://schemas.openxmlformats.org/officeDocument/2006/relationships/image" Target="../media/image51.svg"/><Relationship Id="rId4" Type="http://schemas.openxmlformats.org/officeDocument/2006/relationships/notesSlide" Target="../notesSlides/notesSlide17.xml"/><Relationship Id="rId9" Type="http://schemas.openxmlformats.org/officeDocument/2006/relationships/image" Target="../media/image50.png"/><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52.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13.png"/><Relationship Id="rId1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notesSlide" Target="../notesSlides/notesSlide18.xml"/><Relationship Id="rId9" Type="http://schemas.openxmlformats.org/officeDocument/2006/relationships/image" Target="../media/image75.png"/><Relationship Id="rId14" Type="http://schemas.openxmlformats.org/officeDocument/2006/relationships/image" Target="../media/image80.gif"/></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5.wav"/><Relationship Id="rId7" Type="http://schemas.openxmlformats.org/officeDocument/2006/relationships/image" Target="../media/image84.svg"/><Relationship Id="rId12"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sv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9.png"/><Relationship Id="rId7" Type="http://schemas.openxmlformats.org/officeDocument/2006/relationships/image" Target="../media/image55.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4.png"/><Relationship Id="rId5" Type="http://schemas.openxmlformats.org/officeDocument/2006/relationships/image" Target="../media/image51.svg"/><Relationship Id="rId10" Type="http://schemas.openxmlformats.org/officeDocument/2006/relationships/image" Target="../media/image63.gif"/><Relationship Id="rId4" Type="http://schemas.openxmlformats.org/officeDocument/2006/relationships/image" Target="../media/image50.png"/><Relationship Id="rId9" Type="http://schemas.openxmlformats.org/officeDocument/2006/relationships/image" Target="../media/image17.svg"/></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sv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38.xml"/><Relationship Id="rId18" Type="http://schemas.openxmlformats.org/officeDocument/2006/relationships/image" Target="../media/image100.png"/><Relationship Id="rId3" Type="http://schemas.openxmlformats.org/officeDocument/2006/relationships/audio" Target="../media/audio5.wav"/><Relationship Id="rId7" Type="http://schemas.openxmlformats.org/officeDocument/2006/relationships/slide" Target="slide36.xml"/><Relationship Id="rId12" Type="http://schemas.openxmlformats.org/officeDocument/2006/relationships/image" Target="../media/image97.png"/><Relationship Id="rId17" Type="http://schemas.openxmlformats.org/officeDocument/2006/relationships/slide" Target="slide37.xml"/><Relationship Id="rId2" Type="http://schemas.openxmlformats.org/officeDocument/2006/relationships/notesSlide" Target="../notesSlides/notesSlide20.xml"/><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slide" Target="slide34.xml"/><Relationship Id="rId5" Type="http://schemas.openxmlformats.org/officeDocument/2006/relationships/slide" Target="slide40.xml"/><Relationship Id="rId15" Type="http://schemas.openxmlformats.org/officeDocument/2006/relationships/slide" Target="slide39.xml"/><Relationship Id="rId10" Type="http://schemas.openxmlformats.org/officeDocument/2006/relationships/image" Target="../media/image96.png"/><Relationship Id="rId19" Type="http://schemas.openxmlformats.org/officeDocument/2006/relationships/audio" Target="../media/audio5.wav"/><Relationship Id="rId4" Type="http://schemas.openxmlformats.org/officeDocument/2006/relationships/image" Target="../media/image89.png"/><Relationship Id="rId9" Type="http://schemas.openxmlformats.org/officeDocument/2006/relationships/slide" Target="slide35.xml"/><Relationship Id="rId14"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audio" Target="../media/audio4.wav"/><Relationship Id="rId3" Type="http://schemas.openxmlformats.org/officeDocument/2006/relationships/slideLayout" Target="../slideLayouts/slideLayout7.xml"/><Relationship Id="rId7" Type="http://schemas.openxmlformats.org/officeDocument/2006/relationships/image" Target="../media/image102.svg"/><Relationship Id="rId12" Type="http://schemas.openxmlformats.org/officeDocument/2006/relationships/image" Target="../media/image1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audio" Target="../media/audio4.wav"/><Relationship Id="rId10" Type="http://schemas.openxmlformats.org/officeDocument/2006/relationships/slide" Target="slide33.xml"/><Relationship Id="rId4" Type="http://schemas.openxmlformats.org/officeDocument/2006/relationships/notesSlide" Target="../notesSlides/notesSlide21.xml"/><Relationship Id="rId9" Type="http://schemas.openxmlformats.org/officeDocument/2006/relationships/image" Target="../media/image104.svg"/></Relationships>
</file>

<file path=ppt/slides/_rels/slide35.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slide" Target="slide33.xml"/><Relationship Id="rId3" Type="http://schemas.openxmlformats.org/officeDocument/2006/relationships/slideLayout" Target="../slideLayouts/slideLayout7.xml"/><Relationship Id="rId7" Type="http://schemas.openxmlformats.org/officeDocument/2006/relationships/image" Target="../media/image101.png"/><Relationship Id="rId12" Type="http://schemas.openxmlformats.org/officeDocument/2006/relationships/image" Target="../media/image1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06.png"/><Relationship Id="rId11" Type="http://schemas.openxmlformats.org/officeDocument/2006/relationships/image" Target="../media/image107.png"/><Relationship Id="rId5" Type="http://schemas.openxmlformats.org/officeDocument/2006/relationships/audio" Target="../media/audio4.wav"/><Relationship Id="rId10" Type="http://schemas.openxmlformats.org/officeDocument/2006/relationships/image" Target="../media/image104.svg"/><Relationship Id="rId4" Type="http://schemas.openxmlformats.org/officeDocument/2006/relationships/notesSlide" Target="../notesSlides/notesSlide22.xml"/><Relationship Id="rId9" Type="http://schemas.openxmlformats.org/officeDocument/2006/relationships/image" Target="../media/image103.png"/><Relationship Id="rId14" Type="http://schemas.openxmlformats.org/officeDocument/2006/relationships/audio" Target="../media/audio4.wav"/></Relationships>
</file>

<file path=ppt/slides/_rels/slide36.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audio" Target="../media/audio3.wav"/><Relationship Id="rId7"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audio" Target="../media/audio3.wav"/><Relationship Id="rId5" Type="http://schemas.openxmlformats.org/officeDocument/2006/relationships/image" Target="../media/image101.png"/><Relationship Id="rId10" Type="http://schemas.openxmlformats.org/officeDocument/2006/relationships/slide" Target="slide33.xml"/><Relationship Id="rId4" Type="http://schemas.openxmlformats.org/officeDocument/2006/relationships/image" Target="../media/image106.png"/><Relationship Id="rId9" Type="http://schemas.openxmlformats.org/officeDocument/2006/relationships/image" Target="../media/image108.gif"/></Relationships>
</file>

<file path=ppt/slides/_rels/slide3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slide" Target="slide33.xml"/><Relationship Id="rId3" Type="http://schemas.openxmlformats.org/officeDocument/2006/relationships/slideLayout" Target="../slideLayouts/slideLayout7.xml"/><Relationship Id="rId7" Type="http://schemas.openxmlformats.org/officeDocument/2006/relationships/image" Target="../media/image101.png"/><Relationship Id="rId12" Type="http://schemas.openxmlformats.org/officeDocument/2006/relationships/image" Target="../media/image1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audio" Target="../media/audio4.wav"/><Relationship Id="rId10" Type="http://schemas.openxmlformats.org/officeDocument/2006/relationships/image" Target="../media/image104.svg"/><Relationship Id="rId4" Type="http://schemas.openxmlformats.org/officeDocument/2006/relationships/notesSlide" Target="../notesSlides/notesSlide24.xml"/><Relationship Id="rId9" Type="http://schemas.openxmlformats.org/officeDocument/2006/relationships/image" Target="../media/image103.png"/><Relationship Id="rId14" Type="http://schemas.openxmlformats.org/officeDocument/2006/relationships/audio" Target="../media/audio4.wav"/></Relationships>
</file>

<file path=ppt/slides/_rels/slide38.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audio" Target="../media/audio3.wav"/><Relationship Id="rId7"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audio" Target="../media/audio3.wav"/><Relationship Id="rId5" Type="http://schemas.openxmlformats.org/officeDocument/2006/relationships/image" Target="../media/image101.png"/><Relationship Id="rId10" Type="http://schemas.openxmlformats.org/officeDocument/2006/relationships/slide" Target="slide33.xml"/><Relationship Id="rId4" Type="http://schemas.openxmlformats.org/officeDocument/2006/relationships/image" Target="../media/image106.png"/><Relationship Id="rId9" Type="http://schemas.openxmlformats.org/officeDocument/2006/relationships/image" Target="../media/image110.gif"/></Relationships>
</file>

<file path=ppt/slides/_rels/slide39.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01.png"/><Relationship Id="rId12" Type="http://schemas.openxmlformats.org/officeDocument/2006/relationships/image" Target="../media/image112.sv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audio" Target="../media/audio4.wav"/><Relationship Id="rId15" Type="http://schemas.openxmlformats.org/officeDocument/2006/relationships/audio" Target="../media/audio4.wav"/><Relationship Id="rId10" Type="http://schemas.openxmlformats.org/officeDocument/2006/relationships/image" Target="../media/image104.svg"/><Relationship Id="rId4" Type="http://schemas.openxmlformats.org/officeDocument/2006/relationships/notesSlide" Target="../notesSlides/notesSlide26.xml"/><Relationship Id="rId9" Type="http://schemas.openxmlformats.org/officeDocument/2006/relationships/image" Target="../media/image103.png"/><Relationship Id="rId14"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9.png"/><Relationship Id="rId7" Type="http://schemas.openxmlformats.org/officeDocument/2006/relationships/image" Target="../media/image61.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4.png"/><Relationship Id="rId5" Type="http://schemas.openxmlformats.org/officeDocument/2006/relationships/image" Target="../media/image60.svg"/><Relationship Id="rId10" Type="http://schemas.openxmlformats.org/officeDocument/2006/relationships/image" Target="../media/image63.gif"/><Relationship Id="rId4" Type="http://schemas.openxmlformats.org/officeDocument/2006/relationships/image" Target="../media/image50.png"/><Relationship Id="rId9" Type="http://schemas.openxmlformats.org/officeDocument/2006/relationships/image" Target="../media/image62.svg"/></Relationships>
</file>

<file path=ppt/slides/_rels/slide41.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0.png"/><Relationship Id="rId12" Type="http://schemas.openxmlformats.org/officeDocument/2006/relationships/image" Target="../media/image33.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audio" Target="../media/audio3.wav"/><Relationship Id="rId10" Type="http://schemas.openxmlformats.org/officeDocument/2006/relationships/image" Target="../media/image28.svg"/><Relationship Id="rId4" Type="http://schemas.openxmlformats.org/officeDocument/2006/relationships/image" Target="../media/image18.png"/><Relationship Id="rId9" Type="http://schemas.openxmlformats.org/officeDocument/2006/relationships/image" Target="../media/image27.pn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9.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45.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3.svg"/><Relationship Id="rId5" Type="http://schemas.openxmlformats.org/officeDocument/2006/relationships/image" Target="../media/image43.svg"/><Relationship Id="rId10"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13.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Content Placeholder 2"/>
          <p:cNvSpPr txBox="1"/>
          <p:nvPr/>
        </p:nvSpPr>
        <p:spPr>
          <a:xfrm>
            <a:off x="1790700" y="264545"/>
            <a:ext cx="14706600" cy="7761502"/>
          </a:xfrm>
          <a:prstGeom prst="rect">
            <a:avLst/>
          </a:prstGeom>
        </p:spPr>
        <p:txBody>
          <a:bodyPr vert="horz" lIns="137160" tIns="68580" rIns="137160" bIns="6858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Giáo</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viên</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Đồng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Thị</a:t>
            </a:r>
            <a:r>
              <a:rPr lang="en-US" sz="4800" b="1" dirty="0">
                <a:solidFill>
                  <a:prstClr val="black"/>
                </a:solidFill>
                <a:latin typeface="Times New Roman" panose="02020603050405020304" pitchFamily="18" charset="0"/>
                <a:cs typeface="Times New Roman" panose="02020603050405020304" pitchFamily="18" charset="0"/>
                <a:sym typeface="Arial"/>
              </a:rPr>
              <a:t> Nh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Quỳnh</a:t>
            </a:r>
            <a:endParaRPr lang="en-US" sz="4800" b="1" dirty="0">
              <a:solidFill>
                <a:prstClr val="black"/>
              </a:solidFill>
              <a:latin typeface="Times New Roman" panose="02020603050405020304" pitchFamily="18" charset="0"/>
              <a:cs typeface="Times New Roman" panose="02020603050405020304" pitchFamily="18"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Lớp</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dạy</a:t>
            </a:r>
            <a:r>
              <a:rPr lang="en-US" sz="4800" b="1" dirty="0">
                <a:solidFill>
                  <a:prstClr val="black"/>
                </a:solidFill>
                <a:latin typeface="Times New Roman" panose="02020603050405020304" pitchFamily="18" charset="0"/>
                <a:cs typeface="Times New Roman" panose="02020603050405020304" pitchFamily="18" charset="0"/>
                <a:sym typeface="Arial"/>
              </a:rPr>
              <a:t>: 5A5, 5A6, 5A7</a:t>
            </a:r>
          </a:p>
          <a:p>
            <a:pPr defTabSz="1371600">
              <a:defRPr/>
            </a:pPr>
            <a:r>
              <a:rPr lang="en-US" sz="4800" b="1" dirty="0">
                <a:solidFill>
                  <a:prstClr val="black"/>
                </a:solidFill>
                <a:latin typeface="Times New Roman" panose="02020603050405020304" pitchFamily="18" charset="0"/>
                <a:cs typeface="Times New Roman" panose="02020603050405020304" pitchFamily="18" charset="0"/>
                <a:sym typeface="Arial"/>
              </a:rPr>
              <a:t>Đ</a:t>
            </a:r>
            <a:r>
              <a:rPr lang="vi-VN" sz="4800" b="1" dirty="0">
                <a:solidFill>
                  <a:prstClr val="black"/>
                </a:solidFill>
                <a:latin typeface="Times New Roman" panose="02020603050405020304" pitchFamily="18" charset="0"/>
                <a:cs typeface="Times New Roman" panose="02020603050405020304" pitchFamily="18" charset="0"/>
                <a:sym typeface="Arial"/>
              </a:rPr>
              <a:t>ơ</a:t>
            </a:r>
            <a:r>
              <a:rPr lang="en-US" sz="4800" b="1" dirty="0">
                <a:solidFill>
                  <a:prstClr val="black"/>
                </a:solidFill>
                <a:latin typeface="Times New Roman" panose="02020603050405020304" pitchFamily="18" charset="0"/>
                <a:cs typeface="Times New Roman" panose="02020603050405020304" pitchFamily="18" charset="0"/>
                <a:sym typeface="Arial"/>
              </a:rPr>
              <a:t>n </a:t>
            </a:r>
            <a:r>
              <a:rPr lang="en-US" sz="4800" b="1" dirty="0" err="1">
                <a:solidFill>
                  <a:prstClr val="black"/>
                </a:solidFill>
                <a:latin typeface="Times New Roman" panose="02020603050405020304" pitchFamily="18" charset="0"/>
                <a:cs typeface="Times New Roman" panose="02020603050405020304" pitchFamily="18" charset="0"/>
                <a:sym typeface="Arial"/>
              </a:rPr>
              <a:t>vị</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công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tác</a:t>
            </a:r>
            <a:r>
              <a:rPr lang="en-US" sz="4800" b="1" dirty="0">
                <a:solidFill>
                  <a:prstClr val="black"/>
                </a:solidFill>
                <a:latin typeface="Times New Roman" panose="02020603050405020304" pitchFamily="18" charset="0"/>
                <a:cs typeface="Times New Roman" panose="02020603050405020304" pitchFamily="18" charset="0"/>
                <a:sym typeface="Arial"/>
              </a:rPr>
              <a:t>: TR</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ỜNG TIỂU HỌC 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NG ĐẠO</a:t>
            </a: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p:txBody>
      </p:sp>
      <p:pic>
        <p:nvPicPr>
          <p:cNvPr id="17" name="Picture 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236410" y="301498"/>
            <a:ext cx="1156440" cy="103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86101" y="8692802"/>
            <a:ext cx="1672002" cy="12352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892649" y="1822938"/>
            <a:ext cx="1652154" cy="12206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87479" y="264545"/>
            <a:ext cx="1148634" cy="8486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501311" y="7945872"/>
            <a:ext cx="927498" cy="8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6400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1"/>
            <p:extLst>
              <p:ext uri="{DAA4B4D4-6D71-4841-9C94-3DE7FCFB9230}">
                <p14:media xmlns:p14="http://schemas.microsoft.com/office/powerpoint/2010/main" r:embed="rId2">
                  <p14:trim st="3684" end="32674.2812"/>
                </p14:media>
              </p:ext>
            </p:extLst>
          </p:nvPr>
        </p:nvPicPr>
        <p:blipFill>
          <a:blip r:embed="rId16"/>
          <a:stretch>
            <a:fillRect/>
          </a:stretch>
        </p:blipFill>
        <p:spPr>
          <a:xfrm>
            <a:off x="18496566" y="2884663"/>
            <a:ext cx="928688" cy="928688"/>
          </a:xfrm>
          <a:prstGeom prst="rect">
            <a:avLst/>
          </a:prstGeom>
        </p:spPr>
      </p:pic>
      <p:pic>
        <p:nvPicPr>
          <p:cNvPr id="7" name="Picture 6">
            <a:extLst>
              <a:ext uri="{FF2B5EF4-FFF2-40B4-BE49-F238E27FC236}">
                <a16:creationId xmlns:a16="http://schemas.microsoft.com/office/drawing/2014/main" id="{A1DE62F5-FCB9-441B-8D25-FA3B5B5A6406}"/>
              </a:ext>
            </a:extLst>
          </p:cNvPr>
          <p:cNvPicPr>
            <a:picLocks noChangeAspect="1"/>
          </p:cNvPicPr>
          <p:nvPr/>
        </p:nvPicPr>
        <p:blipFill>
          <a:blip r:embed="rId17"/>
          <a:stretch>
            <a:fillRect/>
          </a:stretch>
        </p:blipFill>
        <p:spPr>
          <a:xfrm>
            <a:off x="533400" y="2751086"/>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6" name="Rectangle 5">
            <a:extLst>
              <a:ext uri="{FF2B5EF4-FFF2-40B4-BE49-F238E27FC236}">
                <a16:creationId xmlns:a16="http://schemas.microsoft.com/office/drawing/2014/main" id="{23E43FB1-C131-19DB-2B61-99CA2FA0C64F}"/>
              </a:ext>
            </a:extLst>
          </p:cNvPr>
          <p:cNvSpPr/>
          <p:nvPr/>
        </p:nvSpPr>
        <p:spPr>
          <a:xfrm>
            <a:off x="8534400" y="5600700"/>
            <a:ext cx="460033" cy="923330"/>
          </a:xfrm>
          <a:prstGeom prst="rect">
            <a:avLst/>
          </a:prstGeom>
          <a:noFill/>
        </p:spPr>
        <p:txBody>
          <a:bodyPr wrap="squar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spTree>
    <p:extLst>
      <p:ext uri="{BB962C8B-B14F-4D97-AF65-F5344CB8AC3E}">
        <p14:creationId xmlns:p14="http://schemas.microsoft.com/office/powerpoint/2010/main" val="34986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1"/>
            <p:extLst>
              <p:ext uri="{DAA4B4D4-6D71-4841-9C94-3DE7FCFB9230}">
                <p14:media xmlns:p14="http://schemas.microsoft.com/office/powerpoint/2010/main" r:embed="rId2">
                  <p14:trim st="20426" end="632.2812"/>
                </p14:media>
              </p:ext>
            </p:extLst>
          </p:nvPr>
        </p:nvPicPr>
        <p:blipFill>
          <a:blip r:embed="rId16"/>
          <a:stretch>
            <a:fillRect/>
          </a:stretch>
        </p:blipFill>
        <p:spPr>
          <a:xfrm>
            <a:off x="18613944" y="2584906"/>
            <a:ext cx="928688" cy="928688"/>
          </a:xfrm>
          <a:prstGeom prst="rect">
            <a:avLst/>
          </a:prstGeom>
        </p:spPr>
      </p:pic>
      <p:pic>
        <p:nvPicPr>
          <p:cNvPr id="8" name="happy-cooking-show-111370">
            <a:hlinkClick r:id="" action="ppaction://media"/>
            <a:extLst>
              <a:ext uri="{FF2B5EF4-FFF2-40B4-BE49-F238E27FC236}">
                <a16:creationId xmlns:a16="http://schemas.microsoft.com/office/drawing/2014/main" id="{97FAB5F8-726F-9444-1145-8683190E2CF2}"/>
              </a:ext>
            </a:extLst>
          </p:cNvPr>
          <p:cNvPicPr>
            <a:picLocks noChangeAspect="1"/>
          </p:cNvPicPr>
          <p:nvPr>
            <a:audioFile r:link="rId4"/>
            <p:extLst>
              <p:ext uri="{DAA4B4D4-6D71-4841-9C94-3DE7FCFB9230}">
                <p14:media xmlns:p14="http://schemas.microsoft.com/office/powerpoint/2010/main" r:embed="rId3"/>
              </p:ext>
            </p:extLst>
          </p:nvPr>
        </p:nvPicPr>
        <p:blipFill>
          <a:blip r:embed="rId16">
            <a:duotone>
              <a:prstClr val="black"/>
              <a:schemeClr val="accent3">
                <a:tint val="45000"/>
                <a:satMod val="400000"/>
              </a:schemeClr>
            </a:duotone>
          </a:blip>
          <a:stretch>
            <a:fillRect/>
          </a:stretch>
        </p:blipFill>
        <p:spPr>
          <a:xfrm>
            <a:off x="18651446" y="8131919"/>
            <a:ext cx="1160714" cy="1160714"/>
          </a:xfrm>
          <a:prstGeom prst="rect">
            <a:avLst/>
          </a:prstGeom>
          <a:effectLst>
            <a:glow rad="228600">
              <a:schemeClr val="bg1">
                <a:alpha val="40000"/>
              </a:schemeClr>
            </a:glow>
          </a:effectLst>
        </p:spPr>
      </p:pic>
      <p:pic>
        <p:nvPicPr>
          <p:cNvPr id="15" name="Picture 14">
            <a:extLst>
              <a:ext uri="{FF2B5EF4-FFF2-40B4-BE49-F238E27FC236}">
                <a16:creationId xmlns:a16="http://schemas.microsoft.com/office/drawing/2014/main" id="{6B56172C-F0A6-4578-A5B2-6DD3CB7E16CB}"/>
              </a:ext>
            </a:extLst>
          </p:cNvPr>
          <p:cNvPicPr>
            <a:picLocks noChangeAspect="1"/>
          </p:cNvPicPr>
          <p:nvPr/>
        </p:nvPicPr>
        <p:blipFill>
          <a:blip r:embed="rId17"/>
          <a:stretch>
            <a:fillRect/>
          </a:stretch>
        </p:blipFill>
        <p:spPr>
          <a:xfrm>
            <a:off x="595896" y="2168762"/>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6" name="Rectangle 5">
            <a:extLst>
              <a:ext uri="{FF2B5EF4-FFF2-40B4-BE49-F238E27FC236}">
                <a16:creationId xmlns:a16="http://schemas.microsoft.com/office/drawing/2014/main" id="{23E43FB1-C131-19DB-2B61-99CA2FA0C64F}"/>
              </a:ext>
            </a:extLst>
          </p:cNvPr>
          <p:cNvSpPr/>
          <p:nvPr/>
        </p:nvSpPr>
        <p:spPr>
          <a:xfrm>
            <a:off x="8534400" y="4914900"/>
            <a:ext cx="4251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pic>
        <p:nvPicPr>
          <p:cNvPr id="7" name="Picture 6" descr="Cartoon of a child and child&#10;&#10;Description automatically generated">
            <a:extLst>
              <a:ext uri="{FF2B5EF4-FFF2-40B4-BE49-F238E27FC236}">
                <a16:creationId xmlns:a16="http://schemas.microsoft.com/office/drawing/2014/main" id="{2C18C4E6-5459-002D-5B8F-66292DCEC1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734800" y="5729686"/>
            <a:ext cx="6938003" cy="4610704"/>
          </a:xfrm>
          <a:prstGeom prst="rect">
            <a:avLst/>
          </a:prstGeom>
          <a:effectLst>
            <a:glow rad="317500">
              <a:schemeClr val="accent3">
                <a:satMod val="175000"/>
                <a:alpha val="40000"/>
              </a:schemeClr>
            </a:glow>
          </a:effectLst>
        </p:spPr>
      </p:pic>
    </p:spTree>
    <p:extLst>
      <p:ext uri="{BB962C8B-B14F-4D97-AF65-F5344CB8AC3E}">
        <p14:creationId xmlns:p14="http://schemas.microsoft.com/office/powerpoint/2010/main" val="23633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1"/>
            <p:extLst>
              <p:ext uri="{DAA4B4D4-6D71-4841-9C94-3DE7FCFB9230}">
                <p14:media xmlns:p14="http://schemas.microsoft.com/office/powerpoint/2010/main" r:embed="rId2">
                  <p14:trim st="20426" end="22235.2812"/>
                </p14:media>
              </p:ext>
            </p:extLst>
          </p:nvPr>
        </p:nvPicPr>
        <p:blipFill>
          <a:blip r:embed="rId15"/>
          <a:stretch>
            <a:fillRect/>
          </a:stretch>
        </p:blipFill>
        <p:spPr>
          <a:xfrm>
            <a:off x="18613944" y="2584906"/>
            <a:ext cx="928688" cy="928688"/>
          </a:xfrm>
          <a:prstGeom prst="rect">
            <a:avLst/>
          </a:prstGeom>
        </p:spPr>
      </p:pic>
      <p:pic>
        <p:nvPicPr>
          <p:cNvPr id="9" name="Track 43">
            <a:hlinkClick r:id="" action="ppaction://media"/>
            <a:extLst>
              <a:ext uri="{FF2B5EF4-FFF2-40B4-BE49-F238E27FC236}">
                <a16:creationId xmlns:a16="http://schemas.microsoft.com/office/drawing/2014/main" id="{E6C68CF6-A46B-715E-2CD8-88DEAE499080}"/>
              </a:ext>
            </a:extLst>
          </p:cNvPr>
          <p:cNvPicPr>
            <a:picLocks noChangeAspect="1"/>
          </p:cNvPicPr>
          <p:nvPr>
            <a:audioFile r:link="rId1"/>
            <p:extLst>
              <p:ext uri="{DAA4B4D4-6D71-4841-9C94-3DE7FCFB9230}">
                <p14:media xmlns:p14="http://schemas.microsoft.com/office/powerpoint/2010/main" r:embed="rId2">
                  <p14:trim st="30558" end="11614.2812"/>
                </p14:media>
              </p:ext>
            </p:extLst>
          </p:nvPr>
        </p:nvPicPr>
        <p:blipFill>
          <a:blip r:embed="rId15"/>
          <a:stretch>
            <a:fillRect/>
          </a:stretch>
        </p:blipFill>
        <p:spPr>
          <a:xfrm>
            <a:off x="18608365" y="4114462"/>
            <a:ext cx="928688" cy="928688"/>
          </a:xfrm>
          <a:prstGeom prst="rect">
            <a:avLst/>
          </a:prstGeom>
        </p:spPr>
      </p:pic>
      <p:pic>
        <p:nvPicPr>
          <p:cNvPr id="11" name="Track 43">
            <a:hlinkClick r:id="" action="ppaction://media"/>
            <a:extLst>
              <a:ext uri="{FF2B5EF4-FFF2-40B4-BE49-F238E27FC236}">
                <a16:creationId xmlns:a16="http://schemas.microsoft.com/office/drawing/2014/main" id="{CBF2983F-DC5F-DCD9-A8EB-A742D14A343E}"/>
              </a:ext>
            </a:extLst>
          </p:cNvPr>
          <p:cNvPicPr>
            <a:picLocks noChangeAspect="1"/>
          </p:cNvPicPr>
          <p:nvPr>
            <a:audioFile r:link="rId1"/>
            <p:extLst>
              <p:ext uri="{DAA4B4D4-6D71-4841-9C94-3DE7FCFB9230}">
                <p14:media xmlns:p14="http://schemas.microsoft.com/office/powerpoint/2010/main" r:embed="rId2">
                  <p14:trim st="41382" end="387.2812"/>
                </p14:media>
              </p:ext>
            </p:extLst>
          </p:nvPr>
        </p:nvPicPr>
        <p:blipFill>
          <a:blip r:embed="rId15"/>
          <a:stretch>
            <a:fillRect/>
          </a:stretch>
        </p:blipFill>
        <p:spPr>
          <a:xfrm>
            <a:off x="18608365" y="5644018"/>
            <a:ext cx="928688" cy="928688"/>
          </a:xfrm>
          <a:prstGeom prst="rect">
            <a:avLst/>
          </a:prstGeom>
        </p:spPr>
      </p:pic>
      <p:pic>
        <p:nvPicPr>
          <p:cNvPr id="18" name="Picture 17">
            <a:extLst>
              <a:ext uri="{FF2B5EF4-FFF2-40B4-BE49-F238E27FC236}">
                <a16:creationId xmlns:a16="http://schemas.microsoft.com/office/drawing/2014/main" id="{E2009622-0C21-4AF9-82B0-735DF7DD114D}"/>
              </a:ext>
            </a:extLst>
          </p:cNvPr>
          <p:cNvPicPr>
            <a:picLocks noChangeAspect="1"/>
          </p:cNvPicPr>
          <p:nvPr/>
        </p:nvPicPr>
        <p:blipFill>
          <a:blip r:embed="rId16"/>
          <a:stretch>
            <a:fillRect/>
          </a:stretch>
        </p:blipFill>
        <p:spPr>
          <a:xfrm>
            <a:off x="406494" y="2270880"/>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10" name="Rectangle 9">
            <a:extLst>
              <a:ext uri="{FF2B5EF4-FFF2-40B4-BE49-F238E27FC236}">
                <a16:creationId xmlns:a16="http://schemas.microsoft.com/office/drawing/2014/main" id="{7EAB23BA-204D-8E46-696B-908BD311A02D}"/>
              </a:ext>
            </a:extLst>
          </p:cNvPr>
          <p:cNvSpPr/>
          <p:nvPr/>
        </p:nvSpPr>
        <p:spPr>
          <a:xfrm>
            <a:off x="3987422" y="5109396"/>
            <a:ext cx="580608"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3</a:t>
            </a:r>
          </a:p>
        </p:txBody>
      </p:sp>
      <p:sp>
        <p:nvSpPr>
          <p:cNvPr id="6" name="Rectangle 5">
            <a:extLst>
              <a:ext uri="{FF2B5EF4-FFF2-40B4-BE49-F238E27FC236}">
                <a16:creationId xmlns:a16="http://schemas.microsoft.com/office/drawing/2014/main" id="{23E43FB1-C131-19DB-2B61-99CA2FA0C64F}"/>
              </a:ext>
            </a:extLst>
          </p:cNvPr>
          <p:cNvSpPr/>
          <p:nvPr/>
        </p:nvSpPr>
        <p:spPr>
          <a:xfrm>
            <a:off x="8410330" y="5043150"/>
            <a:ext cx="4251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sp>
        <p:nvSpPr>
          <p:cNvPr id="4" name="Rectangle 3">
            <a:extLst>
              <a:ext uri="{FF2B5EF4-FFF2-40B4-BE49-F238E27FC236}">
                <a16:creationId xmlns:a16="http://schemas.microsoft.com/office/drawing/2014/main" id="{5F62755B-A0C9-08D1-8C7A-DF2B5998CFB0}"/>
              </a:ext>
            </a:extLst>
          </p:cNvPr>
          <p:cNvSpPr/>
          <p:nvPr/>
        </p:nvSpPr>
        <p:spPr>
          <a:xfrm>
            <a:off x="12667929" y="5037373"/>
            <a:ext cx="580608"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2</a:t>
            </a:r>
          </a:p>
        </p:txBody>
      </p:sp>
      <p:sp>
        <p:nvSpPr>
          <p:cNvPr id="16" name="Rectangle 15">
            <a:extLst>
              <a:ext uri="{FF2B5EF4-FFF2-40B4-BE49-F238E27FC236}">
                <a16:creationId xmlns:a16="http://schemas.microsoft.com/office/drawing/2014/main" id="{67ED4886-B4CD-A12B-209B-8E33B64F30A4}"/>
              </a:ext>
            </a:extLst>
          </p:cNvPr>
          <p:cNvSpPr/>
          <p:nvPr/>
        </p:nvSpPr>
        <p:spPr>
          <a:xfrm>
            <a:off x="17081020" y="5035436"/>
            <a:ext cx="620684"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4</a:t>
            </a:r>
          </a:p>
        </p:txBody>
      </p:sp>
    </p:spTree>
    <p:extLst>
      <p:ext uri="{BB962C8B-B14F-4D97-AF65-F5344CB8AC3E}">
        <p14:creationId xmlns:p14="http://schemas.microsoft.com/office/powerpoint/2010/main" val="942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1431" fill="hold"/>
                                        <p:tgtEl>
                                          <p:spTgt spid="9"/>
                                        </p:tgtEl>
                                      </p:cBhvr>
                                    </p:cmd>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834" fill="hold"/>
                                        <p:tgtEl>
                                          <p:spTgt spid="11"/>
                                        </p:tgtEl>
                                      </p:cBhvr>
                                    </p:cmd>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9"/>
                </p:tgtEl>
              </p:cMediaNode>
            </p:audio>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10" grpId="0"/>
      <p:bldP spid="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pic>
        <p:nvPicPr>
          <p:cNvPr id="25" name="Picture 24">
            <a:extLst>
              <a:ext uri="{FF2B5EF4-FFF2-40B4-BE49-F238E27FC236}">
                <a16:creationId xmlns:a16="http://schemas.microsoft.com/office/drawing/2014/main" id="{FEF93675-1197-4624-8460-C8D458EA62BB}"/>
              </a:ext>
            </a:extLst>
          </p:cNvPr>
          <p:cNvPicPr>
            <a:picLocks noChangeAspect="1"/>
          </p:cNvPicPr>
          <p:nvPr/>
        </p:nvPicPr>
        <p:blipFill>
          <a:blip r:embed="rId6"/>
          <a:stretch>
            <a:fillRect/>
          </a:stretch>
        </p:blipFill>
        <p:spPr>
          <a:xfrm>
            <a:off x="9589455" y="5890336"/>
            <a:ext cx="5219756" cy="3509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A3875F1-0C75-442B-9079-F49EE3B03675}"/>
              </a:ext>
            </a:extLst>
          </p:cNvPr>
          <p:cNvPicPr>
            <a:picLocks noChangeAspect="1"/>
          </p:cNvPicPr>
          <p:nvPr/>
        </p:nvPicPr>
        <p:blipFill>
          <a:blip r:embed="rId7"/>
          <a:stretch>
            <a:fillRect/>
          </a:stretch>
        </p:blipFill>
        <p:spPr>
          <a:xfrm>
            <a:off x="9589454" y="1795449"/>
            <a:ext cx="5219756" cy="3479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E761C87-6779-44C2-AF0A-4E76257C70DC}"/>
              </a:ext>
            </a:extLst>
          </p:cNvPr>
          <p:cNvPicPr>
            <a:picLocks noChangeAspect="1"/>
          </p:cNvPicPr>
          <p:nvPr/>
        </p:nvPicPr>
        <p:blipFill>
          <a:blip r:embed="rId8"/>
          <a:stretch>
            <a:fillRect/>
          </a:stretch>
        </p:blipFill>
        <p:spPr>
          <a:xfrm>
            <a:off x="3408096" y="1795449"/>
            <a:ext cx="5219756" cy="3483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0F3A0C3-D61A-44B0-8A2E-C9B669961F4F}"/>
              </a:ext>
            </a:extLst>
          </p:cNvPr>
          <p:cNvPicPr>
            <a:picLocks noChangeAspect="1"/>
          </p:cNvPicPr>
          <p:nvPr/>
        </p:nvPicPr>
        <p:blipFill>
          <a:blip r:embed="rId9"/>
          <a:stretch>
            <a:fillRect/>
          </a:stretch>
        </p:blipFill>
        <p:spPr>
          <a:xfrm>
            <a:off x="3408096" y="5890336"/>
            <a:ext cx="5219756" cy="3470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15" name="Track 42">
            <a:hlinkClick r:id="" action="ppaction://media"/>
            <a:extLst>
              <a:ext uri="{FF2B5EF4-FFF2-40B4-BE49-F238E27FC236}">
                <a16:creationId xmlns:a16="http://schemas.microsoft.com/office/drawing/2014/main" id="{058BF71D-6F2B-7339-B4EA-174506084639}"/>
              </a:ext>
            </a:extLst>
          </p:cNvPr>
          <p:cNvPicPr>
            <a:picLocks noChangeAspect="1"/>
          </p:cNvPicPr>
          <p:nvPr>
            <a:audioFile r:link="rId1"/>
            <p:extLst>
              <p:ext uri="{DAA4B4D4-6D71-4841-9C94-3DE7FCFB9230}">
                <p14:media xmlns:p14="http://schemas.microsoft.com/office/powerpoint/2010/main" r:embed="rId2">
                  <p14:trim st="16256" end="46439.5312"/>
                </p14:media>
              </p:ext>
            </p:extLst>
          </p:nvPr>
        </p:nvPicPr>
        <p:blipFill>
          <a:blip r:embed="rId18"/>
          <a:stretch>
            <a:fillRect/>
          </a:stretch>
        </p:blipFill>
        <p:spPr>
          <a:xfrm>
            <a:off x="-1610550" y="2881380"/>
            <a:ext cx="1311275" cy="1311275"/>
          </a:xfrm>
          <a:prstGeom prst="rect">
            <a:avLst/>
          </a:prstGeom>
        </p:spPr>
      </p:pic>
      <p:pic>
        <p:nvPicPr>
          <p:cNvPr id="18" name="Track 42">
            <a:hlinkClick r:id="" action="ppaction://media"/>
            <a:extLst>
              <a:ext uri="{FF2B5EF4-FFF2-40B4-BE49-F238E27FC236}">
                <a16:creationId xmlns:a16="http://schemas.microsoft.com/office/drawing/2014/main" id="{AE0B52C6-2A66-CF68-6BE7-65A44D18036D}"/>
              </a:ext>
            </a:extLst>
          </p:cNvPr>
          <p:cNvPicPr>
            <a:picLocks noChangeAspect="1"/>
          </p:cNvPicPr>
          <p:nvPr>
            <a:audioFile r:link="rId1"/>
            <p:extLst>
              <p:ext uri="{DAA4B4D4-6D71-4841-9C94-3DE7FCFB9230}">
                <p14:media xmlns:p14="http://schemas.microsoft.com/office/powerpoint/2010/main" r:embed="rId2">
                  <p14:trim st="11798" end="51391.5312"/>
                </p14:media>
              </p:ext>
            </p:extLst>
          </p:nvPr>
        </p:nvPicPr>
        <p:blipFill>
          <a:blip r:embed="rId18"/>
          <a:stretch>
            <a:fillRect/>
          </a:stretch>
        </p:blipFill>
        <p:spPr>
          <a:xfrm>
            <a:off x="18456759" y="2738437"/>
            <a:ext cx="1311275" cy="1311275"/>
          </a:xfrm>
          <a:prstGeom prst="rect">
            <a:avLst/>
          </a:prstGeom>
        </p:spPr>
      </p:pic>
      <p:pic>
        <p:nvPicPr>
          <p:cNvPr id="20" name="Track 42">
            <a:hlinkClick r:id="" action="ppaction://media"/>
            <a:extLst>
              <a:ext uri="{FF2B5EF4-FFF2-40B4-BE49-F238E27FC236}">
                <a16:creationId xmlns:a16="http://schemas.microsoft.com/office/drawing/2014/main" id="{038222A0-21E6-7084-66EA-AA70F323A67E}"/>
              </a:ext>
            </a:extLst>
          </p:cNvPr>
          <p:cNvPicPr>
            <a:picLocks noChangeAspect="1"/>
          </p:cNvPicPr>
          <p:nvPr>
            <a:audioFile r:link="rId1"/>
            <p:extLst>
              <p:ext uri="{DAA4B4D4-6D71-4841-9C94-3DE7FCFB9230}">
                <p14:media xmlns:p14="http://schemas.microsoft.com/office/powerpoint/2010/main" r:embed="rId2">
                  <p14:trim st="20770" end="41427.5312"/>
                </p14:media>
              </p:ext>
            </p:extLst>
          </p:nvPr>
        </p:nvPicPr>
        <p:blipFill>
          <a:blip r:embed="rId18"/>
          <a:stretch>
            <a:fillRect/>
          </a:stretch>
        </p:blipFill>
        <p:spPr>
          <a:xfrm>
            <a:off x="-1610550" y="6877694"/>
            <a:ext cx="1311275" cy="1311275"/>
          </a:xfrm>
          <a:prstGeom prst="rect">
            <a:avLst/>
          </a:prstGeom>
        </p:spPr>
      </p:pic>
      <p:pic>
        <p:nvPicPr>
          <p:cNvPr id="23" name="Track 42">
            <a:hlinkClick r:id="" action="ppaction://media"/>
            <a:extLst>
              <a:ext uri="{FF2B5EF4-FFF2-40B4-BE49-F238E27FC236}">
                <a16:creationId xmlns:a16="http://schemas.microsoft.com/office/drawing/2014/main" id="{250DB5D3-077B-7A40-5A27-41524507B6A9}"/>
              </a:ext>
            </a:extLst>
          </p:cNvPr>
          <p:cNvPicPr>
            <a:picLocks noChangeAspect="1"/>
          </p:cNvPicPr>
          <p:nvPr>
            <a:audioFile r:link="rId1"/>
            <p:extLst>
              <p:ext uri="{DAA4B4D4-6D71-4841-9C94-3DE7FCFB9230}">
                <p14:media xmlns:p14="http://schemas.microsoft.com/office/powerpoint/2010/main" r:embed="rId2">
                  <p14:trim st="25189" end="37098.5312"/>
                </p14:media>
              </p:ext>
            </p:extLst>
          </p:nvPr>
        </p:nvPicPr>
        <p:blipFill>
          <a:blip r:embed="rId18"/>
          <a:stretch>
            <a:fillRect/>
          </a:stretch>
        </p:blipFill>
        <p:spPr>
          <a:xfrm>
            <a:off x="18502222" y="7393355"/>
            <a:ext cx="1311275" cy="1311275"/>
          </a:xfrm>
          <a:prstGeom prst="rect">
            <a:avLst/>
          </a:prstGeom>
        </p:spPr>
      </p:pic>
      <p:sp>
        <p:nvSpPr>
          <p:cNvPr id="11" name="headache">
            <a:extLst>
              <a:ext uri="{FF2B5EF4-FFF2-40B4-BE49-F238E27FC236}">
                <a16:creationId xmlns:a16="http://schemas.microsoft.com/office/drawing/2014/main" id="{840FB6C4-F9F2-6AE3-3727-16B7C086DE5F}"/>
              </a:ext>
            </a:extLst>
          </p:cNvPr>
          <p:cNvSpPr txBox="1"/>
          <p:nvPr/>
        </p:nvSpPr>
        <p:spPr>
          <a:xfrm>
            <a:off x="249076" y="3143138"/>
            <a:ext cx="4495800"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headache</a:t>
            </a:r>
          </a:p>
        </p:txBody>
      </p:sp>
      <p:sp>
        <p:nvSpPr>
          <p:cNvPr id="16" name="headache">
            <a:extLst>
              <a:ext uri="{FF2B5EF4-FFF2-40B4-BE49-F238E27FC236}">
                <a16:creationId xmlns:a16="http://schemas.microsoft.com/office/drawing/2014/main" id="{6CC25C08-1165-FF2D-1FA7-3BA3CFA9FAE9}"/>
              </a:ext>
            </a:extLst>
          </p:cNvPr>
          <p:cNvSpPr txBox="1"/>
          <p:nvPr/>
        </p:nvSpPr>
        <p:spPr>
          <a:xfrm>
            <a:off x="14477999" y="3143138"/>
            <a:ext cx="3700005"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toothache</a:t>
            </a:r>
          </a:p>
        </p:txBody>
      </p:sp>
      <p:sp>
        <p:nvSpPr>
          <p:cNvPr id="22" name="headache">
            <a:extLst>
              <a:ext uri="{FF2B5EF4-FFF2-40B4-BE49-F238E27FC236}">
                <a16:creationId xmlns:a16="http://schemas.microsoft.com/office/drawing/2014/main" id="{2BB701D9-2AC0-3B2B-2474-F36C313F51FE}"/>
              </a:ext>
            </a:extLst>
          </p:cNvPr>
          <p:cNvSpPr txBox="1"/>
          <p:nvPr/>
        </p:nvSpPr>
        <p:spPr>
          <a:xfrm>
            <a:off x="14004354" y="7042637"/>
            <a:ext cx="4006016" cy="1661993"/>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stomach ache</a:t>
            </a:r>
          </a:p>
        </p:txBody>
      </p:sp>
      <p:sp>
        <p:nvSpPr>
          <p:cNvPr id="19" name="headache">
            <a:extLst>
              <a:ext uri="{FF2B5EF4-FFF2-40B4-BE49-F238E27FC236}">
                <a16:creationId xmlns:a16="http://schemas.microsoft.com/office/drawing/2014/main" id="{F01020A8-5B13-4CDE-932E-F2E74D888E33}"/>
              </a:ext>
            </a:extLst>
          </p:cNvPr>
          <p:cNvSpPr txBox="1"/>
          <p:nvPr/>
        </p:nvSpPr>
        <p:spPr>
          <a:xfrm>
            <a:off x="277630" y="7042637"/>
            <a:ext cx="4739415"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sore throat</a:t>
            </a:r>
          </a:p>
        </p:txBody>
      </p:sp>
    </p:spTree>
    <p:extLst>
      <p:ext uri="{BB962C8B-B14F-4D97-AF65-F5344CB8AC3E}">
        <p14:creationId xmlns:p14="http://schemas.microsoft.com/office/powerpoint/2010/main" val="261204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480"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1986"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978"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1" presetClass="mediacall" presetSubtype="0" fill="hold" nodeType="withEffect">
                                  <p:stCondLst>
                                    <p:cond delay="0"/>
                                  </p:stCondLst>
                                  <p:childTnLst>
                                    <p:cmd type="call" cmd="playFrom(0.0)">
                                      <p:cBhvr>
                                        <p:cTn id="34" dur="288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audio>
              <p:cMediaNode vol="80000">
                <p:cTn id="36" fill="hold" display="0">
                  <p:stCondLst>
                    <p:cond delay="indefinite"/>
                  </p:stCondLst>
                  <p:endCondLst>
                    <p:cond evt="onStopAudio" delay="0">
                      <p:tgtEl>
                        <p:sldTgt/>
                      </p:tgtEl>
                    </p:cond>
                  </p:endCondLst>
                </p:cTn>
                <p:tgtEl>
                  <p:spTgt spid="18"/>
                </p:tgtEl>
              </p:cMediaNode>
            </p:audio>
            <p:audio>
              <p:cMediaNode vol="80000">
                <p:cTn id="37" fill="hold" display="0">
                  <p:stCondLst>
                    <p:cond delay="indefinite"/>
                  </p:stCondLst>
                  <p:endCondLst>
                    <p:cond evt="onStopAudio" delay="0">
                      <p:tgtEl>
                        <p:sldTgt/>
                      </p:tgtEl>
                    </p:cond>
                  </p:endCondLst>
                </p:cTn>
                <p:tgtEl>
                  <p:spTgt spid="20"/>
                </p:tgtEl>
              </p:cMediaNode>
            </p:audio>
            <p:audio>
              <p:cMediaNode vol="80000">
                <p:cTn id="38" fill="hold" display="0">
                  <p:stCondLst>
                    <p:cond delay="indefinite"/>
                  </p:stCondLst>
                  <p:endCondLst>
                    <p:cond evt="onStopAudio" delay="0">
                      <p:tgtEl>
                        <p:sldTgt/>
                      </p:tgtEl>
                    </p:cond>
                  </p:endCondLst>
                </p:cTn>
                <p:tgtEl>
                  <p:spTgt spid="23"/>
                </p:tgtEl>
              </p:cMediaNode>
            </p:audio>
          </p:childTnLst>
        </p:cTn>
      </p:par>
    </p:tnLst>
    <p:bldLst>
      <p:bldP spid="11" grpId="0" animBg="1"/>
      <p:bldP spid="16" grpId="0" animBg="1"/>
      <p:bldP spid="22"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10109030" y="3672446"/>
            <a:ext cx="7765043" cy="2332818"/>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1. </a:t>
            </a:r>
            <a:r>
              <a:rPr lang="en-US" sz="5400" dirty="0">
                <a:solidFill>
                  <a:srgbClr val="002060"/>
                </a:solidFill>
                <a:latin typeface="Arial Rounded MT Bold" panose="020F0704030504030204" pitchFamily="34" charset="0"/>
              </a:rPr>
              <a:t>I feel tired. I have a _________________ .</a:t>
            </a:r>
          </a:p>
        </p:txBody>
      </p:sp>
      <p:sp>
        <p:nvSpPr>
          <p:cNvPr id="3" name="headache">
            <a:extLst>
              <a:ext uri="{FF2B5EF4-FFF2-40B4-BE49-F238E27FC236}">
                <a16:creationId xmlns:a16="http://schemas.microsoft.com/office/drawing/2014/main" id="{59824DCD-5077-7B33-88D8-FB0405F017A5}"/>
              </a:ext>
            </a:extLst>
          </p:cNvPr>
          <p:cNvSpPr txBox="1"/>
          <p:nvPr/>
        </p:nvSpPr>
        <p:spPr>
          <a:xfrm>
            <a:off x="10141957" y="5143500"/>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headache</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17372" end="46439.5312"/>
                </p14:media>
              </p:ext>
            </p:extLst>
          </p:nvPr>
        </p:nvPicPr>
        <p:blipFill>
          <a:blip r:embed="rId14"/>
          <a:stretch>
            <a:fillRect/>
          </a:stretch>
        </p:blipFill>
        <p:spPr>
          <a:xfrm>
            <a:off x="18814872" y="3984478"/>
            <a:ext cx="1311275" cy="1311275"/>
          </a:xfrm>
          <a:prstGeom prst="rect">
            <a:avLst/>
          </a:prstGeom>
        </p:spPr>
      </p:pic>
      <p:pic>
        <p:nvPicPr>
          <p:cNvPr id="15" name="Picture 14">
            <a:extLst>
              <a:ext uri="{FF2B5EF4-FFF2-40B4-BE49-F238E27FC236}">
                <a16:creationId xmlns:a16="http://schemas.microsoft.com/office/drawing/2014/main" id="{AF6B5F23-1598-41E7-ACF6-17BAD64A92BA}"/>
              </a:ext>
            </a:extLst>
          </p:cNvPr>
          <p:cNvPicPr>
            <a:picLocks noChangeAspect="1"/>
          </p:cNvPicPr>
          <p:nvPr/>
        </p:nvPicPr>
        <p:blipFill>
          <a:blip r:embed="rId15"/>
          <a:stretch>
            <a:fillRect/>
          </a:stretch>
        </p:blipFill>
        <p:spPr>
          <a:xfrm>
            <a:off x="1345876" y="2440929"/>
            <a:ext cx="7186964" cy="4795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36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13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1"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0" y="-44132"/>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6" name="Picture 15" descr="Cartoon of a child and child&#10;&#10;Description automatically generated">
            <a:extLst>
              <a:ext uri="{FF2B5EF4-FFF2-40B4-BE49-F238E27FC236}">
                <a16:creationId xmlns:a16="http://schemas.microsoft.com/office/drawing/2014/main" id="{E4A01A16-0E25-C67C-139A-3CE406BD78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76229" y="1746523"/>
            <a:ext cx="4949691" cy="3289356"/>
          </a:xfrm>
          <a:prstGeom prst="rect">
            <a:avLst/>
          </a:prstGeom>
          <a:effectLst>
            <a:glow rad="317500">
              <a:schemeClr val="accent3">
                <a:satMod val="175000"/>
                <a:alpha val="40000"/>
              </a:schemeClr>
            </a:glow>
          </a:effectLst>
        </p:spPr>
      </p:pic>
      <p:pic>
        <p:nvPicPr>
          <p:cNvPr id="18" name="happy-cooking-show-111370">
            <a:hlinkClick r:id="" action="ppaction://media"/>
            <a:extLst>
              <a:ext uri="{FF2B5EF4-FFF2-40B4-BE49-F238E27FC236}">
                <a16:creationId xmlns:a16="http://schemas.microsoft.com/office/drawing/2014/main" id="{8293E8C1-62BD-E60F-E411-62A9C8287011}"/>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8659683" y="2895599"/>
            <a:ext cx="1121521" cy="1121521"/>
          </a:xfrm>
          <a:prstGeom prst="rect">
            <a:avLst/>
          </a:prstGeom>
          <a:effectLst>
            <a:glow rad="228600">
              <a:schemeClr val="bg1">
                <a:alpha val="40000"/>
              </a:schemeClr>
            </a:glow>
          </a:effectLst>
        </p:spPr>
      </p:pic>
      <p:pic>
        <p:nvPicPr>
          <p:cNvPr id="3" name="Picture 2">
            <a:extLst>
              <a:ext uri="{FF2B5EF4-FFF2-40B4-BE49-F238E27FC236}">
                <a16:creationId xmlns:a16="http://schemas.microsoft.com/office/drawing/2014/main" id="{3985FEDD-CBBD-4E9A-98FE-DF367968069E}"/>
              </a:ext>
            </a:extLst>
          </p:cNvPr>
          <p:cNvPicPr>
            <a:picLocks noChangeAspect="1"/>
          </p:cNvPicPr>
          <p:nvPr/>
        </p:nvPicPr>
        <p:blipFill>
          <a:blip r:embed="rId16"/>
          <a:stretch>
            <a:fillRect/>
          </a:stretch>
        </p:blipFill>
        <p:spPr>
          <a:xfrm>
            <a:off x="462081" y="1898407"/>
            <a:ext cx="6205645" cy="3921563"/>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4" name="Picture 3">
            <a:extLst>
              <a:ext uri="{FF2B5EF4-FFF2-40B4-BE49-F238E27FC236}">
                <a16:creationId xmlns:a16="http://schemas.microsoft.com/office/drawing/2014/main" id="{9CBB2123-553D-4EDA-8DB9-E92705E2FBA2}"/>
              </a:ext>
            </a:extLst>
          </p:cNvPr>
          <p:cNvPicPr>
            <a:picLocks noChangeAspect="1"/>
          </p:cNvPicPr>
          <p:nvPr/>
        </p:nvPicPr>
        <p:blipFill>
          <a:blip r:embed="rId17"/>
          <a:stretch>
            <a:fillRect/>
          </a:stretch>
        </p:blipFill>
        <p:spPr>
          <a:xfrm>
            <a:off x="7197663" y="2781300"/>
            <a:ext cx="4784886" cy="4154445"/>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5" name="Picture 4">
            <a:extLst>
              <a:ext uri="{FF2B5EF4-FFF2-40B4-BE49-F238E27FC236}">
                <a16:creationId xmlns:a16="http://schemas.microsoft.com/office/drawing/2014/main" id="{193EA49F-3D76-410C-AFD3-119FFD7D3993}"/>
              </a:ext>
            </a:extLst>
          </p:cNvPr>
          <p:cNvPicPr>
            <a:picLocks noChangeAspect="1"/>
          </p:cNvPicPr>
          <p:nvPr/>
        </p:nvPicPr>
        <p:blipFill>
          <a:blip r:embed="rId18"/>
          <a:stretch>
            <a:fillRect/>
          </a:stretch>
        </p:blipFill>
        <p:spPr>
          <a:xfrm>
            <a:off x="12460354" y="4821714"/>
            <a:ext cx="5359673" cy="4703388"/>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121388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25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785643" y="3009900"/>
            <a:ext cx="7765043" cy="3733201"/>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2. </a:t>
            </a:r>
            <a:r>
              <a:rPr lang="en-US" sz="5400" dirty="0">
                <a:solidFill>
                  <a:srgbClr val="002060"/>
                </a:solidFill>
                <a:latin typeface="Arial Rounded MT Bold" panose="020F0704030504030204" pitchFamily="34" charset="0"/>
              </a:rPr>
              <a:t>I’m not very well. </a:t>
            </a:r>
          </a:p>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_____________ . I can’t eat anything. </a:t>
            </a:r>
          </a:p>
        </p:txBody>
      </p:sp>
      <p:sp>
        <p:nvSpPr>
          <p:cNvPr id="3" name="headache">
            <a:extLst>
              <a:ext uri="{FF2B5EF4-FFF2-40B4-BE49-F238E27FC236}">
                <a16:creationId xmlns:a16="http://schemas.microsoft.com/office/drawing/2014/main" id="{59824DCD-5077-7B33-88D8-FB0405F017A5}"/>
              </a:ext>
            </a:extLst>
          </p:cNvPr>
          <p:cNvSpPr txBox="1"/>
          <p:nvPr/>
        </p:nvSpPr>
        <p:spPr>
          <a:xfrm>
            <a:off x="12661543" y="4569315"/>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toothache</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11566" end="51388.5312"/>
                </p14:media>
              </p:ext>
            </p:extLst>
          </p:nvPr>
        </p:nvPicPr>
        <p:blipFill>
          <a:blip r:embed="rId14"/>
          <a:stretch>
            <a:fillRect/>
          </a:stretch>
        </p:blipFill>
        <p:spPr>
          <a:xfrm>
            <a:off x="18814872" y="3984478"/>
            <a:ext cx="1311275" cy="1311275"/>
          </a:xfrm>
          <a:prstGeom prst="rect">
            <a:avLst/>
          </a:prstGeom>
        </p:spPr>
      </p:pic>
      <p:pic>
        <p:nvPicPr>
          <p:cNvPr id="15" name="Picture 14">
            <a:extLst>
              <a:ext uri="{FF2B5EF4-FFF2-40B4-BE49-F238E27FC236}">
                <a16:creationId xmlns:a16="http://schemas.microsoft.com/office/drawing/2014/main" id="{EA28B6C7-01EA-4F22-A500-A9B8C5756680}"/>
              </a:ext>
            </a:extLst>
          </p:cNvPr>
          <p:cNvPicPr>
            <a:picLocks noChangeAspect="1"/>
          </p:cNvPicPr>
          <p:nvPr/>
        </p:nvPicPr>
        <p:blipFill>
          <a:blip r:embed="rId15"/>
          <a:stretch>
            <a:fillRect/>
          </a:stretch>
        </p:blipFill>
        <p:spPr>
          <a:xfrm>
            <a:off x="1828800" y="3072048"/>
            <a:ext cx="6214357" cy="4142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653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397922" y="3086100"/>
            <a:ext cx="8737678" cy="3887090"/>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3. </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What’s ______________?</a:t>
            </a:r>
          </a:p>
          <a:p>
            <a:pPr lvl="0">
              <a:lnSpc>
                <a:spcPct val="150000"/>
              </a:lnSpc>
              <a:spcBef>
                <a:spcPts val="600"/>
              </a:spcBef>
              <a:spcAft>
                <a:spcPts val="600"/>
              </a:spcAft>
            </a:pPr>
            <a:r>
              <a:rPr lang="en-US" sz="5400" dirty="0">
                <a:solidFill>
                  <a:srgbClr val="0070C0"/>
                </a:solidFill>
                <a:latin typeface="Arial Rounded MT Bold" panose="020F0704030504030204" pitchFamily="34" charset="0"/>
              </a:rPr>
              <a:t>B</a:t>
            </a:r>
            <a:r>
              <a:rPr lang="en-US" sz="5400" dirty="0">
                <a:solidFill>
                  <a:srgbClr val="002060"/>
                </a:solidFill>
                <a:latin typeface="Arial Rounded MT Bold" panose="020F0704030504030204" pitchFamily="34" charset="0"/>
              </a:rPr>
              <a:t>: I have a ______________.</a:t>
            </a:r>
          </a:p>
        </p:txBody>
      </p:sp>
      <p:sp>
        <p:nvSpPr>
          <p:cNvPr id="3" name="headache">
            <a:extLst>
              <a:ext uri="{FF2B5EF4-FFF2-40B4-BE49-F238E27FC236}">
                <a16:creationId xmlns:a16="http://schemas.microsoft.com/office/drawing/2014/main" id="{59824DCD-5077-7B33-88D8-FB0405F017A5}"/>
              </a:ext>
            </a:extLst>
          </p:cNvPr>
          <p:cNvSpPr txBox="1"/>
          <p:nvPr/>
        </p:nvSpPr>
        <p:spPr>
          <a:xfrm>
            <a:off x="12987153" y="4689083"/>
            <a:ext cx="45720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the matter</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30565" end="31762.5312"/>
                </p14:media>
              </p:ext>
            </p:extLst>
          </p:nvPr>
        </p:nvPicPr>
        <p:blipFill>
          <a:blip r:embed="rId14"/>
          <a:stretch>
            <a:fillRect/>
          </a:stretch>
        </p:blipFill>
        <p:spPr>
          <a:xfrm>
            <a:off x="18570066" y="4374007"/>
            <a:ext cx="1311275" cy="1311275"/>
          </a:xfrm>
          <a:prstGeom prst="rect">
            <a:avLst/>
          </a:prstGeom>
        </p:spPr>
      </p:pic>
      <p:sp>
        <p:nvSpPr>
          <p:cNvPr id="7" name="headache">
            <a:extLst>
              <a:ext uri="{FF2B5EF4-FFF2-40B4-BE49-F238E27FC236}">
                <a16:creationId xmlns:a16="http://schemas.microsoft.com/office/drawing/2014/main" id="{DA0B808A-CF7A-4FDA-BF3B-8BF0707B42ED}"/>
              </a:ext>
            </a:extLst>
          </p:cNvPr>
          <p:cNvSpPr txBox="1"/>
          <p:nvPr/>
        </p:nvSpPr>
        <p:spPr>
          <a:xfrm>
            <a:off x="13182600" y="6094808"/>
            <a:ext cx="45720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sore throat</a:t>
            </a:r>
          </a:p>
        </p:txBody>
      </p:sp>
      <p:pic>
        <p:nvPicPr>
          <p:cNvPr id="8" name="Track 42">
            <a:hlinkClick r:id="" action="ppaction://media"/>
            <a:extLst>
              <a:ext uri="{FF2B5EF4-FFF2-40B4-BE49-F238E27FC236}">
                <a16:creationId xmlns:a16="http://schemas.microsoft.com/office/drawing/2014/main" id="{ED8264C2-8718-991E-7565-1C639BFC6CA2}"/>
              </a:ext>
            </a:extLst>
          </p:cNvPr>
          <p:cNvPicPr>
            <a:picLocks noChangeAspect="1"/>
          </p:cNvPicPr>
          <p:nvPr>
            <a:audioFile r:link="rId1"/>
            <p:extLst>
              <p:ext uri="{DAA4B4D4-6D71-4841-9C94-3DE7FCFB9230}">
                <p14:media xmlns:p14="http://schemas.microsoft.com/office/powerpoint/2010/main" r:embed="rId2">
                  <p14:trim st="51790" end="11265.5312"/>
                </p14:media>
              </p:ext>
            </p:extLst>
          </p:nvPr>
        </p:nvPicPr>
        <p:blipFill>
          <a:blip r:embed="rId14"/>
          <a:stretch>
            <a:fillRect/>
          </a:stretch>
        </p:blipFill>
        <p:spPr>
          <a:xfrm>
            <a:off x="18606012" y="5900835"/>
            <a:ext cx="1311275" cy="1311275"/>
          </a:xfrm>
          <a:prstGeom prst="rect">
            <a:avLst/>
          </a:prstGeom>
        </p:spPr>
      </p:pic>
      <p:pic>
        <p:nvPicPr>
          <p:cNvPr id="15" name="Picture 14">
            <a:extLst>
              <a:ext uri="{FF2B5EF4-FFF2-40B4-BE49-F238E27FC236}">
                <a16:creationId xmlns:a16="http://schemas.microsoft.com/office/drawing/2014/main" id="{B5D1E123-D282-4B57-BC08-213BC8F86798}"/>
              </a:ext>
            </a:extLst>
          </p:cNvPr>
          <p:cNvPicPr>
            <a:picLocks noChangeAspect="1"/>
          </p:cNvPicPr>
          <p:nvPr/>
        </p:nvPicPr>
        <p:blipFill>
          <a:blip r:embed="rId15"/>
          <a:stretch>
            <a:fillRect/>
          </a:stretch>
        </p:blipFill>
        <p:spPr>
          <a:xfrm>
            <a:off x="1732998" y="2915483"/>
            <a:ext cx="6412719" cy="4263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37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4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 presetClass="mediacall" presetSubtype="0" fill="hold" nodeType="withEffect">
                                  <p:stCondLst>
                                    <p:cond delay="0"/>
                                  </p:stCondLst>
                                  <p:childTnLst>
                                    <p:cmd type="call" cmd="playFrom(0.0)">
                                      <p:cBhvr>
                                        <p:cTn id="24" dur="2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8"/>
                </p:tgtEl>
              </p:cMediaNode>
            </p:audio>
          </p:childTnLst>
        </p:cTn>
      </p:par>
    </p:tnLst>
    <p:bldLst>
      <p:bldP spid="11"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1 (4, 5, 6)</a:t>
            </a: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7" name="Track 41">
            <a:hlinkClick r:id="" action="ppaction://media"/>
            <a:extLst>
              <a:ext uri="{FF2B5EF4-FFF2-40B4-BE49-F238E27FC236}">
                <a16:creationId xmlns:a16="http://schemas.microsoft.com/office/drawing/2014/main" id="{4F6210AD-989A-1648-5CFB-D07499D2B162}"/>
              </a:ext>
            </a:extLst>
          </p:cNvPr>
          <p:cNvPicPr>
            <a:picLocks noChangeAspect="1"/>
          </p:cNvPicPr>
          <p:nvPr>
            <a:audioFile r:link="rId1"/>
            <p:extLst>
              <p:ext uri="{DAA4B4D4-6D71-4841-9C94-3DE7FCFB9230}">
                <p14:media xmlns:p14="http://schemas.microsoft.com/office/powerpoint/2010/main" r:embed="rId2">
                  <p14:trim end="29813.1875"/>
                </p14:media>
              </p:ext>
            </p:extLst>
          </p:nvPr>
        </p:nvPicPr>
        <p:blipFill>
          <a:blip r:embed="rId12"/>
          <a:stretch>
            <a:fillRect/>
          </a:stretch>
        </p:blipFill>
        <p:spPr>
          <a:xfrm>
            <a:off x="18592800" y="1328001"/>
            <a:ext cx="1233488" cy="1233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380988" y="2463109"/>
            <a:ext cx="8737678" cy="528747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4. </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What’s the __________?</a:t>
            </a:r>
          </a:p>
          <a:p>
            <a:pPr lvl="0">
              <a:lnSpc>
                <a:spcPct val="150000"/>
              </a:lnSpc>
              <a:spcBef>
                <a:spcPts val="600"/>
              </a:spcBef>
              <a:spcAft>
                <a:spcPts val="600"/>
              </a:spcAft>
            </a:pPr>
            <a:r>
              <a:rPr lang="en-US" sz="5400" dirty="0">
                <a:solidFill>
                  <a:srgbClr val="0070C0"/>
                </a:solidFill>
                <a:latin typeface="Arial Rounded MT Bold" panose="020F0704030504030204" pitchFamily="34" charset="0"/>
              </a:rPr>
              <a:t>B</a:t>
            </a:r>
            <a:r>
              <a:rPr lang="en-US" sz="5400" dirty="0">
                <a:solidFill>
                  <a:srgbClr val="002060"/>
                </a:solidFill>
                <a:latin typeface="Arial Rounded MT Bold" panose="020F0704030504030204" pitchFamily="34" charset="0"/>
              </a:rPr>
              <a:t>: I _____________________.</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I’m sorry to hear that. </a:t>
            </a:r>
          </a:p>
        </p:txBody>
      </p:sp>
      <p:sp>
        <p:nvSpPr>
          <p:cNvPr id="3" name="headache">
            <a:extLst>
              <a:ext uri="{FF2B5EF4-FFF2-40B4-BE49-F238E27FC236}">
                <a16:creationId xmlns:a16="http://schemas.microsoft.com/office/drawing/2014/main" id="{59824DCD-5077-7B33-88D8-FB0405F017A5}"/>
              </a:ext>
            </a:extLst>
          </p:cNvPr>
          <p:cNvSpPr txBox="1"/>
          <p:nvPr/>
        </p:nvSpPr>
        <p:spPr>
          <a:xfrm>
            <a:off x="14177026" y="4118151"/>
            <a:ext cx="4572000" cy="830997"/>
          </a:xfrm>
          <a:prstGeom prst="rect">
            <a:avLst/>
          </a:prstGeom>
          <a:ln>
            <a:noFill/>
          </a:ln>
        </p:spPr>
        <p:txBody>
          <a:bodyPr wrap="square" lIns="0" tIns="0" rIns="0" bIns="0" rtlCol="0" anchor="t">
            <a:spAutoFit/>
          </a:bodyPr>
          <a:lstStyle/>
          <a:p>
            <a:pPr lvl="0">
              <a:spcBef>
                <a:spcPct val="0"/>
              </a:spcBef>
            </a:pPr>
            <a:r>
              <a:rPr lang="en-US" sz="5400" dirty="0">
                <a:solidFill>
                  <a:srgbClr val="C00000"/>
                </a:solidFill>
                <a:latin typeface="Modern Love" panose="04090805081005020601" pitchFamily="82" charset="0"/>
              </a:rPr>
              <a:t>matter</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30565" end="31762.5312"/>
                </p14:media>
              </p:ext>
            </p:extLst>
          </p:nvPr>
        </p:nvPicPr>
        <p:blipFill>
          <a:blip r:embed="rId14"/>
          <a:stretch>
            <a:fillRect/>
          </a:stretch>
        </p:blipFill>
        <p:spPr>
          <a:xfrm>
            <a:off x="18606011" y="3730527"/>
            <a:ext cx="1311275" cy="1311275"/>
          </a:xfrm>
          <a:prstGeom prst="rect">
            <a:avLst/>
          </a:prstGeom>
        </p:spPr>
      </p:pic>
      <p:sp>
        <p:nvSpPr>
          <p:cNvPr id="7" name="headache">
            <a:extLst>
              <a:ext uri="{FF2B5EF4-FFF2-40B4-BE49-F238E27FC236}">
                <a16:creationId xmlns:a16="http://schemas.microsoft.com/office/drawing/2014/main" id="{DA0B808A-CF7A-4FDA-BF3B-8BF0707B42ED}"/>
              </a:ext>
            </a:extLst>
          </p:cNvPr>
          <p:cNvSpPr txBox="1"/>
          <p:nvPr/>
        </p:nvSpPr>
        <p:spPr>
          <a:xfrm>
            <a:off x="10744200" y="5485336"/>
            <a:ext cx="7374466" cy="830997"/>
          </a:xfrm>
          <a:prstGeom prst="rect">
            <a:avLst/>
          </a:prstGeom>
          <a:ln>
            <a:noFill/>
          </a:ln>
        </p:spPr>
        <p:txBody>
          <a:bodyPr wrap="square" lIns="0" tIns="0" rIns="0" bIns="0" rtlCol="0" anchor="t">
            <a:spAutoFit/>
          </a:bodyPr>
          <a:lstStyle/>
          <a:p>
            <a:pPr lvl="0">
              <a:spcBef>
                <a:spcPct val="0"/>
              </a:spcBef>
            </a:pPr>
            <a:r>
              <a:rPr lang="en-US" sz="5400" dirty="0">
                <a:solidFill>
                  <a:srgbClr val="C00000"/>
                </a:solidFill>
                <a:latin typeface="Modern Love" panose="04090805081005020601" pitchFamily="82" charset="0"/>
              </a:rPr>
              <a:t>have a stomach ache</a:t>
            </a:r>
          </a:p>
        </p:txBody>
      </p:sp>
      <p:pic>
        <p:nvPicPr>
          <p:cNvPr id="8" name="Track 42">
            <a:hlinkClick r:id="" action="ppaction://media"/>
            <a:extLst>
              <a:ext uri="{FF2B5EF4-FFF2-40B4-BE49-F238E27FC236}">
                <a16:creationId xmlns:a16="http://schemas.microsoft.com/office/drawing/2014/main" id="{ED8264C2-8718-991E-7565-1C639BFC6CA2}"/>
              </a:ext>
            </a:extLst>
          </p:cNvPr>
          <p:cNvPicPr>
            <a:picLocks noChangeAspect="1"/>
          </p:cNvPicPr>
          <p:nvPr>
            <a:audioFile r:link="rId1"/>
            <p:extLst>
              <p:ext uri="{DAA4B4D4-6D71-4841-9C94-3DE7FCFB9230}">
                <p14:media xmlns:p14="http://schemas.microsoft.com/office/powerpoint/2010/main" r:embed="rId2">
                  <p14:trim st="60364" end="2576.5312"/>
                </p14:media>
              </p:ext>
            </p:extLst>
          </p:nvPr>
        </p:nvPicPr>
        <p:blipFill>
          <a:blip r:embed="rId14"/>
          <a:stretch>
            <a:fillRect/>
          </a:stretch>
        </p:blipFill>
        <p:spPr>
          <a:xfrm>
            <a:off x="18749026" y="5366405"/>
            <a:ext cx="1311275" cy="1311275"/>
          </a:xfrm>
          <a:prstGeom prst="rect">
            <a:avLst/>
          </a:prstGeom>
        </p:spPr>
      </p:pic>
      <p:pic>
        <p:nvPicPr>
          <p:cNvPr id="15" name="Picture 14">
            <a:extLst>
              <a:ext uri="{FF2B5EF4-FFF2-40B4-BE49-F238E27FC236}">
                <a16:creationId xmlns:a16="http://schemas.microsoft.com/office/drawing/2014/main" id="{933F55F9-737B-4EA1-AFD0-5919E80E787A}"/>
              </a:ext>
            </a:extLst>
          </p:cNvPr>
          <p:cNvPicPr>
            <a:picLocks noChangeAspect="1"/>
          </p:cNvPicPr>
          <p:nvPr/>
        </p:nvPicPr>
        <p:blipFill>
          <a:blip r:embed="rId15"/>
          <a:stretch>
            <a:fillRect/>
          </a:stretch>
        </p:blipFill>
        <p:spPr>
          <a:xfrm>
            <a:off x="1960425" y="3378050"/>
            <a:ext cx="6269174" cy="4214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0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4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 presetClass="mediacall" presetSubtype="0" fill="hold" nodeType="withEffect">
                                  <p:stCondLst>
                                    <p:cond delay="0"/>
                                  </p:stCondLst>
                                  <p:childTnLst>
                                    <p:cmd type="call" cmd="playFrom(0.0)">
                                      <p:cBhvr>
                                        <p:cTn id="24" dur="22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8"/>
                </p:tgtEl>
              </p:cMediaNode>
            </p:audio>
          </p:childTnLst>
        </p:cTn>
      </p:par>
    </p:tnLst>
    <p:bldLst>
      <p:bldP spid="11" grpId="0"/>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141276994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sing.</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00200" y="740000"/>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give gestures.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6"/>
          <a:stretch>
            <a:fillRect/>
          </a:stretch>
        </p:blipFill>
        <p:spPr>
          <a:xfrm>
            <a:off x="4191000" y="1645534"/>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7"/>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giphy">
            <a:extLst>
              <a:ext uri="{FF2B5EF4-FFF2-40B4-BE49-F238E27FC236}">
                <a16:creationId xmlns:a16="http://schemas.microsoft.com/office/drawing/2014/main" id="{9DC120D9-BDC9-E08F-C44C-56EA5C64EF76}"/>
              </a:ext>
            </a:extLst>
          </p:cNvPr>
          <p:cNvPicPr>
            <a:picLocks noChangeAspect="1"/>
          </p:cNvPicPr>
          <p:nvPr/>
        </p:nvPicPr>
        <p:blipFill>
          <a:blip r:embed="rId8"/>
          <a:stretch>
            <a:fillRect/>
          </a:stretch>
        </p:blipFill>
        <p:spPr>
          <a:xfrm>
            <a:off x="-384966" y="3619500"/>
            <a:ext cx="1075587" cy="420160"/>
          </a:xfrm>
          <a:prstGeom prst="rect">
            <a:avLst/>
          </a:prstGeom>
        </p:spPr>
      </p:pic>
      <p:pic>
        <p:nvPicPr>
          <p:cNvPr id="9" name="Picture 8" descr="giphy">
            <a:extLst>
              <a:ext uri="{FF2B5EF4-FFF2-40B4-BE49-F238E27FC236}">
                <a16:creationId xmlns:a16="http://schemas.microsoft.com/office/drawing/2014/main" id="{7941A910-3893-577F-82B4-D9BB662CCD6B}"/>
              </a:ext>
            </a:extLst>
          </p:cNvPr>
          <p:cNvPicPr>
            <a:picLocks noChangeAspect="1"/>
          </p:cNvPicPr>
          <p:nvPr/>
        </p:nvPicPr>
        <p:blipFill>
          <a:blip r:embed="rId8"/>
          <a:stretch>
            <a:fillRect/>
          </a:stretch>
        </p:blipFill>
        <p:spPr>
          <a:xfrm>
            <a:off x="-384967" y="4352852"/>
            <a:ext cx="1075587" cy="420160"/>
          </a:xfrm>
          <a:prstGeom prst="rect">
            <a:avLst/>
          </a:prstGeom>
        </p:spPr>
      </p:pic>
      <p:pic>
        <p:nvPicPr>
          <p:cNvPr id="10" name="Picture 9" descr="giphy">
            <a:extLst>
              <a:ext uri="{FF2B5EF4-FFF2-40B4-BE49-F238E27FC236}">
                <a16:creationId xmlns:a16="http://schemas.microsoft.com/office/drawing/2014/main" id="{C964A1F7-B135-4EF2-2E64-F76BA4C0DE37}"/>
              </a:ext>
            </a:extLst>
          </p:cNvPr>
          <p:cNvPicPr>
            <a:picLocks noChangeAspect="1"/>
          </p:cNvPicPr>
          <p:nvPr/>
        </p:nvPicPr>
        <p:blipFill>
          <a:blip r:embed="rId8"/>
          <a:stretch>
            <a:fillRect/>
          </a:stretch>
        </p:blipFill>
        <p:spPr>
          <a:xfrm>
            <a:off x="-434759" y="5150748"/>
            <a:ext cx="1075587" cy="420160"/>
          </a:xfrm>
          <a:prstGeom prst="rect">
            <a:avLst/>
          </a:prstGeom>
        </p:spPr>
      </p:pic>
      <p:pic>
        <p:nvPicPr>
          <p:cNvPr id="11" name="Picture 10" descr="giphy">
            <a:extLst>
              <a:ext uri="{FF2B5EF4-FFF2-40B4-BE49-F238E27FC236}">
                <a16:creationId xmlns:a16="http://schemas.microsoft.com/office/drawing/2014/main" id="{908C127C-D93D-84B6-9F3D-75F1B70AFE6C}"/>
              </a:ext>
            </a:extLst>
          </p:cNvPr>
          <p:cNvPicPr>
            <a:picLocks noChangeAspect="1"/>
          </p:cNvPicPr>
          <p:nvPr/>
        </p:nvPicPr>
        <p:blipFill>
          <a:blip r:embed="rId8"/>
          <a:stretch>
            <a:fillRect/>
          </a:stretch>
        </p:blipFill>
        <p:spPr>
          <a:xfrm>
            <a:off x="-434760" y="5958980"/>
            <a:ext cx="1075587" cy="420160"/>
          </a:xfrm>
          <a:prstGeom prst="rect">
            <a:avLst/>
          </a:prstGeom>
        </p:spPr>
      </p:pic>
      <p:pic>
        <p:nvPicPr>
          <p:cNvPr id="16" name="Picture 15" descr="giphy">
            <a:extLst>
              <a:ext uri="{FF2B5EF4-FFF2-40B4-BE49-F238E27FC236}">
                <a16:creationId xmlns:a16="http://schemas.microsoft.com/office/drawing/2014/main" id="{30B77AB7-DFC9-849D-7C1E-AF77CF289D1D}"/>
              </a:ext>
            </a:extLst>
          </p:cNvPr>
          <p:cNvPicPr>
            <a:picLocks noChangeAspect="1"/>
          </p:cNvPicPr>
          <p:nvPr/>
        </p:nvPicPr>
        <p:blipFill>
          <a:blip r:embed="rId8"/>
          <a:stretch>
            <a:fillRect/>
          </a:stretch>
        </p:blipFill>
        <p:spPr>
          <a:xfrm>
            <a:off x="-436171" y="6820682"/>
            <a:ext cx="1075587" cy="420160"/>
          </a:xfrm>
          <a:prstGeom prst="rect">
            <a:avLst/>
          </a:prstGeom>
        </p:spPr>
      </p:pic>
      <p:pic>
        <p:nvPicPr>
          <p:cNvPr id="18" name="Picture 17" descr="giphy">
            <a:extLst>
              <a:ext uri="{FF2B5EF4-FFF2-40B4-BE49-F238E27FC236}">
                <a16:creationId xmlns:a16="http://schemas.microsoft.com/office/drawing/2014/main" id="{470C3D36-DA02-022B-D6CB-923D931B2EB7}"/>
              </a:ext>
            </a:extLst>
          </p:cNvPr>
          <p:cNvPicPr>
            <a:picLocks noChangeAspect="1"/>
          </p:cNvPicPr>
          <p:nvPr/>
        </p:nvPicPr>
        <p:blipFill>
          <a:blip r:embed="rId8"/>
          <a:stretch>
            <a:fillRect/>
          </a:stretch>
        </p:blipFill>
        <p:spPr>
          <a:xfrm>
            <a:off x="8089629" y="3619500"/>
            <a:ext cx="1075587" cy="420160"/>
          </a:xfrm>
          <a:prstGeom prst="rect">
            <a:avLst/>
          </a:prstGeom>
        </p:spPr>
      </p:pic>
      <p:pic>
        <p:nvPicPr>
          <p:cNvPr id="19" name="Picture 18" descr="giphy">
            <a:extLst>
              <a:ext uri="{FF2B5EF4-FFF2-40B4-BE49-F238E27FC236}">
                <a16:creationId xmlns:a16="http://schemas.microsoft.com/office/drawing/2014/main" id="{85DCDD30-CA99-7C0A-5846-45F863DE16D3}"/>
              </a:ext>
            </a:extLst>
          </p:cNvPr>
          <p:cNvPicPr>
            <a:picLocks noChangeAspect="1"/>
          </p:cNvPicPr>
          <p:nvPr/>
        </p:nvPicPr>
        <p:blipFill>
          <a:blip r:embed="rId8"/>
          <a:stretch>
            <a:fillRect/>
          </a:stretch>
        </p:blipFill>
        <p:spPr>
          <a:xfrm>
            <a:off x="8028219" y="4401298"/>
            <a:ext cx="1075587" cy="420160"/>
          </a:xfrm>
          <a:prstGeom prst="rect">
            <a:avLst/>
          </a:prstGeom>
        </p:spPr>
      </p:pic>
      <p:pic>
        <p:nvPicPr>
          <p:cNvPr id="20" name="Picture 19" descr="giphy">
            <a:extLst>
              <a:ext uri="{FF2B5EF4-FFF2-40B4-BE49-F238E27FC236}">
                <a16:creationId xmlns:a16="http://schemas.microsoft.com/office/drawing/2014/main" id="{8E786FB3-BBBC-0729-F9B0-4A9CD6FD5A34}"/>
              </a:ext>
            </a:extLst>
          </p:cNvPr>
          <p:cNvPicPr>
            <a:picLocks noChangeAspect="1"/>
          </p:cNvPicPr>
          <p:nvPr/>
        </p:nvPicPr>
        <p:blipFill>
          <a:blip r:embed="rId8"/>
          <a:stretch>
            <a:fillRect/>
          </a:stretch>
        </p:blipFill>
        <p:spPr>
          <a:xfrm>
            <a:off x="8063497" y="5213260"/>
            <a:ext cx="1075587" cy="420160"/>
          </a:xfrm>
          <a:prstGeom prst="rect">
            <a:avLst/>
          </a:prstGeom>
        </p:spPr>
      </p:pic>
      <p:pic>
        <p:nvPicPr>
          <p:cNvPr id="22" name="Picture 21" descr="giphy">
            <a:extLst>
              <a:ext uri="{FF2B5EF4-FFF2-40B4-BE49-F238E27FC236}">
                <a16:creationId xmlns:a16="http://schemas.microsoft.com/office/drawing/2014/main" id="{0A3C2967-3F2D-BFEE-DDF8-E26A836FB6AA}"/>
              </a:ext>
            </a:extLst>
          </p:cNvPr>
          <p:cNvPicPr>
            <a:picLocks noChangeAspect="1"/>
          </p:cNvPicPr>
          <p:nvPr/>
        </p:nvPicPr>
        <p:blipFill>
          <a:blip r:embed="rId8"/>
          <a:stretch>
            <a:fillRect/>
          </a:stretch>
        </p:blipFill>
        <p:spPr>
          <a:xfrm>
            <a:off x="8089629" y="6058108"/>
            <a:ext cx="1075587" cy="420160"/>
          </a:xfrm>
          <a:prstGeom prst="rect">
            <a:avLst/>
          </a:prstGeom>
        </p:spPr>
      </p:pic>
      <p:pic>
        <p:nvPicPr>
          <p:cNvPr id="23" name="Picture 22" descr="giphy">
            <a:extLst>
              <a:ext uri="{FF2B5EF4-FFF2-40B4-BE49-F238E27FC236}">
                <a16:creationId xmlns:a16="http://schemas.microsoft.com/office/drawing/2014/main" id="{E35E3367-5507-AEBB-593D-5235246540BF}"/>
              </a:ext>
            </a:extLst>
          </p:cNvPr>
          <p:cNvPicPr>
            <a:picLocks noChangeAspect="1"/>
          </p:cNvPicPr>
          <p:nvPr/>
        </p:nvPicPr>
        <p:blipFill>
          <a:blip r:embed="rId8"/>
          <a:stretch>
            <a:fillRect/>
          </a:stretch>
        </p:blipFill>
        <p:spPr>
          <a:xfrm>
            <a:off x="8181218" y="6779053"/>
            <a:ext cx="1075587" cy="420160"/>
          </a:xfrm>
          <a:prstGeom prst="rect">
            <a:avLst/>
          </a:prstGeom>
        </p:spPr>
      </p:pic>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18706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ntr" presetSubtype="8"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16"/>
                                        </p:tgtEl>
                                        <p:attrNameLst>
                                          <p:attrName>ppt_x</p:attrName>
                                        </p:attrNameLst>
                                      </p:cBhvr>
                                      <p:tavLst>
                                        <p:tav tm="0">
                                          <p:val>
                                            <p:strVal val="ppt_x"/>
                                          </p:val>
                                        </p:tav>
                                        <p:tav tm="100000">
                                          <p:val>
                                            <p:strVal val="ppt_x"/>
                                          </p:val>
                                        </p:tav>
                                      </p:tavLst>
                                    </p:anim>
                                    <p:anim calcmode="lin" valueType="num">
                                      <p:cBhvr additive="base">
                                        <p:cTn id="53" dur="500"/>
                                        <p:tgtEl>
                                          <p:spTgt spid="16"/>
                                        </p:tgtEl>
                                        <p:attrNameLst>
                                          <p:attrName>ppt_y</p:attrName>
                                        </p:attrNameLst>
                                      </p:cBhvr>
                                      <p:tavLst>
                                        <p:tav tm="0">
                                          <p:val>
                                            <p:strVal val="ppt_y"/>
                                          </p:val>
                                        </p:tav>
                                        <p:tav tm="100000">
                                          <p:val>
                                            <p:strVal val="1+ppt_h/2"/>
                                          </p:val>
                                        </p:tav>
                                      </p:tavLst>
                                    </p:anim>
                                    <p:set>
                                      <p:cBhvr>
                                        <p:cTn id="54" dur="1" fill="hold">
                                          <p:stCondLst>
                                            <p:cond delay="499"/>
                                          </p:stCondLst>
                                        </p:cTn>
                                        <p:tgtEl>
                                          <p:spTgt spid="16"/>
                                        </p:tgtEl>
                                        <p:attrNameLst>
                                          <p:attrName>style.visibility</p:attrName>
                                        </p:attrNameLst>
                                      </p:cBhvr>
                                      <p:to>
                                        <p:strVal val="hidden"/>
                                      </p:to>
                                    </p:set>
                                  </p:childTnLst>
                                </p:cTn>
                              </p:par>
                              <p:par>
                                <p:cTn id="55" presetID="2" presetClass="entr" presetSubtype="8"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8"/>
                                        </p:tgtEl>
                                        <p:attrNameLst>
                                          <p:attrName>ppt_x</p:attrName>
                                        </p:attrNameLst>
                                      </p:cBhvr>
                                      <p:tavLst>
                                        <p:tav tm="0">
                                          <p:val>
                                            <p:strVal val="ppt_x"/>
                                          </p:val>
                                        </p:tav>
                                        <p:tav tm="100000">
                                          <p:val>
                                            <p:strVal val="ppt_x"/>
                                          </p:val>
                                        </p:tav>
                                      </p:tavLst>
                                    </p:anim>
                                    <p:anim calcmode="lin" valueType="num">
                                      <p:cBhvr additive="base">
                                        <p:cTn id="63" dur="500"/>
                                        <p:tgtEl>
                                          <p:spTgt spid="18"/>
                                        </p:tgtEl>
                                        <p:attrNameLst>
                                          <p:attrName>ppt_y</p:attrName>
                                        </p:attrNameLst>
                                      </p:cBhvr>
                                      <p:tavLst>
                                        <p:tav tm="0">
                                          <p:val>
                                            <p:strVal val="ppt_y"/>
                                          </p:val>
                                        </p:tav>
                                        <p:tav tm="100000">
                                          <p:val>
                                            <p:strVal val="1+ppt_h/2"/>
                                          </p:val>
                                        </p:tav>
                                      </p:tavLst>
                                    </p:anim>
                                    <p:set>
                                      <p:cBhvr>
                                        <p:cTn id="64" dur="1" fill="hold">
                                          <p:stCondLst>
                                            <p:cond delay="499"/>
                                          </p:stCondLst>
                                        </p:cTn>
                                        <p:tgtEl>
                                          <p:spTgt spid="18"/>
                                        </p:tgtEl>
                                        <p:attrNameLst>
                                          <p:attrName>style.visibility</p:attrName>
                                        </p:attrNameLst>
                                      </p:cBhvr>
                                      <p:to>
                                        <p:strVal val="hidden"/>
                                      </p:to>
                                    </p:set>
                                  </p:childTnLst>
                                </p:cTn>
                              </p:par>
                              <p:par>
                                <p:cTn id="65" presetID="2" presetClass="entr" presetSubtype="8"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0-#ppt_w/2"/>
                                          </p:val>
                                        </p:tav>
                                        <p:tav tm="100000">
                                          <p:val>
                                            <p:strVal val="#ppt_x"/>
                                          </p:val>
                                        </p:tav>
                                      </p:tavLst>
                                    </p:anim>
                                    <p:anim calcmode="lin" valueType="num">
                                      <p:cBhvr additive="base">
                                        <p:cTn id="6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19"/>
                                        </p:tgtEl>
                                        <p:attrNameLst>
                                          <p:attrName>ppt_x</p:attrName>
                                        </p:attrNameLst>
                                      </p:cBhvr>
                                      <p:tavLst>
                                        <p:tav tm="0">
                                          <p:val>
                                            <p:strVal val="ppt_x"/>
                                          </p:val>
                                        </p:tav>
                                        <p:tav tm="100000">
                                          <p:val>
                                            <p:strVal val="ppt_x"/>
                                          </p:val>
                                        </p:tav>
                                      </p:tavLst>
                                    </p:anim>
                                    <p:anim calcmode="lin" valueType="num">
                                      <p:cBhvr additive="base">
                                        <p:cTn id="73" dur="500"/>
                                        <p:tgtEl>
                                          <p:spTgt spid="19"/>
                                        </p:tgtEl>
                                        <p:attrNameLst>
                                          <p:attrName>ppt_y</p:attrName>
                                        </p:attrNameLst>
                                      </p:cBhvr>
                                      <p:tavLst>
                                        <p:tav tm="0">
                                          <p:val>
                                            <p:strVal val="ppt_y"/>
                                          </p:val>
                                        </p:tav>
                                        <p:tav tm="100000">
                                          <p:val>
                                            <p:strVal val="1+ppt_h/2"/>
                                          </p:val>
                                        </p:tav>
                                      </p:tavLst>
                                    </p:anim>
                                    <p:set>
                                      <p:cBhvr>
                                        <p:cTn id="74" dur="1" fill="hold">
                                          <p:stCondLst>
                                            <p:cond delay="499"/>
                                          </p:stCondLst>
                                        </p:cTn>
                                        <p:tgtEl>
                                          <p:spTgt spid="19"/>
                                        </p:tgtEl>
                                        <p:attrNameLst>
                                          <p:attrName>style.visibility</p:attrName>
                                        </p:attrNameLst>
                                      </p:cBhvr>
                                      <p:to>
                                        <p:strVal val="hidden"/>
                                      </p:to>
                                    </p:set>
                                  </p:childTnLst>
                                </p:cTn>
                              </p:par>
                              <p:par>
                                <p:cTn id="75" presetID="2" presetClass="entr" presetSubtype="8"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20"/>
                                        </p:tgtEl>
                                        <p:attrNameLst>
                                          <p:attrName>ppt_x</p:attrName>
                                        </p:attrNameLst>
                                      </p:cBhvr>
                                      <p:tavLst>
                                        <p:tav tm="0">
                                          <p:val>
                                            <p:strVal val="ppt_x"/>
                                          </p:val>
                                        </p:tav>
                                        <p:tav tm="100000">
                                          <p:val>
                                            <p:strVal val="ppt_x"/>
                                          </p:val>
                                        </p:tav>
                                      </p:tavLst>
                                    </p:anim>
                                    <p:anim calcmode="lin" valueType="num">
                                      <p:cBhvr additive="base">
                                        <p:cTn id="83" dur="500"/>
                                        <p:tgtEl>
                                          <p:spTgt spid="20"/>
                                        </p:tgtEl>
                                        <p:attrNameLst>
                                          <p:attrName>ppt_y</p:attrName>
                                        </p:attrNameLst>
                                      </p:cBhvr>
                                      <p:tavLst>
                                        <p:tav tm="0">
                                          <p:val>
                                            <p:strVal val="ppt_y"/>
                                          </p:val>
                                        </p:tav>
                                        <p:tav tm="100000">
                                          <p:val>
                                            <p:strVal val="1+ppt_h/2"/>
                                          </p:val>
                                        </p:tav>
                                      </p:tavLst>
                                    </p:anim>
                                    <p:set>
                                      <p:cBhvr>
                                        <p:cTn id="84" dur="1" fill="hold">
                                          <p:stCondLst>
                                            <p:cond delay="499"/>
                                          </p:stCondLst>
                                        </p:cTn>
                                        <p:tgtEl>
                                          <p:spTgt spid="20"/>
                                        </p:tgtEl>
                                        <p:attrNameLst>
                                          <p:attrName>style.visibility</p:attrName>
                                        </p:attrNameLst>
                                      </p:cBhvr>
                                      <p:to>
                                        <p:strVal val="hidden"/>
                                      </p:to>
                                    </p:set>
                                  </p:childTnLst>
                                </p:cTn>
                              </p:par>
                              <p:par>
                                <p:cTn id="85" presetID="2" presetClass="entr" presetSubtype="8"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0-#ppt_w/2"/>
                                          </p:val>
                                        </p:tav>
                                        <p:tav tm="100000">
                                          <p:val>
                                            <p:strVal val="#ppt_x"/>
                                          </p:val>
                                        </p:tav>
                                      </p:tavLst>
                                    </p:anim>
                                    <p:anim calcmode="lin" valueType="num">
                                      <p:cBhvr additive="base">
                                        <p:cTn id="8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22"/>
                                        </p:tgtEl>
                                        <p:attrNameLst>
                                          <p:attrName>ppt_x</p:attrName>
                                        </p:attrNameLst>
                                      </p:cBhvr>
                                      <p:tavLst>
                                        <p:tav tm="0">
                                          <p:val>
                                            <p:strVal val="ppt_x"/>
                                          </p:val>
                                        </p:tav>
                                        <p:tav tm="100000">
                                          <p:val>
                                            <p:strVal val="ppt_x"/>
                                          </p:val>
                                        </p:tav>
                                      </p:tavLst>
                                    </p:anim>
                                    <p:anim calcmode="lin" valueType="num">
                                      <p:cBhvr additive="base">
                                        <p:cTn id="93" dur="500"/>
                                        <p:tgtEl>
                                          <p:spTgt spid="22"/>
                                        </p:tgtEl>
                                        <p:attrNameLst>
                                          <p:attrName>ppt_y</p:attrName>
                                        </p:attrNameLst>
                                      </p:cBhvr>
                                      <p:tavLst>
                                        <p:tav tm="0">
                                          <p:val>
                                            <p:strVal val="ppt_y"/>
                                          </p:val>
                                        </p:tav>
                                        <p:tav tm="100000">
                                          <p:val>
                                            <p:strVal val="1+ppt_h/2"/>
                                          </p:val>
                                        </p:tav>
                                      </p:tavLst>
                                    </p:anim>
                                    <p:set>
                                      <p:cBhvr>
                                        <p:cTn id="94" dur="1" fill="hold">
                                          <p:stCondLst>
                                            <p:cond delay="499"/>
                                          </p:stCondLst>
                                        </p:cTn>
                                        <p:tgtEl>
                                          <p:spTgt spid="22"/>
                                        </p:tgtEl>
                                        <p:attrNameLst>
                                          <p:attrName>style.visibility</p:attrName>
                                        </p:attrNameLst>
                                      </p:cBhvr>
                                      <p:to>
                                        <p:strVal val="hidden"/>
                                      </p:to>
                                    </p:set>
                                  </p:childTnLst>
                                </p:cTn>
                              </p:par>
                              <p:par>
                                <p:cTn id="95" presetID="2" presetClass="entr" presetSubtype="8"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0-#ppt_w/2"/>
                                          </p:val>
                                        </p:tav>
                                        <p:tav tm="100000">
                                          <p:val>
                                            <p:strVal val="#ppt_x"/>
                                          </p:val>
                                        </p:tav>
                                      </p:tavLst>
                                    </p:anim>
                                    <p:anim calcmode="lin" valueType="num">
                                      <p:cBhvr additive="base">
                                        <p:cTn id="9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nodeType="clickEffect">
                                  <p:stCondLst>
                                    <p:cond delay="0"/>
                                  </p:stCondLst>
                                  <p:childTnLst>
                                    <p:anim calcmode="lin" valueType="num">
                                      <p:cBhvr additive="base">
                                        <p:cTn id="102" dur="500"/>
                                        <p:tgtEl>
                                          <p:spTgt spid="23"/>
                                        </p:tgtEl>
                                        <p:attrNameLst>
                                          <p:attrName>ppt_x</p:attrName>
                                        </p:attrNameLst>
                                      </p:cBhvr>
                                      <p:tavLst>
                                        <p:tav tm="0">
                                          <p:val>
                                            <p:strVal val="ppt_x"/>
                                          </p:val>
                                        </p:tav>
                                        <p:tav tm="100000">
                                          <p:val>
                                            <p:strVal val="ppt_x"/>
                                          </p:val>
                                        </p:tav>
                                      </p:tavLst>
                                    </p:anim>
                                    <p:anim calcmode="lin" valueType="num">
                                      <p:cBhvr additive="base">
                                        <p:cTn id="103" dur="500"/>
                                        <p:tgtEl>
                                          <p:spTgt spid="23"/>
                                        </p:tgtEl>
                                        <p:attrNameLst>
                                          <p:attrName>ppt_y</p:attrName>
                                        </p:attrNameLst>
                                      </p:cBhvr>
                                      <p:tavLst>
                                        <p:tav tm="0">
                                          <p:val>
                                            <p:strVal val="ppt_y"/>
                                          </p:val>
                                        </p:tav>
                                        <p:tav tm="100000">
                                          <p:val>
                                            <p:strVal val="1+ppt_h/2"/>
                                          </p:val>
                                        </p:tav>
                                      </p:tavLst>
                                    </p:anim>
                                    <p:set>
                                      <p:cBhvr>
                                        <p:cTn id="10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12"/>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9412884" y="3192459"/>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go out and play.</a:t>
            </a:r>
          </a:p>
        </p:txBody>
      </p:sp>
      <p:sp>
        <p:nvSpPr>
          <p:cNvPr id="24" name="headache">
            <a:extLst>
              <a:ext uri="{FF2B5EF4-FFF2-40B4-BE49-F238E27FC236}">
                <a16:creationId xmlns:a16="http://schemas.microsoft.com/office/drawing/2014/main" id="{255B2E43-34E3-3AF7-0E6C-07045938FB4D}"/>
              </a:ext>
            </a:extLst>
          </p:cNvPr>
          <p:cNvSpPr txBox="1"/>
          <p:nvPr/>
        </p:nvSpPr>
        <p:spPr>
          <a:xfrm>
            <a:off x="9412883" y="4281674"/>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9412883" y="5376147"/>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9455216" y="647351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not very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9455215" y="754588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headache.</a:t>
            </a:r>
          </a:p>
        </p:txBody>
      </p:sp>
      <p:pic>
        <p:nvPicPr>
          <p:cNvPr id="28" name="Picture 27" descr="1607050659_288351">
            <a:extLst>
              <a:ext uri="{FF2B5EF4-FFF2-40B4-BE49-F238E27FC236}">
                <a16:creationId xmlns:a16="http://schemas.microsoft.com/office/drawing/2014/main" id="{551C2A39-6BA7-698E-7AA3-FFE1BF179D25}"/>
              </a:ext>
            </a:extLst>
          </p:cNvPr>
          <p:cNvPicPr>
            <a:picLocks noChangeAspect="1"/>
          </p:cNvPicPr>
          <p:nvPr/>
        </p:nvPicPr>
        <p:blipFill>
          <a:blip r:embed="rId13"/>
          <a:stretch>
            <a:fillRect/>
          </a:stretch>
        </p:blipFill>
        <p:spPr>
          <a:xfrm>
            <a:off x="8381678" y="3420785"/>
            <a:ext cx="1056604" cy="1056604"/>
          </a:xfrm>
          <a:prstGeom prst="rect">
            <a:avLst/>
          </a:prstGeom>
        </p:spPr>
      </p:pic>
      <p:pic>
        <p:nvPicPr>
          <p:cNvPr id="29" name="Picture 28" descr="1607050659_288351">
            <a:extLst>
              <a:ext uri="{FF2B5EF4-FFF2-40B4-BE49-F238E27FC236}">
                <a16:creationId xmlns:a16="http://schemas.microsoft.com/office/drawing/2014/main" id="{389D1D20-CE20-5229-C1A8-D52D74443C41}"/>
              </a:ext>
            </a:extLst>
          </p:cNvPr>
          <p:cNvPicPr>
            <a:picLocks noChangeAspect="1"/>
          </p:cNvPicPr>
          <p:nvPr/>
        </p:nvPicPr>
        <p:blipFill>
          <a:blip r:embed="rId13"/>
          <a:stretch>
            <a:fillRect/>
          </a:stretch>
        </p:blipFill>
        <p:spPr>
          <a:xfrm>
            <a:off x="3124081" y="1610028"/>
            <a:ext cx="1219200" cy="1219200"/>
          </a:xfrm>
          <a:prstGeom prst="rect">
            <a:avLst/>
          </a:prstGeom>
        </p:spPr>
      </p:pic>
      <p:pic>
        <p:nvPicPr>
          <p:cNvPr id="30" name="Picture 29" descr="1607050659_288351">
            <a:extLst>
              <a:ext uri="{FF2B5EF4-FFF2-40B4-BE49-F238E27FC236}">
                <a16:creationId xmlns:a16="http://schemas.microsoft.com/office/drawing/2014/main" id="{0F42EA30-AEA4-C1FD-C821-A97F23BC314C}"/>
              </a:ext>
            </a:extLst>
          </p:cNvPr>
          <p:cNvPicPr>
            <a:picLocks noChangeAspect="1"/>
          </p:cNvPicPr>
          <p:nvPr/>
        </p:nvPicPr>
        <p:blipFill>
          <a:blip r:embed="rId13"/>
          <a:stretch>
            <a:fillRect/>
          </a:stretch>
        </p:blipFill>
        <p:spPr>
          <a:xfrm>
            <a:off x="8398611" y="4477389"/>
            <a:ext cx="1056604" cy="1056604"/>
          </a:xfrm>
          <a:prstGeom prst="rect">
            <a:avLst/>
          </a:prstGeom>
        </p:spPr>
      </p:pic>
      <p:pic>
        <p:nvPicPr>
          <p:cNvPr id="31" name="Picture 30" descr="1607050659_288351">
            <a:extLst>
              <a:ext uri="{FF2B5EF4-FFF2-40B4-BE49-F238E27FC236}">
                <a16:creationId xmlns:a16="http://schemas.microsoft.com/office/drawing/2014/main" id="{104CB1DB-1D44-42AB-A47D-9E4BD7EF8563}"/>
              </a:ext>
            </a:extLst>
          </p:cNvPr>
          <p:cNvPicPr>
            <a:picLocks noChangeAspect="1"/>
          </p:cNvPicPr>
          <p:nvPr/>
        </p:nvPicPr>
        <p:blipFill>
          <a:blip r:embed="rId13"/>
          <a:stretch>
            <a:fillRect/>
          </a:stretch>
        </p:blipFill>
        <p:spPr>
          <a:xfrm>
            <a:off x="8398611" y="5533993"/>
            <a:ext cx="1056604" cy="1056604"/>
          </a:xfrm>
          <a:prstGeom prst="rect">
            <a:avLst/>
          </a:prstGeom>
        </p:spPr>
      </p:pic>
      <p:pic>
        <p:nvPicPr>
          <p:cNvPr id="32" name="Picture 31" descr="1607050659_288351">
            <a:extLst>
              <a:ext uri="{FF2B5EF4-FFF2-40B4-BE49-F238E27FC236}">
                <a16:creationId xmlns:a16="http://schemas.microsoft.com/office/drawing/2014/main" id="{12BE65F5-AC71-00E2-4CDB-CFB707CDCBC1}"/>
              </a:ext>
            </a:extLst>
          </p:cNvPr>
          <p:cNvPicPr>
            <a:picLocks noChangeAspect="1"/>
          </p:cNvPicPr>
          <p:nvPr/>
        </p:nvPicPr>
        <p:blipFill>
          <a:blip r:embed="rId13"/>
          <a:stretch>
            <a:fillRect/>
          </a:stretch>
        </p:blipFill>
        <p:spPr>
          <a:xfrm>
            <a:off x="8398611" y="6654035"/>
            <a:ext cx="1056604" cy="1056604"/>
          </a:xfrm>
          <a:prstGeom prst="rect">
            <a:avLst/>
          </a:prstGeom>
        </p:spPr>
      </p:pic>
      <p:pic>
        <p:nvPicPr>
          <p:cNvPr id="33" name="Picture 32" descr="1607050659_288351">
            <a:extLst>
              <a:ext uri="{FF2B5EF4-FFF2-40B4-BE49-F238E27FC236}">
                <a16:creationId xmlns:a16="http://schemas.microsoft.com/office/drawing/2014/main" id="{A6DD7CDC-4303-F589-71D6-DAF564F6735C}"/>
              </a:ext>
            </a:extLst>
          </p:cNvPr>
          <p:cNvPicPr>
            <a:picLocks noChangeAspect="1"/>
          </p:cNvPicPr>
          <p:nvPr/>
        </p:nvPicPr>
        <p:blipFill>
          <a:blip r:embed="rId13"/>
          <a:stretch>
            <a:fillRect/>
          </a:stretch>
        </p:blipFill>
        <p:spPr>
          <a:xfrm>
            <a:off x="8423180" y="7726403"/>
            <a:ext cx="1056604" cy="1056604"/>
          </a:xfrm>
          <a:prstGeom prst="rect">
            <a:avLst/>
          </a:prstGeom>
        </p:spPr>
      </p:pic>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1"/>
            <p:extLst>
              <p:ext uri="{DAA4B4D4-6D71-4841-9C94-3DE7FCFB9230}">
                <p14:media xmlns:p14="http://schemas.microsoft.com/office/powerpoint/2010/main" r:embed="rId2">
                  <p14:trim st="7708" end="37120.1875"/>
                </p14:media>
              </p:ext>
            </p:extLst>
          </p:nvPr>
        </p:nvPicPr>
        <p:blipFill>
          <a:blip r:embed="rId14"/>
          <a:stretch>
            <a:fillRect/>
          </a:stretch>
        </p:blipFill>
        <p:spPr>
          <a:xfrm>
            <a:off x="18610989" y="1548294"/>
            <a:ext cx="1528732" cy="1528732"/>
          </a:xfrm>
          <a:prstGeom prst="rect">
            <a:avLst/>
          </a:prstGeom>
        </p:spPr>
      </p:pic>
      <p:pic>
        <p:nvPicPr>
          <p:cNvPr id="2" name="Picture 1">
            <a:extLst>
              <a:ext uri="{FF2B5EF4-FFF2-40B4-BE49-F238E27FC236}">
                <a16:creationId xmlns:a16="http://schemas.microsoft.com/office/drawing/2014/main" id="{187869E2-10C4-42E6-97A4-D0E1DCDA0050}"/>
              </a:ext>
            </a:extLst>
          </p:cNvPr>
          <p:cNvPicPr>
            <a:picLocks noChangeAspect="1"/>
          </p:cNvPicPr>
          <p:nvPr/>
        </p:nvPicPr>
        <p:blipFill>
          <a:blip r:embed="rId15"/>
          <a:stretch>
            <a:fillRect/>
          </a:stretch>
        </p:blipFill>
        <p:spPr>
          <a:xfrm>
            <a:off x="1297303" y="3480082"/>
            <a:ext cx="6091956" cy="4878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113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3100" fill="hold"/>
                                        <p:tgtEl>
                                          <p:spTgt spid="34"/>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29"/>
                                        </p:tgtEl>
                                        <p:attrNameLst>
                                          <p:attrName>ppt_x</p:attrName>
                                        </p:attrNameLst>
                                      </p:cBhvr>
                                      <p:tavLst>
                                        <p:tav tm="0">
                                          <p:val>
                                            <p:strVal val="ppt_x"/>
                                          </p:val>
                                        </p:tav>
                                        <p:tav tm="100000">
                                          <p:val>
                                            <p:strVal val="ppt_x"/>
                                          </p:val>
                                        </p:tav>
                                      </p:tavLst>
                                    </p:anim>
                                    <p:anim calcmode="lin" valueType="num">
                                      <p:cBhvr additive="base">
                                        <p:cTn id="44" dur="500"/>
                                        <p:tgtEl>
                                          <p:spTgt spid="29"/>
                                        </p:tgtEl>
                                        <p:attrNameLst>
                                          <p:attrName>ppt_y</p:attrName>
                                        </p:attrNameLst>
                                      </p:cBhvr>
                                      <p:tavLst>
                                        <p:tav tm="0">
                                          <p:val>
                                            <p:strVal val="ppt_y"/>
                                          </p:val>
                                        </p:tav>
                                        <p:tav tm="100000">
                                          <p:val>
                                            <p:strVal val="1+ppt_h/2"/>
                                          </p:val>
                                        </p:tav>
                                      </p:tavLst>
                                    </p:anim>
                                    <p:set>
                                      <p:cBhvr>
                                        <p:cTn id="45" dur="1" fill="hold">
                                          <p:stCondLst>
                                            <p:cond delay="499"/>
                                          </p:stCondLst>
                                        </p:cTn>
                                        <p:tgtEl>
                                          <p:spTgt spid="2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28"/>
                                        </p:tgtEl>
                                        <p:attrNameLst>
                                          <p:attrName>ppt_x</p:attrName>
                                        </p:attrNameLst>
                                      </p:cBhvr>
                                      <p:tavLst>
                                        <p:tav tm="0">
                                          <p:val>
                                            <p:strVal val="ppt_x"/>
                                          </p:val>
                                        </p:tav>
                                        <p:tav tm="100000">
                                          <p:val>
                                            <p:strVal val="ppt_x"/>
                                          </p:val>
                                        </p:tav>
                                      </p:tavLst>
                                    </p:anim>
                                    <p:anim calcmode="lin" valueType="num">
                                      <p:cBhvr additive="base">
                                        <p:cTn id="57" dur="500"/>
                                        <p:tgtEl>
                                          <p:spTgt spid="28"/>
                                        </p:tgtEl>
                                        <p:attrNameLst>
                                          <p:attrName>ppt_y</p:attrName>
                                        </p:attrNameLst>
                                      </p:cBhvr>
                                      <p:tavLst>
                                        <p:tav tm="0">
                                          <p:val>
                                            <p:strVal val="ppt_y"/>
                                          </p:val>
                                        </p:tav>
                                        <p:tav tm="100000">
                                          <p:val>
                                            <p:strVal val="1+ppt_h/2"/>
                                          </p:val>
                                        </p:tav>
                                      </p:tavLst>
                                    </p:anim>
                                    <p:set>
                                      <p:cBhvr>
                                        <p:cTn id="58" dur="1" fill="hold">
                                          <p:stCondLst>
                                            <p:cond delay="499"/>
                                          </p:stCondLst>
                                        </p:cTn>
                                        <p:tgtEl>
                                          <p:spTgt spid="28"/>
                                        </p:tgtEl>
                                        <p:attrNameLst>
                                          <p:attrName>style.visibility</p:attrName>
                                        </p:attrNameLst>
                                      </p:cBhvr>
                                      <p:to>
                                        <p:strVal val="hidden"/>
                                      </p:to>
                                    </p:set>
                                  </p:childTnLst>
                                </p:cTn>
                              </p:par>
                              <p:par>
                                <p:cTn id="59" presetID="47"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30"/>
                                        </p:tgtEl>
                                        <p:attrNameLst>
                                          <p:attrName>ppt_x</p:attrName>
                                        </p:attrNameLst>
                                      </p:cBhvr>
                                      <p:tavLst>
                                        <p:tav tm="0">
                                          <p:val>
                                            <p:strVal val="ppt_x"/>
                                          </p:val>
                                        </p:tav>
                                        <p:tav tm="100000">
                                          <p:val>
                                            <p:strVal val="ppt_x"/>
                                          </p:val>
                                        </p:tav>
                                      </p:tavLst>
                                    </p:anim>
                                    <p:anim calcmode="lin" valueType="num">
                                      <p:cBhvr additive="base">
                                        <p:cTn id="68" dur="500"/>
                                        <p:tgtEl>
                                          <p:spTgt spid="30"/>
                                        </p:tgtEl>
                                        <p:attrNameLst>
                                          <p:attrName>ppt_y</p:attrName>
                                        </p:attrNameLst>
                                      </p:cBhvr>
                                      <p:tavLst>
                                        <p:tav tm="0">
                                          <p:val>
                                            <p:strVal val="ppt_y"/>
                                          </p:val>
                                        </p:tav>
                                        <p:tav tm="100000">
                                          <p:val>
                                            <p:strVal val="1+ppt_h/2"/>
                                          </p:val>
                                        </p:tav>
                                      </p:tavLst>
                                    </p:anim>
                                    <p:set>
                                      <p:cBhvr>
                                        <p:cTn id="69" dur="1" fill="hold">
                                          <p:stCondLst>
                                            <p:cond delay="499"/>
                                          </p:stCondLst>
                                        </p:cTn>
                                        <p:tgtEl>
                                          <p:spTgt spid="30"/>
                                        </p:tgtEl>
                                        <p:attrNameLst>
                                          <p:attrName>style.visibility</p:attrName>
                                        </p:attrNameLst>
                                      </p:cBhvr>
                                      <p:to>
                                        <p:strVal val="hidden"/>
                                      </p:to>
                                    </p:set>
                                  </p:childTnLst>
                                </p:cTn>
                              </p:par>
                              <p:par>
                                <p:cTn id="70" presetID="47" presetClass="entr" presetSubtype="0"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31"/>
                                        </p:tgtEl>
                                        <p:attrNameLst>
                                          <p:attrName>ppt_x</p:attrName>
                                        </p:attrNameLst>
                                      </p:cBhvr>
                                      <p:tavLst>
                                        <p:tav tm="0">
                                          <p:val>
                                            <p:strVal val="ppt_x"/>
                                          </p:val>
                                        </p:tav>
                                        <p:tav tm="100000">
                                          <p:val>
                                            <p:strVal val="ppt_x"/>
                                          </p:val>
                                        </p:tav>
                                      </p:tavLst>
                                    </p:anim>
                                    <p:anim calcmode="lin" valueType="num">
                                      <p:cBhvr additive="base">
                                        <p:cTn id="79" dur="500"/>
                                        <p:tgtEl>
                                          <p:spTgt spid="31"/>
                                        </p:tgtEl>
                                        <p:attrNameLst>
                                          <p:attrName>ppt_y</p:attrName>
                                        </p:attrNameLst>
                                      </p:cBhvr>
                                      <p:tavLst>
                                        <p:tav tm="0">
                                          <p:val>
                                            <p:strVal val="ppt_y"/>
                                          </p:val>
                                        </p:tav>
                                        <p:tav tm="100000">
                                          <p:val>
                                            <p:strVal val="1+ppt_h/2"/>
                                          </p:val>
                                        </p:tav>
                                      </p:tavLst>
                                    </p:anim>
                                    <p:set>
                                      <p:cBhvr>
                                        <p:cTn id="80" dur="1" fill="hold">
                                          <p:stCondLst>
                                            <p:cond delay="499"/>
                                          </p:stCondLst>
                                        </p:cTn>
                                        <p:tgtEl>
                                          <p:spTgt spid="31"/>
                                        </p:tgtEl>
                                        <p:attrNameLst>
                                          <p:attrName>style.visibility</p:attrName>
                                        </p:attrNameLst>
                                      </p:cBhvr>
                                      <p:to>
                                        <p:strVal val="hidden"/>
                                      </p:to>
                                    </p:set>
                                  </p:childTnLst>
                                </p:cTn>
                              </p:par>
                              <p:par>
                                <p:cTn id="81" presetID="47"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anim calcmode="lin" valueType="num">
                                      <p:cBhvr>
                                        <p:cTn id="84" dur="1000" fill="hold"/>
                                        <p:tgtEl>
                                          <p:spTgt spid="32"/>
                                        </p:tgtEl>
                                        <p:attrNameLst>
                                          <p:attrName>ppt_x</p:attrName>
                                        </p:attrNameLst>
                                      </p:cBhvr>
                                      <p:tavLst>
                                        <p:tav tm="0">
                                          <p:val>
                                            <p:strVal val="#ppt_x"/>
                                          </p:val>
                                        </p:tav>
                                        <p:tav tm="100000">
                                          <p:val>
                                            <p:strVal val="#ppt_x"/>
                                          </p:val>
                                        </p:tav>
                                      </p:tavLst>
                                    </p:anim>
                                    <p:anim calcmode="lin" valueType="num">
                                      <p:cBhvr>
                                        <p:cTn id="8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32"/>
                                        </p:tgtEl>
                                        <p:attrNameLst>
                                          <p:attrName>ppt_x</p:attrName>
                                        </p:attrNameLst>
                                      </p:cBhvr>
                                      <p:tavLst>
                                        <p:tav tm="0">
                                          <p:val>
                                            <p:strVal val="ppt_x"/>
                                          </p:val>
                                        </p:tav>
                                        <p:tav tm="100000">
                                          <p:val>
                                            <p:strVal val="ppt_x"/>
                                          </p:val>
                                        </p:tav>
                                      </p:tavLst>
                                    </p:anim>
                                    <p:anim calcmode="lin" valueType="num">
                                      <p:cBhvr additive="base">
                                        <p:cTn id="90" dur="500"/>
                                        <p:tgtEl>
                                          <p:spTgt spid="32"/>
                                        </p:tgtEl>
                                        <p:attrNameLst>
                                          <p:attrName>ppt_y</p:attrName>
                                        </p:attrNameLst>
                                      </p:cBhvr>
                                      <p:tavLst>
                                        <p:tav tm="0">
                                          <p:val>
                                            <p:strVal val="ppt_y"/>
                                          </p:val>
                                        </p:tav>
                                        <p:tav tm="100000">
                                          <p:val>
                                            <p:strVal val="1+ppt_h/2"/>
                                          </p:val>
                                        </p:tav>
                                      </p:tavLst>
                                    </p:anim>
                                    <p:set>
                                      <p:cBhvr>
                                        <p:cTn id="91" dur="1" fill="hold">
                                          <p:stCondLst>
                                            <p:cond delay="499"/>
                                          </p:stCondLst>
                                        </p:cTn>
                                        <p:tgtEl>
                                          <p:spTgt spid="32"/>
                                        </p:tgtEl>
                                        <p:attrNameLst>
                                          <p:attrName>style.visibility</p:attrName>
                                        </p:attrNameLst>
                                      </p:cBhvr>
                                      <p:to>
                                        <p:strVal val="hidden"/>
                                      </p:to>
                                    </p:set>
                                  </p:childTnLst>
                                </p:cTn>
                              </p:par>
                              <p:par>
                                <p:cTn id="92" presetID="47"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nodeType="clickEffect">
                                  <p:stCondLst>
                                    <p:cond delay="0"/>
                                  </p:stCondLst>
                                  <p:childTnLst>
                                    <p:anim calcmode="lin" valueType="num">
                                      <p:cBhvr additive="base">
                                        <p:cTn id="100" dur="500"/>
                                        <p:tgtEl>
                                          <p:spTgt spid="33"/>
                                        </p:tgtEl>
                                        <p:attrNameLst>
                                          <p:attrName>ppt_x</p:attrName>
                                        </p:attrNameLst>
                                      </p:cBhvr>
                                      <p:tavLst>
                                        <p:tav tm="0">
                                          <p:val>
                                            <p:strVal val="ppt_x"/>
                                          </p:val>
                                        </p:tav>
                                        <p:tav tm="100000">
                                          <p:val>
                                            <p:strVal val="ppt_x"/>
                                          </p:val>
                                        </p:tav>
                                      </p:tavLst>
                                    </p:anim>
                                    <p:anim calcmode="lin" valueType="num">
                                      <p:cBhvr additive="base">
                                        <p:cTn id="101" dur="500"/>
                                        <p:tgtEl>
                                          <p:spTgt spid="33"/>
                                        </p:tgtEl>
                                        <p:attrNameLst>
                                          <p:attrName>ppt_y</p:attrName>
                                        </p:attrNameLst>
                                      </p:cBhvr>
                                      <p:tavLst>
                                        <p:tav tm="0">
                                          <p:val>
                                            <p:strVal val="ppt_y"/>
                                          </p:val>
                                        </p:tav>
                                        <p:tav tm="100000">
                                          <p:val>
                                            <p:strVal val="1+ppt_h/2"/>
                                          </p:val>
                                        </p:tav>
                                      </p:tavLst>
                                    </p:anim>
                                    <p:set>
                                      <p:cBhvr>
                                        <p:cTn id="10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4"/>
                </p:tgtEl>
              </p:cMediaNode>
            </p:audio>
          </p:childTnLst>
        </p:cTn>
      </p:par>
    </p:tnLst>
    <p:bldLst>
      <p:bldP spid="15" grpId="0"/>
      <p:bldP spid="24" grpId="0"/>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8"/>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2046311" y="3160659"/>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play and sing.</a:t>
            </a:r>
          </a:p>
        </p:txBody>
      </p:sp>
      <p:sp>
        <p:nvSpPr>
          <p:cNvPr id="24" name="headache">
            <a:extLst>
              <a:ext uri="{FF2B5EF4-FFF2-40B4-BE49-F238E27FC236}">
                <a16:creationId xmlns:a16="http://schemas.microsoft.com/office/drawing/2014/main" id="{255B2E43-34E3-3AF7-0E6C-07045938FB4D}"/>
              </a:ext>
            </a:extLst>
          </p:cNvPr>
          <p:cNvSpPr txBox="1"/>
          <p:nvPr/>
        </p:nvSpPr>
        <p:spPr>
          <a:xfrm>
            <a:off x="2046310" y="4249874"/>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2046310" y="5344347"/>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2088643" y="644171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don’t feel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2088642" y="751408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sore throat.</a:t>
            </a:r>
          </a:p>
        </p:txBody>
      </p:sp>
      <p:pic>
        <p:nvPicPr>
          <p:cNvPr id="28" name="Picture 27" descr="1607050659_288351">
            <a:extLst>
              <a:ext uri="{FF2B5EF4-FFF2-40B4-BE49-F238E27FC236}">
                <a16:creationId xmlns:a16="http://schemas.microsoft.com/office/drawing/2014/main" id="{551C2A39-6BA7-698E-7AA3-FFE1BF179D25}"/>
              </a:ext>
            </a:extLst>
          </p:cNvPr>
          <p:cNvPicPr>
            <a:picLocks noChangeAspect="1"/>
          </p:cNvPicPr>
          <p:nvPr/>
        </p:nvPicPr>
        <p:blipFill>
          <a:blip r:embed="rId9"/>
          <a:stretch>
            <a:fillRect/>
          </a:stretch>
        </p:blipFill>
        <p:spPr>
          <a:xfrm>
            <a:off x="744579" y="3349266"/>
            <a:ext cx="1056604" cy="1056604"/>
          </a:xfrm>
          <a:prstGeom prst="rect">
            <a:avLst/>
          </a:prstGeom>
        </p:spPr>
      </p:pic>
      <p:pic>
        <p:nvPicPr>
          <p:cNvPr id="30" name="Picture 29" descr="1607050659_288351">
            <a:extLst>
              <a:ext uri="{FF2B5EF4-FFF2-40B4-BE49-F238E27FC236}">
                <a16:creationId xmlns:a16="http://schemas.microsoft.com/office/drawing/2014/main" id="{0F42EA30-AEA4-C1FD-C821-A97F23BC314C}"/>
              </a:ext>
            </a:extLst>
          </p:cNvPr>
          <p:cNvPicPr>
            <a:picLocks noChangeAspect="1"/>
          </p:cNvPicPr>
          <p:nvPr/>
        </p:nvPicPr>
        <p:blipFill>
          <a:blip r:embed="rId9"/>
          <a:stretch>
            <a:fillRect/>
          </a:stretch>
        </p:blipFill>
        <p:spPr>
          <a:xfrm>
            <a:off x="761512" y="4405870"/>
            <a:ext cx="1056604" cy="1056604"/>
          </a:xfrm>
          <a:prstGeom prst="rect">
            <a:avLst/>
          </a:prstGeom>
        </p:spPr>
      </p:pic>
      <p:pic>
        <p:nvPicPr>
          <p:cNvPr id="31" name="Picture 30" descr="1607050659_288351">
            <a:extLst>
              <a:ext uri="{FF2B5EF4-FFF2-40B4-BE49-F238E27FC236}">
                <a16:creationId xmlns:a16="http://schemas.microsoft.com/office/drawing/2014/main" id="{104CB1DB-1D44-42AB-A47D-9E4BD7EF8563}"/>
              </a:ext>
            </a:extLst>
          </p:cNvPr>
          <p:cNvPicPr>
            <a:picLocks noChangeAspect="1"/>
          </p:cNvPicPr>
          <p:nvPr/>
        </p:nvPicPr>
        <p:blipFill>
          <a:blip r:embed="rId9"/>
          <a:stretch>
            <a:fillRect/>
          </a:stretch>
        </p:blipFill>
        <p:spPr>
          <a:xfrm>
            <a:off x="761512" y="5462474"/>
            <a:ext cx="1056604" cy="1056604"/>
          </a:xfrm>
          <a:prstGeom prst="rect">
            <a:avLst/>
          </a:prstGeom>
        </p:spPr>
      </p:pic>
      <p:pic>
        <p:nvPicPr>
          <p:cNvPr id="32" name="Picture 31" descr="1607050659_288351">
            <a:extLst>
              <a:ext uri="{FF2B5EF4-FFF2-40B4-BE49-F238E27FC236}">
                <a16:creationId xmlns:a16="http://schemas.microsoft.com/office/drawing/2014/main" id="{12BE65F5-AC71-00E2-4CDB-CFB707CDCBC1}"/>
              </a:ext>
            </a:extLst>
          </p:cNvPr>
          <p:cNvPicPr>
            <a:picLocks noChangeAspect="1"/>
          </p:cNvPicPr>
          <p:nvPr/>
        </p:nvPicPr>
        <p:blipFill>
          <a:blip r:embed="rId9"/>
          <a:stretch>
            <a:fillRect/>
          </a:stretch>
        </p:blipFill>
        <p:spPr>
          <a:xfrm>
            <a:off x="761512" y="6582516"/>
            <a:ext cx="1056604" cy="1056604"/>
          </a:xfrm>
          <a:prstGeom prst="rect">
            <a:avLst/>
          </a:prstGeom>
        </p:spPr>
      </p:pic>
      <p:pic>
        <p:nvPicPr>
          <p:cNvPr id="33" name="Picture 32" descr="1607050659_288351">
            <a:extLst>
              <a:ext uri="{FF2B5EF4-FFF2-40B4-BE49-F238E27FC236}">
                <a16:creationId xmlns:a16="http://schemas.microsoft.com/office/drawing/2014/main" id="{A6DD7CDC-4303-F589-71D6-DAF564F6735C}"/>
              </a:ext>
            </a:extLst>
          </p:cNvPr>
          <p:cNvPicPr>
            <a:picLocks noChangeAspect="1"/>
          </p:cNvPicPr>
          <p:nvPr/>
        </p:nvPicPr>
        <p:blipFill>
          <a:blip r:embed="rId9"/>
          <a:stretch>
            <a:fillRect/>
          </a:stretch>
        </p:blipFill>
        <p:spPr>
          <a:xfrm>
            <a:off x="786081" y="7654884"/>
            <a:ext cx="1056604" cy="1056604"/>
          </a:xfrm>
          <a:prstGeom prst="rect">
            <a:avLst/>
          </a:prstGeom>
        </p:spPr>
      </p:pic>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1"/>
            <p:extLst>
              <p:ext uri="{DAA4B4D4-6D71-4841-9C94-3DE7FCFB9230}">
                <p14:media xmlns:p14="http://schemas.microsoft.com/office/powerpoint/2010/main" r:embed="rId2">
                  <p14:trim st="50807" end="795.1875"/>
                </p14:media>
              </p:ext>
            </p:extLst>
          </p:nvPr>
        </p:nvPicPr>
        <p:blipFill>
          <a:blip r:embed="rId10"/>
          <a:stretch>
            <a:fillRect/>
          </a:stretch>
        </p:blipFill>
        <p:spPr>
          <a:xfrm>
            <a:off x="18610989" y="1548294"/>
            <a:ext cx="1528732" cy="1528732"/>
          </a:xfrm>
          <a:prstGeom prst="rect">
            <a:avLst/>
          </a:prstGeom>
        </p:spPr>
      </p:pic>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 name="Picture 1">
            <a:extLst>
              <a:ext uri="{FF2B5EF4-FFF2-40B4-BE49-F238E27FC236}">
                <a16:creationId xmlns:a16="http://schemas.microsoft.com/office/drawing/2014/main" id="{4B134F11-9CC2-48EF-BC7E-21BE3D137536}"/>
              </a:ext>
            </a:extLst>
          </p:cNvPr>
          <p:cNvPicPr>
            <a:picLocks noChangeAspect="1"/>
          </p:cNvPicPr>
          <p:nvPr/>
        </p:nvPicPr>
        <p:blipFill>
          <a:blip r:embed="rId15"/>
          <a:stretch>
            <a:fillRect/>
          </a:stretch>
        </p:blipFill>
        <p:spPr>
          <a:xfrm>
            <a:off x="11658600" y="3272602"/>
            <a:ext cx="5001323" cy="565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799999" rev="0"/>
            </a:camera>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07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6326" fill="hold"/>
                                        <p:tgtEl>
                                          <p:spTgt spid="34"/>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28"/>
                                        </p:tgtEl>
                                        <p:attrNameLst>
                                          <p:attrName>ppt_x</p:attrName>
                                        </p:attrNameLst>
                                      </p:cBhvr>
                                      <p:tavLst>
                                        <p:tav tm="0">
                                          <p:val>
                                            <p:strVal val="ppt_x"/>
                                          </p:val>
                                        </p:tav>
                                        <p:tav tm="100000">
                                          <p:val>
                                            <p:strVal val="ppt_x"/>
                                          </p:val>
                                        </p:tav>
                                      </p:tavLst>
                                    </p:anim>
                                    <p:anim calcmode="lin" valueType="num">
                                      <p:cBhvr additive="base">
                                        <p:cTn id="44" dur="500"/>
                                        <p:tgtEl>
                                          <p:spTgt spid="28"/>
                                        </p:tgtEl>
                                        <p:attrNameLst>
                                          <p:attrName>ppt_y</p:attrName>
                                        </p:attrNameLst>
                                      </p:cBhvr>
                                      <p:tavLst>
                                        <p:tav tm="0">
                                          <p:val>
                                            <p:strVal val="ppt_y"/>
                                          </p:val>
                                        </p:tav>
                                        <p:tav tm="100000">
                                          <p:val>
                                            <p:strVal val="1+ppt_h/2"/>
                                          </p:val>
                                        </p:tav>
                                      </p:tavLst>
                                    </p:anim>
                                    <p:set>
                                      <p:cBhvr>
                                        <p:cTn id="45" dur="1" fill="hold">
                                          <p:stCondLst>
                                            <p:cond delay="499"/>
                                          </p:stCondLst>
                                        </p:cTn>
                                        <p:tgtEl>
                                          <p:spTgt spid="28"/>
                                        </p:tgtEl>
                                        <p:attrNameLst>
                                          <p:attrName>style.visibility</p:attrName>
                                        </p:attrNameLst>
                                      </p:cBhvr>
                                      <p:to>
                                        <p:strVal val="hidden"/>
                                      </p:to>
                                    </p:set>
                                  </p:childTnLst>
                                </p:cTn>
                              </p:par>
                              <p:par>
                                <p:cTn id="46" presetID="47"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ppt_x"/>
                                          </p:val>
                                        </p:tav>
                                      </p:tavLst>
                                    </p:anim>
                                    <p:anim calcmode="lin" valueType="num">
                                      <p:cBhvr additive="base">
                                        <p:cTn id="55" dur="500"/>
                                        <p:tgtEl>
                                          <p:spTgt spid="30"/>
                                        </p:tgtEl>
                                        <p:attrNameLst>
                                          <p:attrName>ppt_y</p:attrName>
                                        </p:attrNameLst>
                                      </p:cBhvr>
                                      <p:tavLst>
                                        <p:tav tm="0">
                                          <p:val>
                                            <p:strVal val="ppt_y"/>
                                          </p:val>
                                        </p:tav>
                                        <p:tav tm="100000">
                                          <p:val>
                                            <p:strVal val="1+ppt_h/2"/>
                                          </p:val>
                                        </p:tav>
                                      </p:tavLst>
                                    </p:anim>
                                    <p:set>
                                      <p:cBhvr>
                                        <p:cTn id="56" dur="1" fill="hold">
                                          <p:stCondLst>
                                            <p:cond delay="499"/>
                                          </p:stCondLst>
                                        </p:cTn>
                                        <p:tgtEl>
                                          <p:spTgt spid="30"/>
                                        </p:tgtEl>
                                        <p:attrNameLst>
                                          <p:attrName>style.visibility</p:attrName>
                                        </p:attrNameLst>
                                      </p:cBhvr>
                                      <p:to>
                                        <p:strVal val="hidden"/>
                                      </p:to>
                                    </p:set>
                                  </p:childTnLst>
                                </p:cTn>
                              </p:par>
                              <p:par>
                                <p:cTn id="57" presetID="47"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31"/>
                                        </p:tgtEl>
                                        <p:attrNameLst>
                                          <p:attrName>ppt_x</p:attrName>
                                        </p:attrNameLst>
                                      </p:cBhvr>
                                      <p:tavLst>
                                        <p:tav tm="0">
                                          <p:val>
                                            <p:strVal val="ppt_x"/>
                                          </p:val>
                                        </p:tav>
                                        <p:tav tm="100000">
                                          <p:val>
                                            <p:strVal val="ppt_x"/>
                                          </p:val>
                                        </p:tav>
                                      </p:tavLst>
                                    </p:anim>
                                    <p:anim calcmode="lin" valueType="num">
                                      <p:cBhvr additive="base">
                                        <p:cTn id="66" dur="500"/>
                                        <p:tgtEl>
                                          <p:spTgt spid="31"/>
                                        </p:tgtEl>
                                        <p:attrNameLst>
                                          <p:attrName>ppt_y</p:attrName>
                                        </p:attrNameLst>
                                      </p:cBhvr>
                                      <p:tavLst>
                                        <p:tav tm="0">
                                          <p:val>
                                            <p:strVal val="ppt_y"/>
                                          </p:val>
                                        </p:tav>
                                        <p:tav tm="100000">
                                          <p:val>
                                            <p:strVal val="1+ppt_h/2"/>
                                          </p:val>
                                        </p:tav>
                                      </p:tavLst>
                                    </p:anim>
                                    <p:set>
                                      <p:cBhvr>
                                        <p:cTn id="67" dur="1" fill="hold">
                                          <p:stCondLst>
                                            <p:cond delay="499"/>
                                          </p:stCondLst>
                                        </p:cTn>
                                        <p:tgtEl>
                                          <p:spTgt spid="31"/>
                                        </p:tgtEl>
                                        <p:attrNameLst>
                                          <p:attrName>style.visibility</p:attrName>
                                        </p:attrNameLst>
                                      </p:cBhvr>
                                      <p:to>
                                        <p:strVal val="hidden"/>
                                      </p:to>
                                    </p:set>
                                  </p:childTnLst>
                                </p:cTn>
                              </p:par>
                              <p:par>
                                <p:cTn id="68" presetID="47"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anim calcmode="lin" valueType="num">
                                      <p:cBhvr>
                                        <p:cTn id="71" dur="1000" fill="hold"/>
                                        <p:tgtEl>
                                          <p:spTgt spid="32"/>
                                        </p:tgtEl>
                                        <p:attrNameLst>
                                          <p:attrName>ppt_x</p:attrName>
                                        </p:attrNameLst>
                                      </p:cBhvr>
                                      <p:tavLst>
                                        <p:tav tm="0">
                                          <p:val>
                                            <p:strVal val="#ppt_x"/>
                                          </p:val>
                                        </p:tav>
                                        <p:tav tm="100000">
                                          <p:val>
                                            <p:strVal val="#ppt_x"/>
                                          </p:val>
                                        </p:tav>
                                      </p:tavLst>
                                    </p:anim>
                                    <p:anim calcmode="lin" valueType="num">
                                      <p:cBhvr>
                                        <p:cTn id="7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32"/>
                                        </p:tgtEl>
                                        <p:attrNameLst>
                                          <p:attrName>ppt_x</p:attrName>
                                        </p:attrNameLst>
                                      </p:cBhvr>
                                      <p:tavLst>
                                        <p:tav tm="0">
                                          <p:val>
                                            <p:strVal val="ppt_x"/>
                                          </p:val>
                                        </p:tav>
                                        <p:tav tm="100000">
                                          <p:val>
                                            <p:strVal val="ppt_x"/>
                                          </p:val>
                                        </p:tav>
                                      </p:tavLst>
                                    </p:anim>
                                    <p:anim calcmode="lin" valueType="num">
                                      <p:cBhvr additive="base">
                                        <p:cTn id="77" dur="500"/>
                                        <p:tgtEl>
                                          <p:spTgt spid="32"/>
                                        </p:tgtEl>
                                        <p:attrNameLst>
                                          <p:attrName>ppt_y</p:attrName>
                                        </p:attrNameLst>
                                      </p:cBhvr>
                                      <p:tavLst>
                                        <p:tav tm="0">
                                          <p:val>
                                            <p:strVal val="ppt_y"/>
                                          </p:val>
                                        </p:tav>
                                        <p:tav tm="100000">
                                          <p:val>
                                            <p:strVal val="1+ppt_h/2"/>
                                          </p:val>
                                        </p:tav>
                                      </p:tavLst>
                                    </p:anim>
                                    <p:set>
                                      <p:cBhvr>
                                        <p:cTn id="78" dur="1" fill="hold">
                                          <p:stCondLst>
                                            <p:cond delay="499"/>
                                          </p:stCondLst>
                                        </p:cTn>
                                        <p:tgtEl>
                                          <p:spTgt spid="32"/>
                                        </p:tgtEl>
                                        <p:attrNameLst>
                                          <p:attrName>style.visibility</p:attrName>
                                        </p:attrNameLst>
                                      </p:cBhvr>
                                      <p:to>
                                        <p:strVal val="hidden"/>
                                      </p:to>
                                    </p:set>
                                  </p:childTnLst>
                                </p:cTn>
                              </p:par>
                              <p:par>
                                <p:cTn id="79" presetID="47"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1000"/>
                                        <p:tgtEl>
                                          <p:spTgt spid="33"/>
                                        </p:tgtEl>
                                      </p:cBhvr>
                                    </p:animEffect>
                                    <p:anim calcmode="lin" valueType="num">
                                      <p:cBhvr>
                                        <p:cTn id="82" dur="1000" fill="hold"/>
                                        <p:tgtEl>
                                          <p:spTgt spid="33"/>
                                        </p:tgtEl>
                                        <p:attrNameLst>
                                          <p:attrName>ppt_x</p:attrName>
                                        </p:attrNameLst>
                                      </p:cBhvr>
                                      <p:tavLst>
                                        <p:tav tm="0">
                                          <p:val>
                                            <p:strVal val="#ppt_x"/>
                                          </p:val>
                                        </p:tav>
                                        <p:tav tm="100000">
                                          <p:val>
                                            <p:strVal val="#ppt_x"/>
                                          </p:val>
                                        </p:tav>
                                      </p:tavLst>
                                    </p:anim>
                                    <p:anim calcmode="lin" valueType="num">
                                      <p:cBhvr>
                                        <p:cTn id="8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nodeType="clickEffect">
                                  <p:stCondLst>
                                    <p:cond delay="0"/>
                                  </p:stCondLst>
                                  <p:childTnLst>
                                    <p:anim calcmode="lin" valueType="num">
                                      <p:cBhvr additive="base">
                                        <p:cTn id="87" dur="500"/>
                                        <p:tgtEl>
                                          <p:spTgt spid="33"/>
                                        </p:tgtEl>
                                        <p:attrNameLst>
                                          <p:attrName>ppt_x</p:attrName>
                                        </p:attrNameLst>
                                      </p:cBhvr>
                                      <p:tavLst>
                                        <p:tav tm="0">
                                          <p:val>
                                            <p:strVal val="ppt_x"/>
                                          </p:val>
                                        </p:tav>
                                        <p:tav tm="100000">
                                          <p:val>
                                            <p:strVal val="ppt_x"/>
                                          </p:val>
                                        </p:tav>
                                      </p:tavLst>
                                    </p:anim>
                                    <p:anim calcmode="lin" valueType="num">
                                      <p:cBhvr additive="base">
                                        <p:cTn id="88" dur="500"/>
                                        <p:tgtEl>
                                          <p:spTgt spid="33"/>
                                        </p:tgtEl>
                                        <p:attrNameLst>
                                          <p:attrName>ppt_y</p:attrName>
                                        </p:attrNameLst>
                                      </p:cBhvr>
                                      <p:tavLst>
                                        <p:tav tm="0">
                                          <p:val>
                                            <p:strVal val="ppt_y"/>
                                          </p:val>
                                        </p:tav>
                                        <p:tav tm="100000">
                                          <p:val>
                                            <p:strVal val="1+ppt_h/2"/>
                                          </p:val>
                                        </p:tav>
                                      </p:tavLst>
                                    </p:anim>
                                    <p:set>
                                      <p:cBhvr>
                                        <p:cTn id="89"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34"/>
                </p:tgtEl>
              </p:cMediaNode>
            </p:audio>
          </p:childTnLst>
        </p:cTn>
      </p:par>
    </p:tnLst>
    <p:bldLst>
      <p:bldP spid="15"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12"/>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8290111" y="3440111"/>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go out and play.</a:t>
            </a:r>
          </a:p>
        </p:txBody>
      </p:sp>
      <p:sp>
        <p:nvSpPr>
          <p:cNvPr id="24" name="headache">
            <a:extLst>
              <a:ext uri="{FF2B5EF4-FFF2-40B4-BE49-F238E27FC236}">
                <a16:creationId xmlns:a16="http://schemas.microsoft.com/office/drawing/2014/main" id="{255B2E43-34E3-3AF7-0E6C-07045938FB4D}"/>
              </a:ext>
            </a:extLst>
          </p:cNvPr>
          <p:cNvSpPr txBox="1"/>
          <p:nvPr/>
        </p:nvSpPr>
        <p:spPr>
          <a:xfrm>
            <a:off x="8290110" y="4529326"/>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8290110" y="5623799"/>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8332443" y="6721164"/>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not very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8332442" y="779353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headache.</a:t>
            </a:r>
          </a:p>
        </p:txBody>
      </p:sp>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1"/>
            <p:extLst>
              <p:ext uri="{DAA4B4D4-6D71-4841-9C94-3DE7FCFB9230}">
                <p14:media xmlns:p14="http://schemas.microsoft.com/office/powerpoint/2010/main" r:embed="rId2">
                  <p14:trim st="8213" end="76280.1875"/>
                </p14:media>
              </p:ext>
            </p:extLst>
          </p:nvPr>
        </p:nvPicPr>
        <p:blipFill>
          <a:blip r:embed="rId13"/>
          <a:stretch>
            <a:fillRect/>
          </a:stretch>
        </p:blipFill>
        <p:spPr>
          <a:xfrm>
            <a:off x="18610989" y="1548294"/>
            <a:ext cx="1528732" cy="1528732"/>
          </a:xfrm>
          <a:prstGeom prst="rect">
            <a:avLst/>
          </a:prstGeom>
        </p:spPr>
      </p:pic>
      <p:pic>
        <p:nvPicPr>
          <p:cNvPr id="5" name="Track 44">
            <a:hlinkClick r:id="" action="ppaction://media"/>
            <a:extLst>
              <a:ext uri="{FF2B5EF4-FFF2-40B4-BE49-F238E27FC236}">
                <a16:creationId xmlns:a16="http://schemas.microsoft.com/office/drawing/2014/main" id="{251C4972-517D-853B-CF2B-FC73A118CD1B}"/>
              </a:ext>
            </a:extLst>
          </p:cNvPr>
          <p:cNvPicPr>
            <a:picLocks noChangeAspect="1"/>
          </p:cNvPicPr>
          <p:nvPr>
            <a:audioFile r:link="rId1"/>
            <p:extLst>
              <p:ext uri="{DAA4B4D4-6D71-4841-9C94-3DE7FCFB9230}">
                <p14:media xmlns:p14="http://schemas.microsoft.com/office/powerpoint/2010/main" r:embed="rId2">
                  <p14:trim st="31166" end="53835.1875"/>
                </p14:media>
              </p:ext>
            </p:extLst>
          </p:nvPr>
        </p:nvPicPr>
        <p:blipFill>
          <a:blip r:embed="rId13"/>
          <a:stretch>
            <a:fillRect/>
          </a:stretch>
        </p:blipFill>
        <p:spPr>
          <a:xfrm>
            <a:off x="18644856" y="3369317"/>
            <a:ext cx="972411" cy="972411"/>
          </a:xfrm>
          <a:prstGeom prst="rect">
            <a:avLst/>
          </a:prstGeom>
        </p:spPr>
      </p:pic>
      <p:pic>
        <p:nvPicPr>
          <p:cNvPr id="6" name="Track 44">
            <a:hlinkClick r:id="" action="ppaction://media"/>
            <a:extLst>
              <a:ext uri="{FF2B5EF4-FFF2-40B4-BE49-F238E27FC236}">
                <a16:creationId xmlns:a16="http://schemas.microsoft.com/office/drawing/2014/main" id="{B19C66F7-C65C-936E-E246-EFF98BDEBF9D}"/>
              </a:ext>
            </a:extLst>
          </p:cNvPr>
          <p:cNvPicPr>
            <a:picLocks noChangeAspect="1"/>
          </p:cNvPicPr>
          <p:nvPr>
            <a:audioFile r:link="rId1"/>
            <p:extLst>
              <p:ext uri="{DAA4B4D4-6D71-4841-9C94-3DE7FCFB9230}">
                <p14:media xmlns:p14="http://schemas.microsoft.com/office/powerpoint/2010/main" r:embed="rId2">
                  <p14:trim st="35601" end="47978.1875"/>
                </p14:media>
              </p:ext>
            </p:extLst>
          </p:nvPr>
        </p:nvPicPr>
        <p:blipFill>
          <a:blip r:embed="rId13"/>
          <a:stretch>
            <a:fillRect/>
          </a:stretch>
        </p:blipFill>
        <p:spPr>
          <a:xfrm>
            <a:off x="18658184" y="4486324"/>
            <a:ext cx="972411" cy="972411"/>
          </a:xfrm>
          <a:prstGeom prst="rect">
            <a:avLst/>
          </a:prstGeom>
        </p:spPr>
      </p:pic>
      <p:pic>
        <p:nvPicPr>
          <p:cNvPr id="7" name="Track 44">
            <a:hlinkClick r:id="" action="ppaction://media"/>
            <a:extLst>
              <a:ext uri="{FF2B5EF4-FFF2-40B4-BE49-F238E27FC236}">
                <a16:creationId xmlns:a16="http://schemas.microsoft.com/office/drawing/2014/main" id="{88779F31-6974-3B64-4377-63B235303DD4}"/>
              </a:ext>
            </a:extLst>
          </p:cNvPr>
          <p:cNvPicPr>
            <a:picLocks noChangeAspect="1"/>
          </p:cNvPicPr>
          <p:nvPr>
            <a:audioFile r:link="rId1"/>
            <p:extLst>
              <p:ext uri="{DAA4B4D4-6D71-4841-9C94-3DE7FCFB9230}">
                <p14:media xmlns:p14="http://schemas.microsoft.com/office/powerpoint/2010/main" r:embed="rId2">
                  <p14:trim st="40785" end="44631.1875"/>
                </p14:media>
              </p:ext>
            </p:extLst>
          </p:nvPr>
        </p:nvPicPr>
        <p:blipFill>
          <a:blip r:embed="rId13"/>
          <a:stretch>
            <a:fillRect/>
          </a:stretch>
        </p:blipFill>
        <p:spPr>
          <a:xfrm>
            <a:off x="18658184" y="5603331"/>
            <a:ext cx="972411" cy="972411"/>
          </a:xfrm>
          <a:prstGeom prst="rect">
            <a:avLst/>
          </a:prstGeom>
        </p:spPr>
      </p:pic>
      <p:pic>
        <p:nvPicPr>
          <p:cNvPr id="8" name="Track 44">
            <a:hlinkClick r:id="" action="ppaction://media"/>
            <a:extLst>
              <a:ext uri="{FF2B5EF4-FFF2-40B4-BE49-F238E27FC236}">
                <a16:creationId xmlns:a16="http://schemas.microsoft.com/office/drawing/2014/main" id="{D28A9743-94C6-1FC0-EDFB-33C1FFFA4BAB}"/>
              </a:ext>
            </a:extLst>
          </p:cNvPr>
          <p:cNvPicPr>
            <a:picLocks noChangeAspect="1"/>
          </p:cNvPicPr>
          <p:nvPr>
            <a:audioFile r:link="rId1"/>
            <p:extLst>
              <p:ext uri="{DAA4B4D4-6D71-4841-9C94-3DE7FCFB9230}">
                <p14:media xmlns:p14="http://schemas.microsoft.com/office/powerpoint/2010/main" r:embed="rId2">
                  <p14:trim st="44803" end="41110.1875"/>
                </p14:media>
              </p:ext>
            </p:extLst>
          </p:nvPr>
        </p:nvPicPr>
        <p:blipFill>
          <a:blip r:embed="rId13"/>
          <a:stretch>
            <a:fillRect/>
          </a:stretch>
        </p:blipFill>
        <p:spPr>
          <a:xfrm>
            <a:off x="18610989" y="6823394"/>
            <a:ext cx="972411" cy="972411"/>
          </a:xfrm>
          <a:prstGeom prst="rect">
            <a:avLst/>
          </a:prstGeom>
        </p:spPr>
      </p:pic>
      <p:pic>
        <p:nvPicPr>
          <p:cNvPr id="9" name="Track 44">
            <a:hlinkClick r:id="" action="ppaction://media"/>
            <a:extLst>
              <a:ext uri="{FF2B5EF4-FFF2-40B4-BE49-F238E27FC236}">
                <a16:creationId xmlns:a16="http://schemas.microsoft.com/office/drawing/2014/main" id="{1B808FEE-B1CE-AA99-1512-825E53A17DEC}"/>
              </a:ext>
            </a:extLst>
          </p:cNvPr>
          <p:cNvPicPr>
            <a:picLocks noChangeAspect="1"/>
          </p:cNvPicPr>
          <p:nvPr>
            <a:audioFile r:link="rId1"/>
            <p:extLst>
              <p:ext uri="{DAA4B4D4-6D71-4841-9C94-3DE7FCFB9230}">
                <p14:media xmlns:p14="http://schemas.microsoft.com/office/powerpoint/2010/main" r:embed="rId2">
                  <p14:trim st="46817" end="38266.1875"/>
                </p14:media>
              </p:ext>
            </p:extLst>
          </p:nvPr>
        </p:nvPicPr>
        <p:blipFill>
          <a:blip r:embed="rId13"/>
          <a:stretch>
            <a:fillRect/>
          </a:stretch>
        </p:blipFill>
        <p:spPr>
          <a:xfrm>
            <a:off x="18610988" y="7807487"/>
            <a:ext cx="972411" cy="972411"/>
          </a:xfrm>
          <a:prstGeom prst="rect">
            <a:avLst/>
          </a:prstGeom>
        </p:spPr>
      </p:pic>
      <p:pic>
        <p:nvPicPr>
          <p:cNvPr id="20" name="Picture 19">
            <a:extLst>
              <a:ext uri="{FF2B5EF4-FFF2-40B4-BE49-F238E27FC236}">
                <a16:creationId xmlns:a16="http://schemas.microsoft.com/office/drawing/2014/main" id="{5EE4D258-F3E7-48B9-8574-582349C05CFB}"/>
              </a:ext>
            </a:extLst>
          </p:cNvPr>
          <p:cNvPicPr>
            <a:picLocks noChangeAspect="1"/>
          </p:cNvPicPr>
          <p:nvPr/>
        </p:nvPicPr>
        <p:blipFill>
          <a:blip r:embed="rId14"/>
          <a:stretch>
            <a:fillRect/>
          </a:stretch>
        </p:blipFill>
        <p:spPr>
          <a:xfrm>
            <a:off x="919533" y="3727734"/>
            <a:ext cx="6091956" cy="4878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13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 presetClass="mediacall" presetSubtype="0" fill="hold" nodeType="withEffect">
                                  <p:stCondLst>
                                    <p:cond delay="0"/>
                                  </p:stCondLst>
                                  <p:childTnLst>
                                    <p:cmd type="call" cmd="playFrom(0.0)">
                                      <p:cBhvr>
                                        <p:cTn id="9" dur="3435" fill="hold"/>
                                        <p:tgtEl>
                                          <p:spTgt spid="34"/>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2927"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par>
                                <p:cTn id="24" presetID="1" presetClass="mediacall" presetSubtype="0" fill="hold" nodeType="withEffect">
                                  <p:stCondLst>
                                    <p:cond delay="0"/>
                                  </p:stCondLst>
                                  <p:childTnLst>
                                    <p:cmd type="call" cmd="playFrom(0.0)">
                                      <p:cBhvr>
                                        <p:cTn id="25" dur="4349"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1+#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1" presetClass="mediacall" presetSubtype="0" fill="hold" nodeType="withEffect">
                                  <p:stCondLst>
                                    <p:cond delay="0"/>
                                  </p:stCondLst>
                                  <p:childTnLst>
                                    <p:cmd type="call" cmd="playFrom(0.0)">
                                      <p:cBhvr>
                                        <p:cTn id="33" dur="2512" fill="hold"/>
                                        <p:tgtEl>
                                          <p:spTgt spid="7"/>
                                        </p:tgtEl>
                                      </p:cBhvr>
                                    </p:cmd>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par>
                                <p:cTn id="40" presetID="1" presetClass="mediacall" presetSubtype="0" fill="hold" nodeType="withEffect">
                                  <p:stCondLst>
                                    <p:cond delay="0"/>
                                  </p:stCondLst>
                                  <p:childTnLst>
                                    <p:cmd type="call" cmd="playFrom(0.0)">
                                      <p:cBhvr>
                                        <p:cTn id="41" dur="2015" fill="hold"/>
                                        <p:tgtEl>
                                          <p:spTgt spid="8"/>
                                        </p:tgtEl>
                                      </p:cBhvr>
                                    </p:cmd>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1+#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1" presetClass="mediacall" presetSubtype="0" fill="hold" nodeType="withEffect">
                                  <p:stCondLst>
                                    <p:cond delay="0"/>
                                  </p:stCondLst>
                                  <p:childTnLst>
                                    <p:cmd type="call" cmd="playFrom(0.0)">
                                      <p:cBhvr>
                                        <p:cTn id="49" dur="28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4"/>
                </p:tgtEl>
              </p:cMediaNode>
            </p:audio>
            <p:audio>
              <p:cMediaNode vol="80000">
                <p:cTn id="51" fill="hold" display="0">
                  <p:stCondLst>
                    <p:cond delay="indefinite"/>
                  </p:stCondLst>
                  <p:endCondLst>
                    <p:cond evt="onStopAudio" delay="0">
                      <p:tgtEl>
                        <p:sldTgt/>
                      </p:tgtEl>
                    </p:cond>
                  </p:endCondLst>
                </p:cTn>
                <p:tgtEl>
                  <p:spTgt spid="5"/>
                </p:tgtEl>
              </p:cMediaNode>
            </p:audio>
            <p:audio>
              <p:cMediaNode vol="80000">
                <p:cTn id="52" fill="hold" display="0">
                  <p:stCondLst>
                    <p:cond delay="indefinite"/>
                  </p:stCondLst>
                  <p:endCondLst>
                    <p:cond evt="onStopAudio" delay="0">
                      <p:tgtEl>
                        <p:sldTgt/>
                      </p:tgtEl>
                    </p:cond>
                  </p:endCondLst>
                </p:cTn>
                <p:tgtEl>
                  <p:spTgt spid="6"/>
                </p:tgtEl>
              </p:cMediaNode>
            </p:audio>
            <p:audio>
              <p:cMediaNode vol="80000">
                <p:cTn id="53" fill="hold" display="0">
                  <p:stCondLst>
                    <p:cond delay="indefinite"/>
                  </p:stCondLst>
                  <p:endCondLst>
                    <p:cond evt="onStopAudio" delay="0">
                      <p:tgtEl>
                        <p:sldTgt/>
                      </p:tgtEl>
                    </p:cond>
                  </p:endCondLst>
                </p:cTn>
                <p:tgtEl>
                  <p:spTgt spid="7"/>
                </p:tgtEl>
              </p:cMediaNode>
            </p:audio>
            <p:audio>
              <p:cMediaNode vol="10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childTnLst>
        </p:cTn>
      </p:par>
    </p:tnLst>
    <p:bldLst>
      <p:bldP spid="15"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8"/>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2015068" y="3451822"/>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play and sing.</a:t>
            </a:r>
          </a:p>
        </p:txBody>
      </p:sp>
      <p:sp>
        <p:nvSpPr>
          <p:cNvPr id="24" name="headache">
            <a:extLst>
              <a:ext uri="{FF2B5EF4-FFF2-40B4-BE49-F238E27FC236}">
                <a16:creationId xmlns:a16="http://schemas.microsoft.com/office/drawing/2014/main" id="{255B2E43-34E3-3AF7-0E6C-07045938FB4D}"/>
              </a:ext>
            </a:extLst>
          </p:cNvPr>
          <p:cNvSpPr txBox="1"/>
          <p:nvPr/>
        </p:nvSpPr>
        <p:spPr>
          <a:xfrm>
            <a:off x="2015067" y="4541037"/>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2015067" y="563551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2057400" y="6732875"/>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don’t feel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2057399" y="7805243"/>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sore throat.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4">
            <a:hlinkClick r:id="" action="ppaction://media"/>
            <a:extLst>
              <a:ext uri="{FF2B5EF4-FFF2-40B4-BE49-F238E27FC236}">
                <a16:creationId xmlns:a16="http://schemas.microsoft.com/office/drawing/2014/main" id="{9F7E530E-55AC-57FA-7079-FB18C3877B57}"/>
              </a:ext>
            </a:extLst>
          </p:cNvPr>
          <p:cNvPicPr>
            <a:picLocks noChangeAspect="1"/>
          </p:cNvPicPr>
          <p:nvPr>
            <a:audioFile r:link="rId1"/>
            <p:extLst>
              <p:ext uri="{DAA4B4D4-6D71-4841-9C94-3DE7FCFB9230}">
                <p14:media xmlns:p14="http://schemas.microsoft.com/office/powerpoint/2010/main" r:embed="rId2">
                  <p14:trim st="59551" end="25369.1875"/>
                </p14:media>
              </p:ext>
            </p:extLst>
          </p:nvPr>
        </p:nvPicPr>
        <p:blipFill>
          <a:blip r:embed="rId13"/>
          <a:stretch>
            <a:fillRect/>
          </a:stretch>
        </p:blipFill>
        <p:spPr>
          <a:xfrm>
            <a:off x="-1348761" y="3508777"/>
            <a:ext cx="972411" cy="972411"/>
          </a:xfrm>
          <a:prstGeom prst="rect">
            <a:avLst/>
          </a:prstGeom>
        </p:spPr>
      </p:pic>
      <p:pic>
        <p:nvPicPr>
          <p:cNvPr id="4" name="Track 44">
            <a:hlinkClick r:id="" action="ppaction://media"/>
            <a:extLst>
              <a:ext uri="{FF2B5EF4-FFF2-40B4-BE49-F238E27FC236}">
                <a16:creationId xmlns:a16="http://schemas.microsoft.com/office/drawing/2014/main" id="{31A0936F-1625-DEC3-1537-89B0F8C0C5A1}"/>
              </a:ext>
            </a:extLst>
          </p:cNvPr>
          <p:cNvPicPr>
            <a:picLocks noChangeAspect="1"/>
          </p:cNvPicPr>
          <p:nvPr>
            <a:audioFile r:link="rId1"/>
            <p:extLst>
              <p:ext uri="{DAA4B4D4-6D71-4841-9C94-3DE7FCFB9230}">
                <p14:media xmlns:p14="http://schemas.microsoft.com/office/powerpoint/2010/main" r:embed="rId2">
                  <p14:trim st="63898" end="19843.1875"/>
                </p14:media>
              </p:ext>
            </p:extLst>
          </p:nvPr>
        </p:nvPicPr>
        <p:blipFill>
          <a:blip r:embed="rId13"/>
          <a:stretch>
            <a:fillRect/>
          </a:stretch>
        </p:blipFill>
        <p:spPr>
          <a:xfrm>
            <a:off x="-1348761" y="4696349"/>
            <a:ext cx="972411" cy="972411"/>
          </a:xfrm>
          <a:prstGeom prst="rect">
            <a:avLst/>
          </a:prstGeom>
        </p:spPr>
      </p:pic>
      <p:pic>
        <p:nvPicPr>
          <p:cNvPr id="6" name="Track 44">
            <a:hlinkClick r:id="" action="ppaction://media"/>
            <a:extLst>
              <a:ext uri="{FF2B5EF4-FFF2-40B4-BE49-F238E27FC236}">
                <a16:creationId xmlns:a16="http://schemas.microsoft.com/office/drawing/2014/main" id="{10F8A63F-C2F6-767C-454E-EAE9783275B2}"/>
              </a:ext>
            </a:extLst>
          </p:cNvPr>
          <p:cNvPicPr>
            <a:picLocks noChangeAspect="1"/>
          </p:cNvPicPr>
          <p:nvPr>
            <a:audioFile r:link="rId1"/>
            <p:extLst>
              <p:ext uri="{DAA4B4D4-6D71-4841-9C94-3DE7FCFB9230}">
                <p14:media xmlns:p14="http://schemas.microsoft.com/office/powerpoint/2010/main" r:embed="rId2">
                  <p14:trim st="68920" end="16495.1875"/>
                </p14:media>
              </p:ext>
            </p:extLst>
          </p:nvPr>
        </p:nvPicPr>
        <p:blipFill>
          <a:blip r:embed="rId13"/>
          <a:stretch>
            <a:fillRect/>
          </a:stretch>
        </p:blipFill>
        <p:spPr>
          <a:xfrm>
            <a:off x="-1296917" y="5811751"/>
            <a:ext cx="972411" cy="972411"/>
          </a:xfrm>
          <a:prstGeom prst="rect">
            <a:avLst/>
          </a:prstGeom>
        </p:spPr>
      </p:pic>
      <p:pic>
        <p:nvPicPr>
          <p:cNvPr id="7" name="Track 44">
            <a:hlinkClick r:id="" action="ppaction://media"/>
            <a:extLst>
              <a:ext uri="{FF2B5EF4-FFF2-40B4-BE49-F238E27FC236}">
                <a16:creationId xmlns:a16="http://schemas.microsoft.com/office/drawing/2014/main" id="{A2146556-B444-5F5E-FABF-159148B7224C}"/>
              </a:ext>
            </a:extLst>
          </p:cNvPr>
          <p:cNvPicPr>
            <a:picLocks noChangeAspect="1"/>
          </p:cNvPicPr>
          <p:nvPr>
            <a:audioFile r:link="rId1"/>
            <p:extLst>
              <p:ext uri="{DAA4B4D4-6D71-4841-9C94-3DE7FCFB9230}">
                <p14:media xmlns:p14="http://schemas.microsoft.com/office/powerpoint/2010/main" r:embed="rId2">
                  <p14:trim st="73440" end="12471.1875"/>
                </p14:media>
              </p:ext>
            </p:extLst>
          </p:nvPr>
        </p:nvPicPr>
        <p:blipFill>
          <a:blip r:embed="rId13"/>
          <a:stretch>
            <a:fillRect/>
          </a:stretch>
        </p:blipFill>
        <p:spPr>
          <a:xfrm>
            <a:off x="-1296917" y="6876420"/>
            <a:ext cx="972411" cy="972411"/>
          </a:xfrm>
          <a:prstGeom prst="rect">
            <a:avLst/>
          </a:prstGeom>
        </p:spPr>
      </p:pic>
      <p:pic>
        <p:nvPicPr>
          <p:cNvPr id="8" name="Track 44">
            <a:hlinkClick r:id="" action="ppaction://media"/>
            <a:extLst>
              <a:ext uri="{FF2B5EF4-FFF2-40B4-BE49-F238E27FC236}">
                <a16:creationId xmlns:a16="http://schemas.microsoft.com/office/drawing/2014/main" id="{23AE1B31-265B-1873-AAB4-EB671CAFC0E0}"/>
              </a:ext>
            </a:extLst>
          </p:cNvPr>
          <p:cNvPicPr>
            <a:picLocks noChangeAspect="1"/>
          </p:cNvPicPr>
          <p:nvPr>
            <a:audioFile r:link="rId1"/>
            <p:extLst>
              <p:ext uri="{DAA4B4D4-6D71-4841-9C94-3DE7FCFB9230}">
                <p14:media xmlns:p14="http://schemas.microsoft.com/office/powerpoint/2010/main" r:embed="rId2">
                  <p14:trim st="75456" end="7945.1875"/>
                </p14:media>
              </p:ext>
            </p:extLst>
          </p:nvPr>
        </p:nvPicPr>
        <p:blipFill>
          <a:blip r:embed="rId13"/>
          <a:stretch>
            <a:fillRect/>
          </a:stretch>
        </p:blipFill>
        <p:spPr>
          <a:xfrm>
            <a:off x="-1348761" y="7941089"/>
            <a:ext cx="972411" cy="972411"/>
          </a:xfrm>
          <a:prstGeom prst="rect">
            <a:avLst/>
          </a:prstGeom>
        </p:spPr>
      </p:pic>
      <p:pic>
        <p:nvPicPr>
          <p:cNvPr id="19" name="Picture 18">
            <a:extLst>
              <a:ext uri="{FF2B5EF4-FFF2-40B4-BE49-F238E27FC236}">
                <a16:creationId xmlns:a16="http://schemas.microsoft.com/office/drawing/2014/main" id="{F3E9C887-B882-44A1-BFA5-FDED302AE9CA}"/>
              </a:ext>
            </a:extLst>
          </p:cNvPr>
          <p:cNvPicPr>
            <a:picLocks noChangeAspect="1"/>
          </p:cNvPicPr>
          <p:nvPr/>
        </p:nvPicPr>
        <p:blipFill>
          <a:blip r:embed="rId14"/>
          <a:stretch>
            <a:fillRect/>
          </a:stretch>
        </p:blipFill>
        <p:spPr>
          <a:xfrm>
            <a:off x="11847341" y="3531289"/>
            <a:ext cx="5001323" cy="565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799999" rev="0"/>
            </a:camera>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5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008"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4187"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513"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par>
                                <p:cTn id="33" presetID="1" presetClass="mediacall" presetSubtype="0" fill="hold" nodeType="withEffect">
                                  <p:stCondLst>
                                    <p:cond delay="0"/>
                                  </p:stCondLst>
                                  <p:childTnLst>
                                    <p:cmd type="call" cmd="playFrom(0.0)">
                                      <p:cBhvr>
                                        <p:cTn id="34" dur="2017" fill="hold"/>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1" presetClass="mediacall" presetSubtype="0" fill="hold" nodeType="withEffect">
                                  <p:stCondLst>
                                    <p:cond delay="0"/>
                                  </p:stCondLst>
                                  <p:childTnLst>
                                    <p:cmd type="call" cmd="playFrom(0.0)">
                                      <p:cBhvr>
                                        <p:cTn id="42" dur="45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6"/>
                </p:tgtEl>
              </p:cMediaNode>
            </p:audio>
            <p:audio>
              <p:cMediaNode vol="80000">
                <p:cTn id="46" fill="hold" display="0">
                  <p:stCondLst>
                    <p:cond delay="indefinite"/>
                  </p:stCondLst>
                  <p:endCondLst>
                    <p:cond evt="onStopAudio" delay="0">
                      <p:tgtEl>
                        <p:sldTgt/>
                      </p:tgtEl>
                    </p:cond>
                  </p:endCondLst>
                </p:cTn>
                <p:tgtEl>
                  <p:spTgt spid="7"/>
                </p:tgtEl>
              </p:cMediaNode>
            </p:audio>
            <p:audio>
              <p:cMediaNode vol="80000">
                <p:cTn id="47" fill="hold" display="0">
                  <p:stCondLst>
                    <p:cond delay="indefinite"/>
                  </p:stCondLst>
                  <p:endCondLst>
                    <p:cond evt="onStopAudio" delay="0">
                      <p:tgtEl>
                        <p:sldTgt/>
                      </p:tgtEl>
                    </p:cond>
                  </p:endCondLst>
                </p:cTn>
                <p:tgtEl>
                  <p:spTgt spid="8"/>
                </p:tgtEl>
              </p:cMediaNode>
            </p:audio>
          </p:childTnLst>
        </p:cTn>
      </p:par>
    </p:tnLst>
    <p:bldLst>
      <p:bldP spid="15" grpId="0"/>
      <p:bldP spid="24"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502447" y="439878"/>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00200" y="740000"/>
            <a:ext cx="8305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Sing and clap your hands.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8"/>
          <a:stretch>
            <a:fillRect/>
          </a:stretch>
        </p:blipFill>
        <p:spPr>
          <a:xfrm>
            <a:off x="4791845" y="1686131"/>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9"/>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 name="Picture 2">
            <a:extLst>
              <a:ext uri="{FF2B5EF4-FFF2-40B4-BE49-F238E27FC236}">
                <a16:creationId xmlns:a16="http://schemas.microsoft.com/office/drawing/2014/main" id="{A48E101A-8A79-6AF7-A045-065AC4975916}"/>
              </a:ext>
            </a:extLst>
          </p:cNvPr>
          <p:cNvPicPr>
            <a:picLocks noChangeAspect="1"/>
          </p:cNvPicPr>
          <p:nvPr/>
        </p:nvPicPr>
        <p:blipFill>
          <a:blip r:embed="rId14"/>
          <a:srcRect/>
          <a:stretch>
            <a:fillRect/>
          </a:stretch>
        </p:blipFill>
        <p:spPr>
          <a:xfrm>
            <a:off x="9601200" y="170981"/>
            <a:ext cx="1371600" cy="1344168"/>
          </a:xfrm>
          <a:prstGeom prst="rect">
            <a:avLst/>
          </a:prstGeom>
        </p:spPr>
      </p:pic>
      <p:pic>
        <p:nvPicPr>
          <p:cNvPr id="4" name="Track 44">
            <a:hlinkClick r:id="" action="ppaction://media"/>
            <a:extLst>
              <a:ext uri="{FF2B5EF4-FFF2-40B4-BE49-F238E27FC236}">
                <a16:creationId xmlns:a16="http://schemas.microsoft.com/office/drawing/2014/main" id="{18290B4C-949F-29B0-3C4B-4DFDC57E7F87}"/>
              </a:ext>
            </a:extLst>
          </p:cNvPr>
          <p:cNvPicPr>
            <a:picLocks noChangeAspect="1"/>
          </p:cNvPicPr>
          <p:nvPr>
            <a:audioFile r:link="rId1"/>
            <p:extLst>
              <p:ext uri="{DAA4B4D4-6D71-4841-9C94-3DE7FCFB9230}">
                <p14:media xmlns:p14="http://schemas.microsoft.com/office/powerpoint/2010/main" r:embed="rId2">
                  <p14:trim st="7708" end="0.1875"/>
                </p14:media>
              </p:ext>
            </p:extLst>
          </p:nvPr>
        </p:nvPicPr>
        <p:blipFill>
          <a:blip r:embed="rId15"/>
          <a:stretch>
            <a:fillRect/>
          </a:stretch>
        </p:blipFill>
        <p:spPr>
          <a:xfrm>
            <a:off x="18592800" y="1798743"/>
            <a:ext cx="1528732" cy="1528732"/>
          </a:xfrm>
          <a:prstGeom prst="rect">
            <a:avLst/>
          </a:prstGeom>
        </p:spPr>
      </p:pic>
    </p:spTree>
    <p:extLst>
      <p:ext uri="{BB962C8B-B14F-4D97-AF65-F5344CB8AC3E}">
        <p14:creationId xmlns:p14="http://schemas.microsoft.com/office/powerpoint/2010/main" val="28112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779916"/>
          </a:xfrm>
          <a:custGeom>
            <a:avLst/>
            <a:gdLst/>
            <a:ahLst/>
            <a:cxnLst/>
            <a:rect l="l" t="t" r="r" b="b"/>
            <a:pathLst>
              <a:path w="18288000" h="10779916">
                <a:moveTo>
                  <a:pt x="0" y="0"/>
                </a:moveTo>
                <a:lnTo>
                  <a:pt x="18288000" y="0"/>
                </a:lnTo>
                <a:lnTo>
                  <a:pt x="18288000" y="10779916"/>
                </a:lnTo>
                <a:lnTo>
                  <a:pt x="0" y="10779916"/>
                </a:lnTo>
                <a:lnTo>
                  <a:pt x="0" y="0"/>
                </a:lnTo>
                <a:close/>
              </a:path>
            </a:pathLst>
          </a:custGeom>
          <a:blipFill>
            <a:blip r:embed="rId4"/>
            <a:stretch>
              <a:fillRect l="-2395" r="-2395"/>
            </a:stretch>
          </a:blipFill>
        </p:spPr>
      </p:sp>
      <p:sp>
        <p:nvSpPr>
          <p:cNvPr id="3" name="Freeform 3"/>
          <p:cNvSpPr/>
          <p:nvPr/>
        </p:nvSpPr>
        <p:spPr>
          <a:xfrm>
            <a:off x="2128581" y="-1109217"/>
            <a:ext cx="14733944" cy="12505435"/>
          </a:xfrm>
          <a:custGeom>
            <a:avLst/>
            <a:gdLst/>
            <a:ahLst/>
            <a:cxnLst/>
            <a:rect l="l" t="t" r="r" b="b"/>
            <a:pathLst>
              <a:path w="14733944" h="12505435">
                <a:moveTo>
                  <a:pt x="0" y="0"/>
                </a:moveTo>
                <a:lnTo>
                  <a:pt x="14733944" y="0"/>
                </a:lnTo>
                <a:lnTo>
                  <a:pt x="14733944" y="12505434"/>
                </a:lnTo>
                <a:lnTo>
                  <a:pt x="0" y="12505434"/>
                </a:lnTo>
                <a:lnTo>
                  <a:pt x="0" y="0"/>
                </a:lnTo>
                <a:close/>
              </a:path>
            </a:pathLst>
          </a:custGeom>
          <a:blipFill>
            <a:blip r:embed="rId5"/>
            <a:stretch>
              <a:fillRect/>
            </a:stretch>
          </a:blipFill>
        </p:spPr>
      </p:sp>
      <p:sp>
        <p:nvSpPr>
          <p:cNvPr id="4" name="Freeform 4"/>
          <p:cNvSpPr/>
          <p:nvPr/>
        </p:nvSpPr>
        <p:spPr>
          <a:xfrm>
            <a:off x="9738733" y="-45007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846378" y="687884"/>
            <a:ext cx="9298351" cy="9404148"/>
          </a:xfrm>
          <a:custGeom>
            <a:avLst/>
            <a:gdLst/>
            <a:ahLst/>
            <a:cxnLst/>
            <a:rect l="l" t="t" r="r" b="b"/>
            <a:pathLst>
              <a:path w="9298351" h="9404148">
                <a:moveTo>
                  <a:pt x="0" y="0"/>
                </a:moveTo>
                <a:lnTo>
                  <a:pt x="9298351" y="0"/>
                </a:lnTo>
                <a:lnTo>
                  <a:pt x="9298351" y="9404148"/>
                </a:lnTo>
                <a:lnTo>
                  <a:pt x="0" y="9404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17">
            <a:extLst>
              <a:ext uri="{FF2B5EF4-FFF2-40B4-BE49-F238E27FC236}">
                <a16:creationId xmlns:a16="http://schemas.microsoft.com/office/drawing/2014/main" id="{AEDC44DA-9ECA-FFA6-17DB-75CA6908F982}"/>
              </a:ext>
            </a:extLst>
          </p:cNvPr>
          <p:cNvSpPr txBox="1"/>
          <p:nvPr/>
        </p:nvSpPr>
        <p:spPr>
          <a:xfrm>
            <a:off x="693478" y="571500"/>
            <a:ext cx="8305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Let’s sing altogether !!!!</a:t>
            </a:r>
          </a:p>
        </p:txBody>
      </p:sp>
      <p:sp>
        <p:nvSpPr>
          <p:cNvPr id="7" name="Freeform 6">
            <a:extLst>
              <a:ext uri="{FF2B5EF4-FFF2-40B4-BE49-F238E27FC236}">
                <a16:creationId xmlns:a16="http://schemas.microsoft.com/office/drawing/2014/main" id="{F75ADDDB-A52A-9346-3211-4E5CBB9C6AF9}"/>
              </a:ext>
            </a:extLst>
          </p:cNvPr>
          <p:cNvSpPr/>
          <p:nvPr/>
        </p:nvSpPr>
        <p:spPr>
          <a:xfrm>
            <a:off x="6142621" y="3314700"/>
            <a:ext cx="6558502" cy="5968236"/>
          </a:xfrm>
          <a:custGeom>
            <a:avLst/>
            <a:gdLst/>
            <a:ahLst/>
            <a:cxnLst/>
            <a:rect l="l" t="t" r="r" b="b"/>
            <a:pathLst>
              <a:path w="6558502" h="5968236">
                <a:moveTo>
                  <a:pt x="0" y="0"/>
                </a:moveTo>
                <a:lnTo>
                  <a:pt x="6558502" y="0"/>
                </a:lnTo>
                <a:lnTo>
                  <a:pt x="6558502" y="5968236"/>
                </a:lnTo>
                <a:lnTo>
                  <a:pt x="0" y="5968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2" name="drumroll.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10338209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225860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6FE0A2-3B46-CEE6-FF9E-353BED907654}"/>
              </a:ext>
            </a:extLst>
          </p:cNvPr>
          <p:cNvPicPr>
            <a:picLocks noChangeAspect="1"/>
          </p:cNvPicPr>
          <p:nvPr/>
        </p:nvPicPr>
        <p:blipFill>
          <a:blip r:embed="rId3"/>
          <a:stretch>
            <a:fillRect/>
          </a:stretch>
        </p:blipFill>
        <p:spPr>
          <a:xfrm>
            <a:off x="-1" y="0"/>
            <a:ext cx="18288001" cy="10287000"/>
          </a:xfrm>
          <a:prstGeom prst="rect">
            <a:avLst/>
          </a:prstGeom>
        </p:spPr>
      </p:pic>
      <p:sp>
        <p:nvSpPr>
          <p:cNvPr id="2" name="Freeform 2"/>
          <p:cNvSpPr/>
          <p:nvPr/>
        </p:nvSpPr>
        <p:spPr>
          <a:xfrm rot="-664077">
            <a:off x="11073037" y="2996331"/>
            <a:ext cx="5437255" cy="8330057"/>
          </a:xfrm>
          <a:custGeom>
            <a:avLst/>
            <a:gdLst/>
            <a:ahLst/>
            <a:cxnLst/>
            <a:rect l="l" t="t" r="r" b="b"/>
            <a:pathLst>
              <a:path w="5437255" h="8330057">
                <a:moveTo>
                  <a:pt x="0" y="0"/>
                </a:moveTo>
                <a:lnTo>
                  <a:pt x="5437255" y="0"/>
                </a:lnTo>
                <a:lnTo>
                  <a:pt x="5437255" y="8330057"/>
                </a:lnTo>
                <a:lnTo>
                  <a:pt x="0" y="8330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 name="Group 3"/>
          <p:cNvGrpSpPr/>
          <p:nvPr/>
        </p:nvGrpSpPr>
        <p:grpSpPr>
          <a:xfrm>
            <a:off x="10990606" y="1391287"/>
            <a:ext cx="352147" cy="35214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EDDD"/>
            </a:solidFill>
          </p:spPr>
        </p:sp>
      </p:grpSp>
      <p:grpSp>
        <p:nvGrpSpPr>
          <p:cNvPr id="5" name="Group 5"/>
          <p:cNvGrpSpPr/>
          <p:nvPr/>
        </p:nvGrpSpPr>
        <p:grpSpPr>
          <a:xfrm>
            <a:off x="16305639" y="3138852"/>
            <a:ext cx="352147" cy="35214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EDDD"/>
            </a:solidFill>
          </p:spPr>
        </p:sp>
      </p:grpSp>
      <p:sp>
        <p:nvSpPr>
          <p:cNvPr id="7" name="Freeform 7"/>
          <p:cNvSpPr/>
          <p:nvPr/>
        </p:nvSpPr>
        <p:spPr>
          <a:xfrm rot="-1043994">
            <a:off x="12923740" y="562376"/>
            <a:ext cx="1379404" cy="1379404"/>
          </a:xfrm>
          <a:custGeom>
            <a:avLst/>
            <a:gdLst/>
            <a:ahLst/>
            <a:cxnLst/>
            <a:rect l="l" t="t" r="r" b="b"/>
            <a:pathLst>
              <a:path w="1379404" h="1379404">
                <a:moveTo>
                  <a:pt x="0" y="0"/>
                </a:moveTo>
                <a:lnTo>
                  <a:pt x="1379404" y="0"/>
                </a:lnTo>
                <a:lnTo>
                  <a:pt x="1379404" y="1379404"/>
                </a:lnTo>
                <a:lnTo>
                  <a:pt x="0" y="1379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028700" y="2017245"/>
            <a:ext cx="7832808" cy="6252509"/>
            <a:chOff x="0" y="171101"/>
            <a:chExt cx="10443743" cy="8336677"/>
          </a:xfrm>
        </p:grpSpPr>
        <p:sp>
          <p:nvSpPr>
            <p:cNvPr id="9" name="TextBox 9"/>
            <p:cNvSpPr txBox="1"/>
            <p:nvPr/>
          </p:nvSpPr>
          <p:spPr>
            <a:xfrm>
              <a:off x="11289" y="171101"/>
              <a:ext cx="10432454" cy="7599857"/>
            </a:xfrm>
            <a:prstGeom prst="rect">
              <a:avLst/>
            </a:prstGeom>
          </p:spPr>
          <p:txBody>
            <a:bodyPr lIns="0" tIns="0" rIns="0" bIns="0" rtlCol="0" anchor="t">
              <a:spAutoFit/>
            </a:bodyPr>
            <a:lstStyle/>
            <a:p>
              <a:pPr>
                <a:lnSpc>
                  <a:spcPts val="13750"/>
                </a:lnSpc>
                <a:spcBef>
                  <a:spcPts val="600"/>
                </a:spcBef>
                <a:spcAft>
                  <a:spcPts val="600"/>
                </a:spcAft>
              </a:pPr>
              <a:r>
                <a:rPr lang="en-US" sz="18000" b="1" dirty="0">
                  <a:solidFill>
                    <a:srgbClr val="FAEDDD"/>
                  </a:solidFill>
                  <a:latin typeface="Baekmuk Headline"/>
                </a:rPr>
                <a:t>Lucky </a:t>
              </a:r>
            </a:p>
            <a:p>
              <a:pPr>
                <a:lnSpc>
                  <a:spcPts val="13750"/>
                </a:lnSpc>
                <a:spcBef>
                  <a:spcPts val="600"/>
                </a:spcBef>
                <a:spcAft>
                  <a:spcPts val="600"/>
                </a:spcAft>
              </a:pPr>
              <a:r>
                <a:rPr lang="en-US" sz="18000" b="1" dirty="0">
                  <a:solidFill>
                    <a:srgbClr val="FAEDDD"/>
                  </a:solidFill>
                  <a:latin typeface="Baekmuk Headline"/>
                </a:rPr>
                <a:t>Gift </a:t>
              </a:r>
            </a:p>
            <a:p>
              <a:pPr>
                <a:lnSpc>
                  <a:spcPts val="13750"/>
                </a:lnSpc>
                <a:spcBef>
                  <a:spcPts val="600"/>
                </a:spcBef>
                <a:spcAft>
                  <a:spcPts val="600"/>
                </a:spcAft>
              </a:pPr>
              <a:r>
                <a:rPr lang="en-US" sz="18000" b="1" dirty="0">
                  <a:solidFill>
                    <a:srgbClr val="FAEDDD"/>
                  </a:solidFill>
                  <a:latin typeface="Baekmuk Headline"/>
                </a:rPr>
                <a:t>Boxes</a:t>
              </a:r>
            </a:p>
          </p:txBody>
        </p:sp>
        <p:sp>
          <p:nvSpPr>
            <p:cNvPr id="10" name="TextBox 10"/>
            <p:cNvSpPr txBox="1"/>
            <p:nvPr/>
          </p:nvSpPr>
          <p:spPr>
            <a:xfrm>
              <a:off x="0" y="7812203"/>
              <a:ext cx="10063622" cy="695575"/>
            </a:xfrm>
            <a:prstGeom prst="rect">
              <a:avLst/>
            </a:prstGeom>
          </p:spPr>
          <p:txBody>
            <a:bodyPr lIns="0" tIns="0" rIns="0" bIns="0" rtlCol="0" anchor="t">
              <a:spAutoFit/>
            </a:bodyPr>
            <a:lstStyle/>
            <a:p>
              <a:pPr>
                <a:lnSpc>
                  <a:spcPts val="3920"/>
                </a:lnSpc>
              </a:pPr>
              <a:r>
                <a:rPr lang="en-US" sz="4000" dirty="0">
                  <a:solidFill>
                    <a:srgbClr val="FAEDDD"/>
                  </a:solidFill>
                  <a:latin typeface="DM Sans"/>
                </a:rPr>
                <a:t>Let’s open them!</a:t>
              </a:r>
              <a:endParaRPr lang="en-US" sz="2800" dirty="0">
                <a:solidFill>
                  <a:srgbClr val="FAEDDD"/>
                </a:solidFill>
                <a:latin typeface="DM Sans"/>
              </a:endParaRPr>
            </a:p>
          </p:txBody>
        </p:sp>
      </p:grpSp>
      <p:sp>
        <p:nvSpPr>
          <p:cNvPr id="11" name="Freeform 11"/>
          <p:cNvSpPr/>
          <p:nvPr/>
        </p:nvSpPr>
        <p:spPr>
          <a:xfrm rot="-1043994">
            <a:off x="9651780" y="7728828"/>
            <a:ext cx="813464" cy="813464"/>
          </a:xfrm>
          <a:custGeom>
            <a:avLst/>
            <a:gdLst/>
            <a:ahLst/>
            <a:cxnLst/>
            <a:rect l="l" t="t" r="r" b="b"/>
            <a:pathLst>
              <a:path w="813464" h="813464">
                <a:moveTo>
                  <a:pt x="0" y="0"/>
                </a:moveTo>
                <a:lnTo>
                  <a:pt x="813464" y="0"/>
                </a:lnTo>
                <a:lnTo>
                  <a:pt x="813464" y="813463"/>
                </a:lnTo>
                <a:lnTo>
                  <a:pt x="0" y="813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043994">
            <a:off x="16760803" y="4736768"/>
            <a:ext cx="813464" cy="813464"/>
          </a:xfrm>
          <a:custGeom>
            <a:avLst/>
            <a:gdLst/>
            <a:ahLst/>
            <a:cxnLst/>
            <a:rect l="l" t="t" r="r" b="b"/>
            <a:pathLst>
              <a:path w="813464" h="813464">
                <a:moveTo>
                  <a:pt x="0" y="0"/>
                </a:moveTo>
                <a:lnTo>
                  <a:pt x="813464" y="0"/>
                </a:lnTo>
                <a:lnTo>
                  <a:pt x="813464" y="813464"/>
                </a:lnTo>
                <a:lnTo>
                  <a:pt x="0" y="8134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udio-logo-little-rascal-185093.wav"/>
          </p:stSnd>
        </p:sndAc>
      </p:transition>
    </mc:Choice>
    <mc:Fallback xmlns="">
      <p:transition spd="slow">
        <p:sndAc>
          <p:stSnd>
            <p:snd r:embed="rId8" name="audio-logo-little-rascal-185093.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04146F-337D-0F14-2975-83C09DD42E56}"/>
              </a:ext>
            </a:extLst>
          </p:cNvPr>
          <p:cNvPicPr>
            <a:picLocks noChangeAspect="1"/>
          </p:cNvPicPr>
          <p:nvPr/>
        </p:nvPicPr>
        <p:blipFill>
          <a:blip r:embed="rId4"/>
          <a:stretch>
            <a:fillRect/>
          </a:stretch>
        </p:blipFill>
        <p:spPr>
          <a:xfrm>
            <a:off x="-1" y="0"/>
            <a:ext cx="18288001" cy="10287000"/>
          </a:xfrm>
          <a:prstGeom prst="rect">
            <a:avLst/>
          </a:prstGeom>
        </p:spPr>
      </p:pic>
      <p:sp>
        <p:nvSpPr>
          <p:cNvPr id="2" name="Freeform 2">
            <a:hlinkClick r:id="rId5" action="ppaction://hlinksldjump"/>
          </p:cNvPr>
          <p:cNvSpPr/>
          <p:nvPr/>
        </p:nvSpPr>
        <p:spPr>
          <a:xfrm>
            <a:off x="-977882" y="1028700"/>
            <a:ext cx="9681437" cy="9221569"/>
          </a:xfrm>
          <a:custGeom>
            <a:avLst/>
            <a:gdLst/>
            <a:ahLst/>
            <a:cxnLst/>
            <a:rect l="l" t="t" r="r" b="b"/>
            <a:pathLst>
              <a:path w="9681437" h="9221569">
                <a:moveTo>
                  <a:pt x="0" y="0"/>
                </a:moveTo>
                <a:lnTo>
                  <a:pt x="9681437" y="0"/>
                </a:lnTo>
                <a:lnTo>
                  <a:pt x="9681437" y="9221569"/>
                </a:lnTo>
                <a:lnTo>
                  <a:pt x="0" y="9221569"/>
                </a:lnTo>
                <a:lnTo>
                  <a:pt x="0" y="0"/>
                </a:lnTo>
                <a:close/>
              </a:path>
            </a:pathLst>
          </a:custGeom>
          <a:blipFill>
            <a:blip r:embed="rId6"/>
            <a:stretch>
              <a:fillRect/>
            </a:stretch>
          </a:blipFill>
        </p:spPr>
      </p:sp>
      <p:sp>
        <p:nvSpPr>
          <p:cNvPr id="3" name="Freeform 3">
            <a:hlinkClick r:id="rId7" action="ppaction://hlinksldjump"/>
          </p:cNvPr>
          <p:cNvSpPr/>
          <p:nvPr/>
        </p:nvSpPr>
        <p:spPr>
          <a:xfrm>
            <a:off x="10434045" y="3588797"/>
            <a:ext cx="3061732" cy="3168674"/>
          </a:xfrm>
          <a:custGeom>
            <a:avLst/>
            <a:gdLst/>
            <a:ahLst/>
            <a:cxnLst/>
            <a:rect l="l" t="t" r="r" b="b"/>
            <a:pathLst>
              <a:path w="3061732" h="3168674">
                <a:moveTo>
                  <a:pt x="0" y="0"/>
                </a:moveTo>
                <a:lnTo>
                  <a:pt x="3061732" y="0"/>
                </a:lnTo>
                <a:lnTo>
                  <a:pt x="3061732" y="3168674"/>
                </a:lnTo>
                <a:lnTo>
                  <a:pt x="0" y="3168674"/>
                </a:lnTo>
                <a:lnTo>
                  <a:pt x="0" y="0"/>
                </a:lnTo>
                <a:close/>
              </a:path>
            </a:pathLst>
          </a:custGeom>
          <a:blipFill>
            <a:blip r:embed="rId8"/>
            <a:stretch>
              <a:fillRect/>
            </a:stretch>
          </a:blipFill>
        </p:spPr>
      </p:sp>
      <p:sp>
        <p:nvSpPr>
          <p:cNvPr id="4" name="Freeform 4">
            <a:hlinkClick r:id="rId9" action="ppaction://hlinksldjump"/>
          </p:cNvPr>
          <p:cNvSpPr/>
          <p:nvPr/>
        </p:nvSpPr>
        <p:spPr>
          <a:xfrm>
            <a:off x="12587969" y="319206"/>
            <a:ext cx="2997662" cy="3324579"/>
          </a:xfrm>
          <a:custGeom>
            <a:avLst/>
            <a:gdLst/>
            <a:ahLst/>
            <a:cxnLst/>
            <a:rect l="l" t="t" r="r" b="b"/>
            <a:pathLst>
              <a:path w="2997662" h="3324579">
                <a:moveTo>
                  <a:pt x="0" y="0"/>
                </a:moveTo>
                <a:lnTo>
                  <a:pt x="2997662" y="0"/>
                </a:lnTo>
                <a:lnTo>
                  <a:pt x="2997662" y="3324579"/>
                </a:lnTo>
                <a:lnTo>
                  <a:pt x="0" y="3324579"/>
                </a:lnTo>
                <a:lnTo>
                  <a:pt x="0" y="0"/>
                </a:lnTo>
                <a:close/>
              </a:path>
            </a:pathLst>
          </a:custGeom>
          <a:blipFill>
            <a:blip r:embed="rId10"/>
            <a:stretch>
              <a:fillRect/>
            </a:stretch>
          </a:blipFill>
        </p:spPr>
      </p:sp>
      <p:sp>
        <p:nvSpPr>
          <p:cNvPr id="5" name="Freeform 5">
            <a:hlinkClick r:id="rId11" action="ppaction://hlinksldjump"/>
          </p:cNvPr>
          <p:cNvSpPr/>
          <p:nvPr/>
        </p:nvSpPr>
        <p:spPr>
          <a:xfrm>
            <a:off x="8225311" y="403358"/>
            <a:ext cx="3061732" cy="3167309"/>
          </a:xfrm>
          <a:custGeom>
            <a:avLst/>
            <a:gdLst/>
            <a:ahLst/>
            <a:cxnLst/>
            <a:rect l="l" t="t" r="r" b="b"/>
            <a:pathLst>
              <a:path w="3061732" h="3167309">
                <a:moveTo>
                  <a:pt x="0" y="0"/>
                </a:moveTo>
                <a:lnTo>
                  <a:pt x="3061732" y="0"/>
                </a:lnTo>
                <a:lnTo>
                  <a:pt x="3061732" y="3167309"/>
                </a:lnTo>
                <a:lnTo>
                  <a:pt x="0" y="3167309"/>
                </a:lnTo>
                <a:lnTo>
                  <a:pt x="0" y="0"/>
                </a:lnTo>
                <a:close/>
              </a:path>
            </a:pathLst>
          </a:custGeom>
          <a:blipFill>
            <a:blip r:embed="rId12"/>
            <a:stretch>
              <a:fillRect/>
            </a:stretch>
          </a:blipFill>
        </p:spPr>
      </p:sp>
      <p:sp>
        <p:nvSpPr>
          <p:cNvPr id="6" name="Freeform 6">
            <a:hlinkClick r:id="rId13" action="ppaction://hlinksldjump"/>
          </p:cNvPr>
          <p:cNvSpPr/>
          <p:nvPr/>
        </p:nvSpPr>
        <p:spPr>
          <a:xfrm>
            <a:off x="13122329" y="6695932"/>
            <a:ext cx="2962045" cy="3285078"/>
          </a:xfrm>
          <a:custGeom>
            <a:avLst/>
            <a:gdLst/>
            <a:ahLst/>
            <a:cxnLst/>
            <a:rect l="l" t="t" r="r" b="b"/>
            <a:pathLst>
              <a:path w="2962045" h="3285078">
                <a:moveTo>
                  <a:pt x="0" y="0"/>
                </a:moveTo>
                <a:lnTo>
                  <a:pt x="2962046" y="0"/>
                </a:lnTo>
                <a:lnTo>
                  <a:pt x="2962046" y="3285078"/>
                </a:lnTo>
                <a:lnTo>
                  <a:pt x="0" y="3285078"/>
                </a:lnTo>
                <a:lnTo>
                  <a:pt x="0" y="0"/>
                </a:lnTo>
                <a:close/>
              </a:path>
            </a:pathLst>
          </a:custGeom>
          <a:blipFill>
            <a:blip r:embed="rId14"/>
            <a:stretch>
              <a:fillRect/>
            </a:stretch>
          </a:blipFill>
        </p:spPr>
      </p:sp>
      <p:sp>
        <p:nvSpPr>
          <p:cNvPr id="7" name="Freeform 7">
            <a:hlinkClick r:id="rId15" action="ppaction://hlinksldjump"/>
          </p:cNvPr>
          <p:cNvSpPr/>
          <p:nvPr/>
        </p:nvSpPr>
        <p:spPr>
          <a:xfrm>
            <a:off x="8343800" y="6938476"/>
            <a:ext cx="2923137" cy="3023935"/>
          </a:xfrm>
          <a:custGeom>
            <a:avLst/>
            <a:gdLst/>
            <a:ahLst/>
            <a:cxnLst/>
            <a:rect l="l" t="t" r="r" b="b"/>
            <a:pathLst>
              <a:path w="2923137" h="3023935">
                <a:moveTo>
                  <a:pt x="0" y="0"/>
                </a:moveTo>
                <a:lnTo>
                  <a:pt x="2923137" y="0"/>
                </a:lnTo>
                <a:lnTo>
                  <a:pt x="2923137" y="3023935"/>
                </a:lnTo>
                <a:lnTo>
                  <a:pt x="0" y="3023935"/>
                </a:lnTo>
                <a:lnTo>
                  <a:pt x="0" y="0"/>
                </a:lnTo>
                <a:close/>
              </a:path>
            </a:pathLst>
          </a:custGeom>
          <a:blipFill>
            <a:blip r:embed="rId16"/>
            <a:stretch>
              <a:fillRect/>
            </a:stretch>
          </a:blipFill>
        </p:spPr>
      </p:sp>
      <p:sp>
        <p:nvSpPr>
          <p:cNvPr id="8" name="Freeform 8">
            <a:hlinkClick r:id="rId17" action="ppaction://hlinksldjump"/>
          </p:cNvPr>
          <p:cNvSpPr/>
          <p:nvPr/>
        </p:nvSpPr>
        <p:spPr>
          <a:xfrm>
            <a:off x="14950169" y="3183896"/>
            <a:ext cx="2967763" cy="3291420"/>
          </a:xfrm>
          <a:custGeom>
            <a:avLst/>
            <a:gdLst/>
            <a:ahLst/>
            <a:cxnLst/>
            <a:rect l="l" t="t" r="r" b="b"/>
            <a:pathLst>
              <a:path w="2967763" h="3291420">
                <a:moveTo>
                  <a:pt x="0" y="0"/>
                </a:moveTo>
                <a:lnTo>
                  <a:pt x="2967763" y="0"/>
                </a:lnTo>
                <a:lnTo>
                  <a:pt x="2967763" y="3291420"/>
                </a:lnTo>
                <a:lnTo>
                  <a:pt x="0" y="3291420"/>
                </a:lnTo>
                <a:lnTo>
                  <a:pt x="0" y="0"/>
                </a:lnTo>
                <a:close/>
              </a:path>
            </a:pathLst>
          </a:custGeom>
          <a:blipFill>
            <a:blip r:embed="rId18"/>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9" name="drumroll.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5"/>
          <p:cNvSpPr txBox="1"/>
          <p:nvPr/>
        </p:nvSpPr>
        <p:spPr>
          <a:xfrm>
            <a:off x="3581400" y="859388"/>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31" name="Freeform 31">
            <a:hlinkClick r:id="rId10" action="ppaction://hlinksldjump"/>
          </p:cNvPr>
          <p:cNvSpPr/>
          <p:nvPr/>
        </p:nvSpPr>
        <p:spPr>
          <a:xfrm>
            <a:off x="14900252" y="7528123"/>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Freeform 3">
            <a:extLst>
              <a:ext uri="{FF2B5EF4-FFF2-40B4-BE49-F238E27FC236}">
                <a16:creationId xmlns:a16="http://schemas.microsoft.com/office/drawing/2014/main" id="{72EE22DF-C377-6813-FAF1-F0736277ADD6}"/>
              </a:ext>
            </a:extLst>
          </p:cNvPr>
          <p:cNvSpPr/>
          <p:nvPr/>
        </p:nvSpPr>
        <p:spPr>
          <a:xfrm>
            <a:off x="5867400" y="1703837"/>
            <a:ext cx="5861658" cy="6268069"/>
          </a:xfrm>
          <a:custGeom>
            <a:avLst/>
            <a:gdLst/>
            <a:ahLst/>
            <a:cxnLst/>
            <a:rect l="l" t="t" r="r" b="b"/>
            <a:pathLst>
              <a:path w="4497527" h="4908624">
                <a:moveTo>
                  <a:pt x="0" y="0"/>
                </a:moveTo>
                <a:lnTo>
                  <a:pt x="4497527" y="0"/>
                </a:lnTo>
                <a:lnTo>
                  <a:pt x="4497527" y="4908624"/>
                </a:lnTo>
                <a:lnTo>
                  <a:pt x="0" y="4908624"/>
                </a:lnTo>
                <a:lnTo>
                  <a:pt x="0" y="0"/>
                </a:lnTo>
                <a:close/>
              </a:path>
            </a:pathLst>
          </a:custGeom>
          <a:blipFill>
            <a:blip r:embed="rId11"/>
            <a:stretch>
              <a:fillRect/>
            </a:stretch>
          </a:blipFill>
        </p:spPr>
      </p:sp>
      <p:sp>
        <p:nvSpPr>
          <p:cNvPr id="33" name="TextBox 25">
            <a:extLst>
              <a:ext uri="{FF2B5EF4-FFF2-40B4-BE49-F238E27FC236}">
                <a16:creationId xmlns:a16="http://schemas.microsoft.com/office/drawing/2014/main" id="{C19EE351-70D6-A6D8-367E-81F6B4F686FA}"/>
              </a:ext>
            </a:extLst>
          </p:cNvPr>
          <p:cNvSpPr txBox="1"/>
          <p:nvPr/>
        </p:nvSpPr>
        <p:spPr>
          <a:xfrm>
            <a:off x="5486400" y="8852579"/>
            <a:ext cx="10104701" cy="811441"/>
          </a:xfrm>
          <a:prstGeom prst="rect">
            <a:avLst/>
          </a:prstGeom>
        </p:spPr>
        <p:txBody>
          <a:bodyPr lIns="0" tIns="0" rIns="0" bIns="0" rtlCol="0" anchor="t">
            <a:spAutoFit/>
          </a:bodyPr>
          <a:lstStyle/>
          <a:p>
            <a:pPr marL="857250" indent="-857250" algn="ctr">
              <a:lnSpc>
                <a:spcPts val="6192"/>
              </a:lnSpc>
              <a:buFont typeface="Wingdings" panose="05000000000000000000" pitchFamily="2" charset="2"/>
              <a:buChar char="Ø"/>
            </a:pPr>
            <a:r>
              <a:rPr lang="en-US" sz="7200" dirty="0">
                <a:latin typeface="Gliker"/>
              </a:rPr>
              <a:t>I have a headache.</a:t>
            </a:r>
          </a:p>
        </p:txBody>
      </p:sp>
      <p:pic>
        <p:nvPicPr>
          <p:cNvPr id="34" name="Track 42">
            <a:hlinkClick r:id="" action="ppaction://media"/>
            <a:extLst>
              <a:ext uri="{FF2B5EF4-FFF2-40B4-BE49-F238E27FC236}">
                <a16:creationId xmlns:a16="http://schemas.microsoft.com/office/drawing/2014/main" id="{21A510E2-99A5-5DEB-0785-AA4CEAF31A57}"/>
              </a:ext>
            </a:extLst>
          </p:cNvPr>
          <p:cNvPicPr>
            <a:picLocks noChangeAspect="1"/>
          </p:cNvPicPr>
          <p:nvPr>
            <a:audioFile r:link="rId1"/>
            <p:extLst>
              <p:ext uri="{DAA4B4D4-6D71-4841-9C94-3DE7FCFB9230}">
                <p14:media xmlns:p14="http://schemas.microsoft.com/office/powerpoint/2010/main" r:embed="rId2">
                  <p14:trim st="41196" end="20170.5312"/>
                </p14:media>
              </p:ext>
            </p:extLst>
          </p:nvPr>
        </p:nvPicPr>
        <p:blipFill>
          <a:blip r:embed="rId12"/>
          <a:stretch>
            <a:fillRect/>
          </a:stretch>
        </p:blipFill>
        <p:spPr>
          <a:xfrm>
            <a:off x="18927499" y="7967195"/>
            <a:ext cx="1311275" cy="1311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809"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4"/>
                </p:tgtEl>
              </p:cMediaNode>
            </p:audio>
          </p:childTnLst>
        </p:cTn>
      </p:par>
    </p:tnLst>
    <p:bldLst>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4129E-1F08-F1F6-C4B8-DC0855094E49}"/>
              </a:ext>
            </a:extLst>
          </p:cNvPr>
          <p:cNvPicPr>
            <a:picLocks noChangeAspect="1"/>
          </p:cNvPicPr>
          <p:nvPr/>
        </p:nvPicPr>
        <p:blipFill>
          <a:blip r:embed="rId6"/>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25">
            <a:extLst>
              <a:ext uri="{FF2B5EF4-FFF2-40B4-BE49-F238E27FC236}">
                <a16:creationId xmlns:a16="http://schemas.microsoft.com/office/drawing/2014/main" id="{64CE04B2-DFB2-E3FA-54FE-03B15D1E7E4F}"/>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6" name="Freeform 5">
            <a:extLst>
              <a:ext uri="{FF2B5EF4-FFF2-40B4-BE49-F238E27FC236}">
                <a16:creationId xmlns:a16="http://schemas.microsoft.com/office/drawing/2014/main" id="{3672F704-9FA6-0E4C-7D12-79FD0AF2D620}"/>
              </a:ext>
            </a:extLst>
          </p:cNvPr>
          <p:cNvSpPr/>
          <p:nvPr/>
        </p:nvSpPr>
        <p:spPr>
          <a:xfrm>
            <a:off x="6527559" y="2638140"/>
            <a:ext cx="4879187" cy="5010719"/>
          </a:xfrm>
          <a:custGeom>
            <a:avLst/>
            <a:gdLst/>
            <a:ahLst/>
            <a:cxnLst/>
            <a:rect l="l" t="t" r="r" b="b"/>
            <a:pathLst>
              <a:path w="4879187" h="5010719">
                <a:moveTo>
                  <a:pt x="0" y="0"/>
                </a:moveTo>
                <a:lnTo>
                  <a:pt x="4879188" y="0"/>
                </a:lnTo>
                <a:lnTo>
                  <a:pt x="4879188" y="5010719"/>
                </a:lnTo>
                <a:lnTo>
                  <a:pt x="0" y="5010719"/>
                </a:lnTo>
                <a:lnTo>
                  <a:pt x="0" y="0"/>
                </a:lnTo>
                <a:close/>
              </a:path>
            </a:pathLst>
          </a:custGeom>
          <a:blipFill>
            <a:blip r:embed="rId11"/>
            <a:stretch>
              <a:fillRect/>
            </a:stretch>
          </a:blipFill>
        </p:spPr>
      </p:sp>
      <p:sp>
        <p:nvSpPr>
          <p:cNvPr id="7" name="TextBox 25">
            <a:extLst>
              <a:ext uri="{FF2B5EF4-FFF2-40B4-BE49-F238E27FC236}">
                <a16:creationId xmlns:a16="http://schemas.microsoft.com/office/drawing/2014/main" id="{C6855003-9354-C807-753A-70421C41B9EB}"/>
              </a:ext>
            </a:extLst>
          </p:cNvPr>
          <p:cNvSpPr txBox="1"/>
          <p:nvPr/>
        </p:nvSpPr>
        <p:spPr>
          <a:xfrm>
            <a:off x="4251012" y="8446859"/>
            <a:ext cx="11887200" cy="811441"/>
          </a:xfrm>
          <a:prstGeom prst="rect">
            <a:avLst/>
          </a:prstGeom>
        </p:spPr>
        <p:txBody>
          <a:bodyPr wrap="square" lIns="0" tIns="0" rIns="0" bIns="0" rtlCol="0" anchor="t">
            <a:spAutoFit/>
          </a:bodyPr>
          <a:lstStyle/>
          <a:p>
            <a:pPr marL="857250" indent="-857250" algn="ctr">
              <a:lnSpc>
                <a:spcPts val="6192"/>
              </a:lnSpc>
              <a:buFont typeface="Wingdings" panose="05000000000000000000" pitchFamily="2" charset="2"/>
              <a:buChar char="Ø"/>
            </a:pPr>
            <a:r>
              <a:rPr lang="en-US" sz="7200" dirty="0">
                <a:latin typeface="Gliker"/>
              </a:rPr>
              <a:t>I have a stomach ache.</a:t>
            </a:r>
          </a:p>
        </p:txBody>
      </p:sp>
      <p:pic>
        <p:nvPicPr>
          <p:cNvPr id="8" name="Track 42">
            <a:hlinkClick r:id="" action="ppaction://media"/>
            <a:extLst>
              <a:ext uri="{FF2B5EF4-FFF2-40B4-BE49-F238E27FC236}">
                <a16:creationId xmlns:a16="http://schemas.microsoft.com/office/drawing/2014/main" id="{15266373-3A0F-2FCB-BA85-FB0DF29FB6D4}"/>
              </a:ext>
            </a:extLst>
          </p:cNvPr>
          <p:cNvPicPr>
            <a:picLocks noChangeAspect="1"/>
          </p:cNvPicPr>
          <p:nvPr>
            <a:audioFile r:link="rId1"/>
            <p:extLst>
              <p:ext uri="{DAA4B4D4-6D71-4841-9C94-3DE7FCFB9230}">
                <p14:media xmlns:p14="http://schemas.microsoft.com/office/powerpoint/2010/main" r:embed="rId2">
                  <p14:trim st="58942" end="2291.5312"/>
                </p14:media>
              </p:ext>
            </p:extLst>
          </p:nvPr>
        </p:nvPicPr>
        <p:blipFill>
          <a:blip r:embed="rId12"/>
          <a:stretch>
            <a:fillRect/>
          </a:stretch>
        </p:blipFill>
        <p:spPr>
          <a:xfrm>
            <a:off x="18927499" y="7967195"/>
            <a:ext cx="1311275" cy="1311275"/>
          </a:xfrm>
          <a:prstGeom prst="rect">
            <a:avLst/>
          </a:prstGeom>
        </p:spPr>
      </p:pic>
      <p:sp>
        <p:nvSpPr>
          <p:cNvPr id="9" name="Freeform 31">
            <a:hlinkClick r:id="rId13" action="ppaction://hlinksldjump"/>
            <a:extLst>
              <a:ext uri="{FF2B5EF4-FFF2-40B4-BE49-F238E27FC236}">
                <a16:creationId xmlns:a16="http://schemas.microsoft.com/office/drawing/2014/main" id="{BD85B515-F58E-1945-A83D-F1B078237898}"/>
              </a:ext>
            </a:extLst>
          </p:cNvPr>
          <p:cNvSpPr/>
          <p:nvPr/>
        </p:nvSpPr>
        <p:spPr>
          <a:xfrm>
            <a:off x="15608519" y="7146435"/>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049798827"/>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9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0F23BA-650E-1F5E-E20E-DACCF859BB3D}"/>
              </a:ext>
            </a:extLst>
          </p:cNvPr>
          <p:cNvPicPr>
            <a:picLocks noChangeAspect="1"/>
          </p:cNvPicPr>
          <p:nvPr/>
        </p:nvPicPr>
        <p:blipFill>
          <a:blip r:embed="rId4"/>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 name="Picture 4">
            <a:extLst>
              <a:ext uri="{FF2B5EF4-FFF2-40B4-BE49-F238E27FC236}">
                <a16:creationId xmlns:a16="http://schemas.microsoft.com/office/drawing/2014/main" id="{89FAD48B-3BE3-D5A9-65DB-D528B61EAAF2}"/>
              </a:ext>
            </a:extLst>
          </p:cNvPr>
          <p:cNvPicPr>
            <a:picLocks noChangeAspect="1"/>
          </p:cNvPicPr>
          <p:nvPr/>
        </p:nvPicPr>
        <p:blipFill>
          <a:blip r:embed="rId9"/>
          <a:srcRect/>
          <a:stretch>
            <a:fillRect/>
          </a:stretch>
        </p:blipFill>
        <p:spPr>
          <a:xfrm>
            <a:off x="3988659" y="1000147"/>
            <a:ext cx="8689602" cy="9244260"/>
          </a:xfrm>
          <a:prstGeom prst="rect">
            <a:avLst/>
          </a:prstGeom>
        </p:spPr>
      </p:pic>
      <p:sp>
        <p:nvSpPr>
          <p:cNvPr id="7" name="Rectangle 6">
            <a:extLst>
              <a:ext uri="{FF2B5EF4-FFF2-40B4-BE49-F238E27FC236}">
                <a16:creationId xmlns:a16="http://schemas.microsoft.com/office/drawing/2014/main" id="{5CF8EE01-8059-0903-6956-ABD0A11EAF32}"/>
              </a:ext>
            </a:extLst>
          </p:cNvPr>
          <p:cNvSpPr/>
          <p:nvPr/>
        </p:nvSpPr>
        <p:spPr>
          <a:xfrm>
            <a:off x="2819400" y="579032"/>
            <a:ext cx="10648642" cy="2215991"/>
          </a:xfrm>
          <a:prstGeom prst="rect">
            <a:avLst/>
          </a:prstGeom>
          <a:noFill/>
        </p:spPr>
        <p:txBody>
          <a:bodyPr wrap="square">
            <a:spAutoFit/>
          </a:bodyPr>
          <a:lstStyle/>
          <a:p>
            <a:pPr algn="ctr">
              <a:defRPr/>
            </a:pPr>
            <a:r>
              <a:rPr lang="en-US" sz="13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rPr>
              <a:t> </a:t>
            </a:r>
            <a:r>
              <a:rPr lang="en-US" sz="8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rPr>
              <a:t>double scores!</a:t>
            </a:r>
            <a:endParaRPr lang="en-US" sz="13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endParaRPr>
          </a:p>
        </p:txBody>
      </p:sp>
      <p:sp>
        <p:nvSpPr>
          <p:cNvPr id="8" name="Freeform 31">
            <a:hlinkClick r:id="rId10" action="ppaction://hlinksldjump"/>
            <a:extLst>
              <a:ext uri="{FF2B5EF4-FFF2-40B4-BE49-F238E27FC236}">
                <a16:creationId xmlns:a16="http://schemas.microsoft.com/office/drawing/2014/main" id="{924D5F7B-EB84-F5DF-91CE-DA4E5D9B25CD}"/>
              </a:ext>
            </a:extLst>
          </p:cNvPr>
          <p:cNvSpPr/>
          <p:nvPr/>
        </p:nvSpPr>
        <p:spPr>
          <a:xfrm>
            <a:off x="16532896" y="8496300"/>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57414158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065492_tadawav-80833.wav"/>
          </p:stSnd>
        </p:sndAc>
      </p:transition>
    </mc:Choice>
    <mc:Fallback xmlns="">
      <p:transition spd="slow">
        <p:sndAc>
          <p:stSnd>
            <p:snd r:embed="rId11" name="065492_tadawav-80833.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6D5AB-66B1-7371-CE0F-3C40CBEDF403}"/>
              </a:ext>
            </a:extLst>
          </p:cNvPr>
          <p:cNvPicPr>
            <a:picLocks noChangeAspect="1"/>
          </p:cNvPicPr>
          <p:nvPr/>
        </p:nvPicPr>
        <p:blipFill>
          <a:blip r:embed="rId6"/>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25">
            <a:extLst>
              <a:ext uri="{FF2B5EF4-FFF2-40B4-BE49-F238E27FC236}">
                <a16:creationId xmlns:a16="http://schemas.microsoft.com/office/drawing/2014/main" id="{500E39E4-49DA-74C3-F330-E5414BF8C9D8}"/>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5" name="Freeform 2">
            <a:extLst>
              <a:ext uri="{FF2B5EF4-FFF2-40B4-BE49-F238E27FC236}">
                <a16:creationId xmlns:a16="http://schemas.microsoft.com/office/drawing/2014/main" id="{F46FD4E7-307A-0C44-FCC4-30C0DB47EF7E}"/>
              </a:ext>
            </a:extLst>
          </p:cNvPr>
          <p:cNvSpPr/>
          <p:nvPr/>
        </p:nvSpPr>
        <p:spPr>
          <a:xfrm>
            <a:off x="4343400" y="2786287"/>
            <a:ext cx="5867400" cy="7500713"/>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11"/>
            <a:stretch>
              <a:fillRect/>
            </a:stretch>
          </a:blipFill>
        </p:spPr>
      </p:sp>
      <p:sp>
        <p:nvSpPr>
          <p:cNvPr id="6" name="TextBox 25">
            <a:extLst>
              <a:ext uri="{FF2B5EF4-FFF2-40B4-BE49-F238E27FC236}">
                <a16:creationId xmlns:a16="http://schemas.microsoft.com/office/drawing/2014/main" id="{E9AE00DD-3B08-C314-1ABE-708619B221A5}"/>
              </a:ext>
            </a:extLst>
          </p:cNvPr>
          <p:cNvSpPr txBox="1"/>
          <p:nvPr/>
        </p:nvSpPr>
        <p:spPr>
          <a:xfrm>
            <a:off x="9591265" y="6253456"/>
            <a:ext cx="7989072" cy="2215991"/>
          </a:xfrm>
          <a:prstGeom prst="rect">
            <a:avLst/>
          </a:prstGeom>
        </p:spPr>
        <p:txBody>
          <a:bodyPr wrap="square" lIns="0" tIns="0" rIns="0" bIns="0" rtlCol="0" anchor="t">
            <a:spAutoFit/>
          </a:bodyPr>
          <a:lstStyle/>
          <a:p>
            <a:pPr marL="857250" indent="-857250" algn="ctr">
              <a:buFont typeface="Wingdings" panose="05000000000000000000" pitchFamily="2" charset="2"/>
              <a:buChar char="Ø"/>
            </a:pPr>
            <a:r>
              <a:rPr lang="en-US" sz="7200" dirty="0">
                <a:latin typeface="Gliker"/>
              </a:rPr>
              <a:t>I have a toothache.</a:t>
            </a:r>
          </a:p>
        </p:txBody>
      </p:sp>
      <p:pic>
        <p:nvPicPr>
          <p:cNvPr id="7" name="Track 42">
            <a:hlinkClick r:id="" action="ppaction://media"/>
            <a:extLst>
              <a:ext uri="{FF2B5EF4-FFF2-40B4-BE49-F238E27FC236}">
                <a16:creationId xmlns:a16="http://schemas.microsoft.com/office/drawing/2014/main" id="{B371876F-B4FC-D580-9A78-25A5BB10684F}"/>
              </a:ext>
            </a:extLst>
          </p:cNvPr>
          <p:cNvPicPr>
            <a:picLocks noChangeAspect="1"/>
          </p:cNvPicPr>
          <p:nvPr>
            <a:audioFile r:link="rId1"/>
            <p:extLst>
              <p:ext uri="{DAA4B4D4-6D71-4841-9C94-3DE7FCFB9230}">
                <p14:media xmlns:p14="http://schemas.microsoft.com/office/powerpoint/2010/main" r:embed="rId2">
                  <p14:trim st="58942" end="2291.5312"/>
                </p14:media>
              </p:ext>
            </p:extLst>
          </p:nvPr>
        </p:nvPicPr>
        <p:blipFill>
          <a:blip r:embed="rId12"/>
          <a:stretch>
            <a:fillRect/>
          </a:stretch>
        </p:blipFill>
        <p:spPr>
          <a:xfrm>
            <a:off x="24061015" y="5843168"/>
            <a:ext cx="842347" cy="1311275"/>
          </a:xfrm>
          <a:prstGeom prst="rect">
            <a:avLst/>
          </a:prstGeom>
        </p:spPr>
      </p:pic>
      <p:pic>
        <p:nvPicPr>
          <p:cNvPr id="8" name="Track 42">
            <a:hlinkClick r:id="" action="ppaction://media"/>
            <a:extLst>
              <a:ext uri="{FF2B5EF4-FFF2-40B4-BE49-F238E27FC236}">
                <a16:creationId xmlns:a16="http://schemas.microsoft.com/office/drawing/2014/main" id="{A94B78BD-ABFB-FCA6-78B2-C437EBC890A8}"/>
              </a:ext>
            </a:extLst>
          </p:cNvPr>
          <p:cNvPicPr>
            <a:picLocks noChangeAspect="1"/>
          </p:cNvPicPr>
          <p:nvPr>
            <a:audioFile r:link="rId1"/>
            <p:extLst>
              <p:ext uri="{DAA4B4D4-6D71-4841-9C94-3DE7FCFB9230}">
                <p14:media xmlns:p14="http://schemas.microsoft.com/office/powerpoint/2010/main" r:embed="rId2">
                  <p14:trim st="33327" end="28302.5312"/>
                </p14:media>
              </p:ext>
            </p:extLst>
          </p:nvPr>
        </p:nvPicPr>
        <p:blipFill>
          <a:blip r:embed="rId12"/>
          <a:stretch>
            <a:fillRect/>
          </a:stretch>
        </p:blipFill>
        <p:spPr>
          <a:xfrm>
            <a:off x="18852093" y="6705814"/>
            <a:ext cx="1311275" cy="1311275"/>
          </a:xfrm>
          <a:prstGeom prst="rect">
            <a:avLst/>
          </a:prstGeom>
        </p:spPr>
      </p:pic>
      <p:sp>
        <p:nvSpPr>
          <p:cNvPr id="9" name="Freeform 31">
            <a:hlinkClick r:id="rId13" action="ppaction://hlinksldjump"/>
            <a:extLst>
              <a:ext uri="{FF2B5EF4-FFF2-40B4-BE49-F238E27FC236}">
                <a16:creationId xmlns:a16="http://schemas.microsoft.com/office/drawing/2014/main" id="{7FDE34AD-0A7F-04D6-A472-7D376AD188DE}"/>
              </a:ext>
            </a:extLst>
          </p:cNvPr>
          <p:cNvSpPr/>
          <p:nvPr/>
        </p:nvSpPr>
        <p:spPr>
          <a:xfrm>
            <a:off x="15975368" y="6035742"/>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Tree>
    <p:extLst>
      <p:ext uri="{BB962C8B-B14F-4D97-AF65-F5344CB8AC3E}">
        <p14:creationId xmlns:p14="http://schemas.microsoft.com/office/powerpoint/2010/main" val="2725529513"/>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5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19E3A8-E664-9739-2C80-CCB443B92919}"/>
              </a:ext>
            </a:extLst>
          </p:cNvPr>
          <p:cNvPicPr>
            <a:picLocks noChangeAspect="1"/>
          </p:cNvPicPr>
          <p:nvPr/>
        </p:nvPicPr>
        <p:blipFill>
          <a:blip r:embed="rId4"/>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5" name="Picture 2">
            <a:extLst>
              <a:ext uri="{FF2B5EF4-FFF2-40B4-BE49-F238E27FC236}">
                <a16:creationId xmlns:a16="http://schemas.microsoft.com/office/drawing/2014/main" id="{FF187998-866A-0276-7A05-854DC994443F}"/>
              </a:ext>
            </a:extLst>
          </p:cNvPr>
          <p:cNvPicPr>
            <a:picLocks noChangeAspect="1"/>
          </p:cNvPicPr>
          <p:nvPr/>
        </p:nvPicPr>
        <p:blipFill>
          <a:blip r:embed="rId9"/>
          <a:srcRect/>
          <a:stretch>
            <a:fillRect/>
          </a:stretch>
        </p:blipFill>
        <p:spPr>
          <a:xfrm>
            <a:off x="3913844" y="467249"/>
            <a:ext cx="9535637" cy="8105291"/>
          </a:xfrm>
          <a:prstGeom prst="rect">
            <a:avLst/>
          </a:prstGeom>
        </p:spPr>
      </p:pic>
      <p:sp>
        <p:nvSpPr>
          <p:cNvPr id="6" name="Freeform 31">
            <a:hlinkClick r:id="rId10" action="ppaction://hlinksldjump"/>
            <a:extLst>
              <a:ext uri="{FF2B5EF4-FFF2-40B4-BE49-F238E27FC236}">
                <a16:creationId xmlns:a16="http://schemas.microsoft.com/office/drawing/2014/main" id="{D723BDD8-AD60-5916-D275-6F27619FA803}"/>
              </a:ext>
            </a:extLst>
          </p:cNvPr>
          <p:cNvSpPr/>
          <p:nvPr/>
        </p:nvSpPr>
        <p:spPr>
          <a:xfrm>
            <a:off x="16535400" y="8606677"/>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64659181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065492_tadawav-80833.wav"/>
          </p:stSnd>
        </p:sndAc>
      </p:transition>
    </mc:Choice>
    <mc:Fallback xmlns="">
      <p:transition spd="slow">
        <p:sndAc>
          <p:stSnd>
            <p:snd r:embed="rId11" name="065492_tadawav-80833.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929AF-2A03-0492-2A02-0305B7FD02DB}"/>
              </a:ext>
            </a:extLst>
          </p:cNvPr>
          <p:cNvPicPr>
            <a:picLocks noChangeAspect="1"/>
          </p:cNvPicPr>
          <p:nvPr/>
        </p:nvPicPr>
        <p:blipFill>
          <a:blip r:embed="rId6"/>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25">
            <a:extLst>
              <a:ext uri="{FF2B5EF4-FFF2-40B4-BE49-F238E27FC236}">
                <a16:creationId xmlns:a16="http://schemas.microsoft.com/office/drawing/2014/main" id="{A31A0BB7-2451-98A2-ED43-BE81FAC89C60}"/>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5" name="Freeform 4">
            <a:extLst>
              <a:ext uri="{FF2B5EF4-FFF2-40B4-BE49-F238E27FC236}">
                <a16:creationId xmlns:a16="http://schemas.microsoft.com/office/drawing/2014/main" id="{6417C106-7874-4B8B-0254-5C3351E8C1BF}"/>
              </a:ext>
            </a:extLst>
          </p:cNvPr>
          <p:cNvSpPr/>
          <p:nvPr/>
        </p:nvSpPr>
        <p:spPr>
          <a:xfrm>
            <a:off x="4630976" y="2673023"/>
            <a:ext cx="6184202" cy="7738308"/>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TextBox 25">
            <a:extLst>
              <a:ext uri="{FF2B5EF4-FFF2-40B4-BE49-F238E27FC236}">
                <a16:creationId xmlns:a16="http://schemas.microsoft.com/office/drawing/2014/main" id="{2826A6DB-D417-B589-B693-5067CFD6A01E}"/>
              </a:ext>
            </a:extLst>
          </p:cNvPr>
          <p:cNvSpPr txBox="1"/>
          <p:nvPr/>
        </p:nvSpPr>
        <p:spPr>
          <a:xfrm>
            <a:off x="9179859" y="7083436"/>
            <a:ext cx="7989072" cy="2215991"/>
          </a:xfrm>
          <a:prstGeom prst="rect">
            <a:avLst/>
          </a:prstGeom>
        </p:spPr>
        <p:txBody>
          <a:bodyPr wrap="square" lIns="0" tIns="0" rIns="0" bIns="0" rtlCol="0" anchor="t">
            <a:spAutoFit/>
          </a:bodyPr>
          <a:lstStyle/>
          <a:p>
            <a:pPr marL="857250" indent="-857250" algn="ctr">
              <a:buFont typeface="Wingdings" panose="05000000000000000000" pitchFamily="2" charset="2"/>
              <a:buChar char="Ø"/>
            </a:pPr>
            <a:r>
              <a:rPr lang="en-US" sz="7200" dirty="0">
                <a:latin typeface="Gliker"/>
              </a:rPr>
              <a:t>I have </a:t>
            </a:r>
          </a:p>
          <a:p>
            <a:pPr algn="ctr"/>
            <a:r>
              <a:rPr lang="en-US" sz="7200" dirty="0">
                <a:latin typeface="Gliker"/>
              </a:rPr>
              <a:t>a sore throat.</a:t>
            </a:r>
          </a:p>
        </p:txBody>
      </p:sp>
      <p:pic>
        <p:nvPicPr>
          <p:cNvPr id="7" name="Track 42">
            <a:hlinkClick r:id="" action="ppaction://media"/>
            <a:extLst>
              <a:ext uri="{FF2B5EF4-FFF2-40B4-BE49-F238E27FC236}">
                <a16:creationId xmlns:a16="http://schemas.microsoft.com/office/drawing/2014/main" id="{8D758A28-1770-89E8-7858-CAEFD55B2F24}"/>
              </a:ext>
            </a:extLst>
          </p:cNvPr>
          <p:cNvPicPr>
            <a:picLocks noChangeAspect="1"/>
          </p:cNvPicPr>
          <p:nvPr>
            <a:audioFile r:link="rId1"/>
            <p:extLst>
              <p:ext uri="{DAA4B4D4-6D71-4841-9C94-3DE7FCFB9230}">
                <p14:media xmlns:p14="http://schemas.microsoft.com/office/powerpoint/2010/main" r:embed="rId2">
                  <p14:trim st="50206" end="11180.5312"/>
                </p14:media>
              </p:ext>
            </p:extLst>
          </p:nvPr>
        </p:nvPicPr>
        <p:blipFill>
          <a:blip r:embed="rId13"/>
          <a:stretch>
            <a:fillRect/>
          </a:stretch>
        </p:blipFill>
        <p:spPr>
          <a:xfrm>
            <a:off x="18805275" y="7614590"/>
            <a:ext cx="1311275" cy="1311275"/>
          </a:xfrm>
          <a:prstGeom prst="rect">
            <a:avLst/>
          </a:prstGeom>
        </p:spPr>
      </p:pic>
      <p:sp>
        <p:nvSpPr>
          <p:cNvPr id="8" name="Freeform 31">
            <a:hlinkClick r:id="rId14" action="ppaction://hlinksldjump"/>
            <a:extLst>
              <a:ext uri="{FF2B5EF4-FFF2-40B4-BE49-F238E27FC236}">
                <a16:creationId xmlns:a16="http://schemas.microsoft.com/office/drawing/2014/main" id="{618B9773-C93F-CD82-EC90-2E3082CF3D95}"/>
              </a:ext>
            </a:extLst>
          </p:cNvPr>
          <p:cNvSpPr/>
          <p:nvPr/>
        </p:nvSpPr>
        <p:spPr>
          <a:xfrm>
            <a:off x="15365938" y="6504077"/>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40670062"/>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7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25C8F3C-9408-C5C5-C0E8-C7B06B332DDD}"/>
              </a:ext>
            </a:extLst>
          </p:cNvPr>
          <p:cNvPicPr>
            <a:picLocks noChangeAspect="1"/>
          </p:cNvPicPr>
          <p:nvPr/>
        </p:nvPicPr>
        <p:blipFill>
          <a:blip r:embed="rId3"/>
          <a:stretch>
            <a:fillRect/>
          </a:stretch>
        </p:blipFill>
        <p:spPr>
          <a:xfrm>
            <a:off x="-12104" y="19487"/>
            <a:ext cx="18300104" cy="10356722"/>
          </a:xfrm>
          <a:prstGeom prst="rect">
            <a:avLst/>
          </a:prstGeom>
        </p:spPr>
      </p:pic>
      <p:sp>
        <p:nvSpPr>
          <p:cNvPr id="3" name="Freeform 3"/>
          <p:cNvSpPr/>
          <p:nvPr/>
        </p:nvSpPr>
        <p:spPr>
          <a:xfrm>
            <a:off x="1024796" y="3505775"/>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6249106" y="2748480"/>
            <a:ext cx="11010194" cy="4200902"/>
            <a:chOff x="0" y="0"/>
            <a:chExt cx="21847362" cy="8335786"/>
          </a:xfrm>
        </p:grpSpPr>
        <p:sp>
          <p:nvSpPr>
            <p:cNvPr id="5" name="Freeform 5"/>
            <p:cNvSpPr/>
            <p:nvPr/>
          </p:nvSpPr>
          <p:spPr>
            <a:xfrm>
              <a:off x="0" y="-4262"/>
              <a:ext cx="21855108" cy="8342272"/>
            </a:xfrm>
            <a:custGeom>
              <a:avLst/>
              <a:gdLst/>
              <a:ahLst/>
              <a:cxnLst/>
              <a:rect l="l" t="t" r="r" b="b"/>
              <a:pathLst>
                <a:path w="21855108" h="8342272">
                  <a:moveTo>
                    <a:pt x="20916209" y="8331085"/>
                  </a:moveTo>
                  <a:cubicBezTo>
                    <a:pt x="20916209" y="8331085"/>
                    <a:pt x="20496456" y="8342272"/>
                    <a:pt x="20033870" y="8339651"/>
                  </a:cubicBezTo>
                  <a:cubicBezTo>
                    <a:pt x="6543828" y="8337488"/>
                    <a:pt x="1057073" y="8329663"/>
                    <a:pt x="1057073" y="8329663"/>
                  </a:cubicBezTo>
                  <a:cubicBezTo>
                    <a:pt x="812931" y="8320830"/>
                    <a:pt x="565145" y="8303848"/>
                    <a:pt x="398404" y="8245671"/>
                  </a:cubicBezTo>
                  <a:cubicBezTo>
                    <a:pt x="120505" y="8148709"/>
                    <a:pt x="0" y="7971180"/>
                    <a:pt x="0" y="2631077"/>
                  </a:cubicBezTo>
                  <a:cubicBezTo>
                    <a:pt x="8536" y="440430"/>
                    <a:pt x="34263" y="311302"/>
                    <a:pt x="140291" y="225758"/>
                  </a:cubicBezTo>
                  <a:cubicBezTo>
                    <a:pt x="342602" y="62530"/>
                    <a:pt x="736658" y="7673"/>
                    <a:pt x="1155311" y="7673"/>
                  </a:cubicBezTo>
                  <a:cubicBezTo>
                    <a:pt x="1155311" y="7673"/>
                    <a:pt x="1551711" y="15681"/>
                    <a:pt x="15948972" y="7673"/>
                  </a:cubicBezTo>
                  <a:cubicBezTo>
                    <a:pt x="20277528" y="0"/>
                    <a:pt x="20741456" y="7673"/>
                    <a:pt x="20741456" y="7673"/>
                  </a:cubicBezTo>
                  <a:cubicBezTo>
                    <a:pt x="21109764" y="15152"/>
                    <a:pt x="21473077" y="84484"/>
                    <a:pt x="21670817" y="207066"/>
                  </a:cubicBezTo>
                  <a:cubicBezTo>
                    <a:pt x="21821834" y="300683"/>
                    <a:pt x="21855108" y="425358"/>
                    <a:pt x="21845967" y="2631077"/>
                  </a:cubicBezTo>
                  <a:cubicBezTo>
                    <a:pt x="21845967" y="8089146"/>
                    <a:pt x="21562971" y="8303244"/>
                    <a:pt x="20916209" y="8331085"/>
                  </a:cubicBezTo>
                  <a:close/>
                </a:path>
              </a:pathLst>
            </a:custGeom>
            <a:solidFill>
              <a:srgbClr val="FDFBE2"/>
            </a:solidFill>
          </p:spPr>
        </p:sp>
      </p:grpSp>
      <p:sp>
        <p:nvSpPr>
          <p:cNvPr id="6" name="TextBox 6"/>
          <p:cNvSpPr txBox="1"/>
          <p:nvPr/>
        </p:nvSpPr>
        <p:spPr>
          <a:xfrm>
            <a:off x="6945219" y="3058215"/>
            <a:ext cx="10077184" cy="3334246"/>
          </a:xfrm>
          <a:prstGeom prst="rect">
            <a:avLst/>
          </a:prstGeom>
        </p:spPr>
        <p:txBody>
          <a:bodyPr wrap="square" lIns="0" tIns="0" rIns="0" bIns="0" rtlCol="0" anchor="t">
            <a:spAutoFit/>
          </a:bodyPr>
          <a:lstStyle/>
          <a:p>
            <a:pPr algn="ctr">
              <a:lnSpc>
                <a:spcPts val="12999"/>
              </a:lnSpc>
            </a:pPr>
            <a:r>
              <a:rPr lang="en-US" sz="9999" dirty="0">
                <a:solidFill>
                  <a:srgbClr val="E86060"/>
                </a:solidFill>
                <a:latin typeface="Modern Love" panose="04090805081005020601" pitchFamily="82" charset="0"/>
              </a:rPr>
              <a:t>Let’s play Matching Game!</a:t>
            </a:r>
          </a:p>
        </p:txBody>
      </p:sp>
      <p:sp>
        <p:nvSpPr>
          <p:cNvPr id="7" name="Freeform 7"/>
          <p:cNvSpPr/>
          <p:nvPr/>
        </p:nvSpPr>
        <p:spPr>
          <a:xfrm>
            <a:off x="11116047" y="1852182"/>
            <a:ext cx="726404" cy="726404"/>
          </a:xfrm>
          <a:custGeom>
            <a:avLst/>
            <a:gdLst/>
            <a:ahLst/>
            <a:cxnLst/>
            <a:rect l="l" t="t" r="r" b="b"/>
            <a:pathLst>
              <a:path w="726404" h="726404">
                <a:moveTo>
                  <a:pt x="0" y="0"/>
                </a:moveTo>
                <a:lnTo>
                  <a:pt x="726404" y="0"/>
                </a:lnTo>
                <a:lnTo>
                  <a:pt x="726404" y="726404"/>
                </a:lnTo>
                <a:lnTo>
                  <a:pt x="0" y="726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074578" y="1301561"/>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515434" y="30507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6762565" y="91525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367889" y="531965"/>
            <a:ext cx="2730825" cy="1539192"/>
          </a:xfrm>
          <a:custGeom>
            <a:avLst/>
            <a:gdLst/>
            <a:ahLst/>
            <a:cxnLst/>
            <a:rect l="l" t="t" r="r" b="b"/>
            <a:pathLst>
              <a:path w="2730825" h="1539192">
                <a:moveTo>
                  <a:pt x="0" y="0"/>
                </a:moveTo>
                <a:lnTo>
                  <a:pt x="2730825" y="0"/>
                </a:lnTo>
                <a:lnTo>
                  <a:pt x="2730825" y="1539192"/>
                </a:lnTo>
                <a:lnTo>
                  <a:pt x="0" y="1539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749428" y="2471207"/>
            <a:ext cx="983874" cy="554547"/>
          </a:xfrm>
          <a:custGeom>
            <a:avLst/>
            <a:gdLst/>
            <a:ahLst/>
            <a:cxnLst/>
            <a:rect l="l" t="t" r="r" b="b"/>
            <a:pathLst>
              <a:path w="983874" h="554547">
                <a:moveTo>
                  <a:pt x="0" y="0"/>
                </a:moveTo>
                <a:lnTo>
                  <a:pt x="983874" y="0"/>
                </a:lnTo>
                <a:lnTo>
                  <a:pt x="983874" y="554547"/>
                </a:lnTo>
                <a:lnTo>
                  <a:pt x="0" y="554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3209790" y="2893959"/>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3756087" y="1301465"/>
            <a:ext cx="854321" cy="854321"/>
          </a:xfrm>
          <a:custGeom>
            <a:avLst/>
            <a:gdLst/>
            <a:ahLst/>
            <a:cxnLst/>
            <a:rect l="l" t="t" r="r" b="b"/>
            <a:pathLst>
              <a:path w="854321" h="854321">
                <a:moveTo>
                  <a:pt x="0" y="0"/>
                </a:moveTo>
                <a:lnTo>
                  <a:pt x="854320" y="0"/>
                </a:lnTo>
                <a:lnTo>
                  <a:pt x="854320" y="854320"/>
                </a:lnTo>
                <a:lnTo>
                  <a:pt x="0" y="854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5166529" y="305075"/>
            <a:ext cx="2165155" cy="1220360"/>
          </a:xfrm>
          <a:custGeom>
            <a:avLst/>
            <a:gdLst/>
            <a:ahLst/>
            <a:cxnLst/>
            <a:rect l="l" t="t" r="r" b="b"/>
            <a:pathLst>
              <a:path w="2165155" h="1220360">
                <a:moveTo>
                  <a:pt x="0" y="0"/>
                </a:moveTo>
                <a:lnTo>
                  <a:pt x="2165155" y="0"/>
                </a:lnTo>
                <a:lnTo>
                  <a:pt x="2165155" y="1220360"/>
                </a:lnTo>
                <a:lnTo>
                  <a:pt x="0" y="12203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9739133" y="857443"/>
            <a:ext cx="983874" cy="554547"/>
          </a:xfrm>
          <a:custGeom>
            <a:avLst/>
            <a:gdLst/>
            <a:ahLst/>
            <a:cxnLst/>
            <a:rect l="l" t="t" r="r" b="b"/>
            <a:pathLst>
              <a:path w="983874" h="554547">
                <a:moveTo>
                  <a:pt x="0" y="0"/>
                </a:moveTo>
                <a:lnTo>
                  <a:pt x="983873" y="0"/>
                </a:lnTo>
                <a:lnTo>
                  <a:pt x="983873" y="554547"/>
                </a:lnTo>
                <a:lnTo>
                  <a:pt x="0" y="554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2689570" y="531965"/>
            <a:ext cx="2730825" cy="1539192"/>
          </a:xfrm>
          <a:custGeom>
            <a:avLst/>
            <a:gdLst/>
            <a:ahLst/>
            <a:cxnLst/>
            <a:rect l="l" t="t" r="r" b="b"/>
            <a:pathLst>
              <a:path w="2730825" h="1539192">
                <a:moveTo>
                  <a:pt x="0" y="0"/>
                </a:moveTo>
                <a:lnTo>
                  <a:pt x="2730824" y="0"/>
                </a:lnTo>
                <a:lnTo>
                  <a:pt x="2730824" y="1539192"/>
                </a:lnTo>
                <a:lnTo>
                  <a:pt x="0" y="1539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0">
            <a:extLst>
              <a:ext uri="{FF2B5EF4-FFF2-40B4-BE49-F238E27FC236}">
                <a16:creationId xmlns:a16="http://schemas.microsoft.com/office/drawing/2014/main" id="{12DB639C-4BA8-C638-01F5-BE2D145F6B90}"/>
              </a:ext>
            </a:extLst>
          </p:cNvPr>
          <p:cNvSpPr/>
          <p:nvPr/>
        </p:nvSpPr>
        <p:spPr>
          <a:xfrm>
            <a:off x="187630" y="4360096"/>
            <a:ext cx="6682434" cy="6098890"/>
          </a:xfrm>
          <a:custGeom>
            <a:avLst/>
            <a:gdLst/>
            <a:ahLst/>
            <a:cxnLst/>
            <a:rect l="l" t="t" r="r" b="b"/>
            <a:pathLst>
              <a:path w="7479773" h="7012288">
                <a:moveTo>
                  <a:pt x="0" y="0"/>
                </a:moveTo>
                <a:lnTo>
                  <a:pt x="7479773" y="0"/>
                </a:lnTo>
                <a:lnTo>
                  <a:pt x="7479773" y="7012287"/>
                </a:lnTo>
                <a:lnTo>
                  <a:pt x="0" y="7012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2">
            <a:extLst>
              <a:ext uri="{FF2B5EF4-FFF2-40B4-BE49-F238E27FC236}">
                <a16:creationId xmlns:a16="http://schemas.microsoft.com/office/drawing/2014/main" id="{EC00FAC7-B98C-7C5D-D7B3-E7793FA0C4F7}"/>
              </a:ext>
            </a:extLst>
          </p:cNvPr>
          <p:cNvSpPr/>
          <p:nvPr/>
        </p:nvSpPr>
        <p:spPr>
          <a:xfrm>
            <a:off x="6788919" y="7467178"/>
            <a:ext cx="2940382" cy="2991808"/>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0"/>
            <a:stretch>
              <a:fillRect/>
            </a:stretch>
          </a:blipFill>
        </p:spPr>
      </p:sp>
      <p:sp>
        <p:nvSpPr>
          <p:cNvPr id="21" name="Freeform 7">
            <a:extLst>
              <a:ext uri="{FF2B5EF4-FFF2-40B4-BE49-F238E27FC236}">
                <a16:creationId xmlns:a16="http://schemas.microsoft.com/office/drawing/2014/main" id="{B70E917D-6E51-DF0F-99A8-4517DA32BCFD}"/>
              </a:ext>
            </a:extLst>
          </p:cNvPr>
          <p:cNvSpPr/>
          <p:nvPr/>
        </p:nvSpPr>
        <p:spPr>
          <a:xfrm>
            <a:off x="10153320" y="7118249"/>
            <a:ext cx="3205670" cy="4705570"/>
          </a:xfrm>
          <a:custGeom>
            <a:avLst/>
            <a:gdLst/>
            <a:ahLst/>
            <a:cxnLst/>
            <a:rect l="l" t="t" r="r" b="b"/>
            <a:pathLst>
              <a:path w="3205670" h="4705570">
                <a:moveTo>
                  <a:pt x="0" y="0"/>
                </a:moveTo>
                <a:lnTo>
                  <a:pt x="3205670" y="0"/>
                </a:lnTo>
                <a:lnTo>
                  <a:pt x="3205670" y="4705570"/>
                </a:lnTo>
                <a:lnTo>
                  <a:pt x="0" y="4705570"/>
                </a:lnTo>
                <a:lnTo>
                  <a:pt x="0" y="0"/>
                </a:lnTo>
                <a:close/>
              </a:path>
            </a:pathLst>
          </a:custGeom>
          <a:blipFill>
            <a:blip r:embed="rId11"/>
            <a:stretch>
              <a:fillRect/>
            </a:stretch>
          </a:blipFill>
        </p:spPr>
      </p:sp>
      <p:sp>
        <p:nvSpPr>
          <p:cNvPr id="22" name="Freeform 6">
            <a:extLst>
              <a:ext uri="{FF2B5EF4-FFF2-40B4-BE49-F238E27FC236}">
                <a16:creationId xmlns:a16="http://schemas.microsoft.com/office/drawing/2014/main" id="{B4C8503F-320F-EEC2-E1C8-95FB0F7857A8}"/>
              </a:ext>
            </a:extLst>
          </p:cNvPr>
          <p:cNvSpPr/>
          <p:nvPr/>
        </p:nvSpPr>
        <p:spPr>
          <a:xfrm>
            <a:off x="14054982" y="7448096"/>
            <a:ext cx="2940382" cy="29545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udio-logo-little-rascal-185093.wav"/>
          </p:stSnd>
        </p:sndAc>
      </p:transition>
    </mc:Choice>
    <mc:Fallback xmlns="">
      <p:transition spd="slow">
        <p:sndAc>
          <p:stSnd>
            <p:snd r:embed="rId14" name="audio-logo-little-rascal-185093.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330442994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7730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65942-FEB4-1B78-51B0-B05E161E7FCD}"/>
              </a:ext>
            </a:extLst>
          </p:cNvPr>
          <p:cNvPicPr>
            <a:picLocks noChangeAspect="1"/>
          </p:cNvPicPr>
          <p:nvPr/>
        </p:nvPicPr>
        <p:blipFill>
          <a:blip r:embed="rId4"/>
          <a:stretch>
            <a:fillRect/>
          </a:stretch>
        </p:blipFill>
        <p:spPr>
          <a:xfrm>
            <a:off x="-12104" y="19487"/>
            <a:ext cx="18300104" cy="10356722"/>
          </a:xfrm>
          <a:prstGeom prst="rect">
            <a:avLst/>
          </a:prstGeom>
        </p:spPr>
      </p:pic>
      <p:sp>
        <p:nvSpPr>
          <p:cNvPr id="89" name="stomach ache">
            <a:extLst>
              <a:ext uri="{FF2B5EF4-FFF2-40B4-BE49-F238E27FC236}">
                <a16:creationId xmlns:a16="http://schemas.microsoft.com/office/drawing/2014/main" id="{0891DAB6-16C2-3C6A-9A95-6DFF97E5C204}"/>
              </a:ext>
            </a:extLst>
          </p:cNvPr>
          <p:cNvSpPr txBox="1"/>
          <p:nvPr/>
        </p:nvSpPr>
        <p:spPr>
          <a:xfrm>
            <a:off x="13148078" y="8151084"/>
            <a:ext cx="3757743" cy="1661993"/>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stomach</a:t>
            </a:r>
          </a:p>
          <a:p>
            <a:pPr marL="0" lvl="0" indent="0" algn="ctr">
              <a:spcBef>
                <a:spcPct val="0"/>
              </a:spcBef>
            </a:pPr>
            <a:r>
              <a:rPr lang="en-US" sz="5400" dirty="0">
                <a:solidFill>
                  <a:srgbClr val="002060"/>
                </a:solidFill>
                <a:latin typeface="Arial Rounded MT Bold" panose="020F0704030504030204" pitchFamily="34" charset="0"/>
              </a:rPr>
              <a:t>ache</a:t>
            </a:r>
          </a:p>
        </p:txBody>
      </p:sp>
      <p:sp>
        <p:nvSpPr>
          <p:cNvPr id="90" name="earache">
            <a:extLst>
              <a:ext uri="{FF2B5EF4-FFF2-40B4-BE49-F238E27FC236}">
                <a16:creationId xmlns:a16="http://schemas.microsoft.com/office/drawing/2014/main" id="{B616C35B-0BE7-78EC-630E-F2ECB36F7362}"/>
              </a:ext>
            </a:extLst>
          </p:cNvPr>
          <p:cNvSpPr txBox="1"/>
          <p:nvPr/>
        </p:nvSpPr>
        <p:spPr>
          <a:xfrm>
            <a:off x="8071148" y="84218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earache</a:t>
            </a:r>
          </a:p>
        </p:txBody>
      </p:sp>
      <p:sp>
        <p:nvSpPr>
          <p:cNvPr id="88" name="backache">
            <a:extLst>
              <a:ext uri="{FF2B5EF4-FFF2-40B4-BE49-F238E27FC236}">
                <a16:creationId xmlns:a16="http://schemas.microsoft.com/office/drawing/2014/main" id="{084FB6BA-5C6A-76AA-D61B-1FA1B32A3058}"/>
              </a:ext>
            </a:extLst>
          </p:cNvPr>
          <p:cNvSpPr txBox="1"/>
          <p:nvPr/>
        </p:nvSpPr>
        <p:spPr>
          <a:xfrm>
            <a:off x="13148078" y="5933078"/>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backache</a:t>
            </a:r>
          </a:p>
        </p:txBody>
      </p:sp>
      <p:sp>
        <p:nvSpPr>
          <p:cNvPr id="87" name="toothache">
            <a:extLst>
              <a:ext uri="{FF2B5EF4-FFF2-40B4-BE49-F238E27FC236}">
                <a16:creationId xmlns:a16="http://schemas.microsoft.com/office/drawing/2014/main" id="{745E4219-D3D7-86AE-DE3B-090DB9FFD4C7}"/>
              </a:ext>
            </a:extLst>
          </p:cNvPr>
          <p:cNvSpPr txBox="1"/>
          <p:nvPr/>
        </p:nvSpPr>
        <p:spPr>
          <a:xfrm>
            <a:off x="8094743" y="5909592"/>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toothache</a:t>
            </a:r>
          </a:p>
        </p:txBody>
      </p:sp>
      <p:sp>
        <p:nvSpPr>
          <p:cNvPr id="86" name="sore throat">
            <a:extLst>
              <a:ext uri="{FF2B5EF4-FFF2-40B4-BE49-F238E27FC236}">
                <a16:creationId xmlns:a16="http://schemas.microsoft.com/office/drawing/2014/main" id="{8724E61B-13B5-CBA5-4E6B-95350CB485E0}"/>
              </a:ext>
            </a:extLst>
          </p:cNvPr>
          <p:cNvSpPr txBox="1"/>
          <p:nvPr/>
        </p:nvSpPr>
        <p:spPr>
          <a:xfrm>
            <a:off x="13124483" y="3421805"/>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sore throat</a:t>
            </a:r>
          </a:p>
        </p:txBody>
      </p:sp>
      <p:sp>
        <p:nvSpPr>
          <p:cNvPr id="85" name="runny nose">
            <a:extLst>
              <a:ext uri="{FF2B5EF4-FFF2-40B4-BE49-F238E27FC236}">
                <a16:creationId xmlns:a16="http://schemas.microsoft.com/office/drawing/2014/main" id="{C3A09BED-24EF-AA5C-8204-8193A882586E}"/>
              </a:ext>
            </a:extLst>
          </p:cNvPr>
          <p:cNvSpPr txBox="1"/>
          <p:nvPr/>
        </p:nvSpPr>
        <p:spPr>
          <a:xfrm>
            <a:off x="8047515" y="3380090"/>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runny nose</a:t>
            </a:r>
          </a:p>
        </p:txBody>
      </p:sp>
      <p:sp>
        <p:nvSpPr>
          <p:cNvPr id="83" name="headache">
            <a:extLst>
              <a:ext uri="{FF2B5EF4-FFF2-40B4-BE49-F238E27FC236}">
                <a16:creationId xmlns:a16="http://schemas.microsoft.com/office/drawing/2014/main" id="{C4BBD83D-AE3F-7D4F-1B02-844B36680A74}"/>
              </a:ext>
            </a:extLst>
          </p:cNvPr>
          <p:cNvSpPr txBox="1"/>
          <p:nvPr/>
        </p:nvSpPr>
        <p:spPr>
          <a:xfrm>
            <a:off x="8135802" y="8180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headache</a:t>
            </a:r>
          </a:p>
        </p:txBody>
      </p:sp>
      <p:grpSp>
        <p:nvGrpSpPr>
          <p:cNvPr id="75" name="1">
            <a:extLst>
              <a:ext uri="{FF2B5EF4-FFF2-40B4-BE49-F238E27FC236}">
                <a16:creationId xmlns:a16="http://schemas.microsoft.com/office/drawing/2014/main" id="{7814EA2D-1E97-977D-42F6-DB5154EDD6FF}"/>
              </a:ext>
            </a:extLst>
          </p:cNvPr>
          <p:cNvGrpSpPr/>
          <p:nvPr/>
        </p:nvGrpSpPr>
        <p:grpSpPr>
          <a:xfrm>
            <a:off x="8011331" y="-402453"/>
            <a:ext cx="4055343" cy="2960543"/>
            <a:chOff x="8011331" y="-402453"/>
            <a:chExt cx="4055343" cy="2960543"/>
          </a:xfrm>
        </p:grpSpPr>
        <p:grpSp>
          <p:nvGrpSpPr>
            <p:cNvPr id="5" name="Group 5"/>
            <p:cNvGrpSpPr/>
            <p:nvPr/>
          </p:nvGrpSpPr>
          <p:grpSpPr>
            <a:xfrm>
              <a:off x="8011331" y="155686"/>
              <a:ext cx="4055343" cy="2402404"/>
              <a:chOff x="-17361" y="28003"/>
              <a:chExt cx="5925576" cy="8851066"/>
            </a:xfrm>
            <a:solidFill>
              <a:srgbClr val="0070C0"/>
            </a:solidFill>
          </p:grpSpPr>
          <p:sp>
            <p:nvSpPr>
              <p:cNvPr id="6" name="Freeform 6"/>
              <p:cNvSpPr/>
              <p:nvPr/>
            </p:nvSpPr>
            <p:spPr>
              <a:xfrm>
                <a:off x="-17361" y="28003"/>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grpFill/>
            </p:spPr>
          </p:sp>
        </p:grpSp>
        <p:sp>
          <p:nvSpPr>
            <p:cNvPr id="34" name="TextBox 34"/>
            <p:cNvSpPr txBox="1"/>
            <p:nvPr/>
          </p:nvSpPr>
          <p:spPr>
            <a:xfrm>
              <a:off x="8924586" y="-402453"/>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1</a:t>
              </a:r>
            </a:p>
          </p:txBody>
        </p:sp>
      </p:grpSp>
      <p:sp>
        <p:nvSpPr>
          <p:cNvPr id="84" name="cough">
            <a:extLst>
              <a:ext uri="{FF2B5EF4-FFF2-40B4-BE49-F238E27FC236}">
                <a16:creationId xmlns:a16="http://schemas.microsoft.com/office/drawing/2014/main" id="{53BB50B1-E9C6-E232-C82B-319FA7A40F94}"/>
              </a:ext>
            </a:extLst>
          </p:cNvPr>
          <p:cNvSpPr txBox="1"/>
          <p:nvPr/>
        </p:nvSpPr>
        <p:spPr>
          <a:xfrm>
            <a:off x="13065593" y="8180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cough</a:t>
            </a:r>
          </a:p>
        </p:txBody>
      </p:sp>
      <p:sp>
        <p:nvSpPr>
          <p:cNvPr id="67" name="toothache">
            <a:extLst>
              <a:ext uri="{FF2B5EF4-FFF2-40B4-BE49-F238E27FC236}">
                <a16:creationId xmlns:a16="http://schemas.microsoft.com/office/drawing/2014/main" id="{E2F42750-EAC2-7F53-9A79-3F260FC2F879}"/>
              </a:ext>
            </a:extLst>
          </p:cNvPr>
          <p:cNvSpPr/>
          <p:nvPr/>
        </p:nvSpPr>
        <p:spPr>
          <a:xfrm>
            <a:off x="1507005" y="2796133"/>
            <a:ext cx="2315915" cy="2211145"/>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5"/>
            <a:stretch>
              <a:fillRect/>
            </a:stretch>
          </a:blipFill>
        </p:spPr>
      </p:sp>
      <p:sp>
        <p:nvSpPr>
          <p:cNvPr id="68" name="headache">
            <a:extLst>
              <a:ext uri="{FF2B5EF4-FFF2-40B4-BE49-F238E27FC236}">
                <a16:creationId xmlns:a16="http://schemas.microsoft.com/office/drawing/2014/main" id="{93E53073-70E8-8660-BC6E-F13D5FCAC0CE}"/>
              </a:ext>
            </a:extLst>
          </p:cNvPr>
          <p:cNvSpPr/>
          <p:nvPr/>
        </p:nvSpPr>
        <p:spPr>
          <a:xfrm>
            <a:off x="1498916" y="5310961"/>
            <a:ext cx="2437957" cy="2208925"/>
          </a:xfrm>
          <a:custGeom>
            <a:avLst/>
            <a:gdLst/>
            <a:ahLst/>
            <a:cxnLst/>
            <a:rect l="l" t="t" r="r" b="b"/>
            <a:pathLst>
              <a:path w="4727079" h="4490725">
                <a:moveTo>
                  <a:pt x="0" y="0"/>
                </a:moveTo>
                <a:lnTo>
                  <a:pt x="4727080" y="0"/>
                </a:lnTo>
                <a:lnTo>
                  <a:pt x="4727080" y="4490725"/>
                </a:lnTo>
                <a:lnTo>
                  <a:pt x="0" y="4490725"/>
                </a:lnTo>
                <a:lnTo>
                  <a:pt x="0" y="0"/>
                </a:lnTo>
                <a:close/>
              </a:path>
            </a:pathLst>
          </a:custGeom>
          <a:blipFill>
            <a:blip r:embed="rId6"/>
            <a:stretch>
              <a:fillRect/>
            </a:stretch>
          </a:blipFill>
        </p:spPr>
      </p:sp>
      <p:sp>
        <p:nvSpPr>
          <p:cNvPr id="69" name="sore throat">
            <a:extLst>
              <a:ext uri="{FF2B5EF4-FFF2-40B4-BE49-F238E27FC236}">
                <a16:creationId xmlns:a16="http://schemas.microsoft.com/office/drawing/2014/main" id="{D4452487-7385-177B-1116-6A2E0558AC9C}"/>
              </a:ext>
            </a:extLst>
          </p:cNvPr>
          <p:cNvSpPr/>
          <p:nvPr/>
        </p:nvSpPr>
        <p:spPr>
          <a:xfrm>
            <a:off x="1678659" y="7899471"/>
            <a:ext cx="1900791" cy="2127921"/>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0" name="stomach ache">
            <a:extLst>
              <a:ext uri="{FF2B5EF4-FFF2-40B4-BE49-F238E27FC236}">
                <a16:creationId xmlns:a16="http://schemas.microsoft.com/office/drawing/2014/main" id="{43758D63-E060-666B-1546-E03EB2248191}"/>
              </a:ext>
            </a:extLst>
          </p:cNvPr>
          <p:cNvSpPr/>
          <p:nvPr/>
        </p:nvSpPr>
        <p:spPr>
          <a:xfrm>
            <a:off x="1539725" y="283638"/>
            <a:ext cx="2258492" cy="219654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7271590" y="7642910"/>
            <a:ext cx="3118374" cy="1757629"/>
          </a:xfrm>
          <a:custGeom>
            <a:avLst/>
            <a:gdLst/>
            <a:ahLst/>
            <a:cxnLst/>
            <a:rect l="l" t="t" r="r" b="b"/>
            <a:pathLst>
              <a:path w="3118374" h="1757629">
                <a:moveTo>
                  <a:pt x="0" y="0"/>
                </a:moveTo>
                <a:lnTo>
                  <a:pt x="3118374" y="0"/>
                </a:lnTo>
                <a:lnTo>
                  <a:pt x="3118374" y="1757630"/>
                </a:lnTo>
                <a:lnTo>
                  <a:pt x="0" y="17576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16687349" y="9344587"/>
            <a:ext cx="1930969" cy="1088365"/>
          </a:xfrm>
          <a:custGeom>
            <a:avLst/>
            <a:gdLst/>
            <a:ahLst/>
            <a:cxnLst/>
            <a:rect l="l" t="t" r="r" b="b"/>
            <a:pathLst>
              <a:path w="1930969" h="1088365">
                <a:moveTo>
                  <a:pt x="0" y="0"/>
                </a:moveTo>
                <a:lnTo>
                  <a:pt x="1930969" y="0"/>
                </a:lnTo>
                <a:lnTo>
                  <a:pt x="1930969" y="1088364"/>
                </a:lnTo>
                <a:lnTo>
                  <a:pt x="0" y="10883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2088307" y="-462848"/>
            <a:ext cx="3118374" cy="1757629"/>
          </a:xfrm>
          <a:custGeom>
            <a:avLst/>
            <a:gdLst/>
            <a:ahLst/>
            <a:cxnLst/>
            <a:rect l="l" t="t" r="r" b="b"/>
            <a:pathLst>
              <a:path w="3118374" h="1757629">
                <a:moveTo>
                  <a:pt x="0" y="0"/>
                </a:moveTo>
                <a:lnTo>
                  <a:pt x="3118374" y="0"/>
                </a:lnTo>
                <a:lnTo>
                  <a:pt x="3118374" y="1757630"/>
                </a:lnTo>
                <a:lnTo>
                  <a:pt x="0" y="17576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36"/>
          <p:cNvSpPr/>
          <p:nvPr/>
        </p:nvSpPr>
        <p:spPr>
          <a:xfrm>
            <a:off x="17259300" y="38174"/>
            <a:ext cx="787068" cy="755586"/>
          </a:xfrm>
          <a:custGeom>
            <a:avLst/>
            <a:gdLst/>
            <a:ahLst/>
            <a:cxnLst/>
            <a:rect l="l" t="t" r="r" b="b"/>
            <a:pathLst>
              <a:path w="787068" h="755586">
                <a:moveTo>
                  <a:pt x="0" y="0"/>
                </a:moveTo>
                <a:lnTo>
                  <a:pt x="787068" y="0"/>
                </a:lnTo>
                <a:lnTo>
                  <a:pt x="787068" y="755586"/>
                </a:lnTo>
                <a:lnTo>
                  <a:pt x="0" y="755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9" name="Freeform 39"/>
          <p:cNvSpPr/>
          <p:nvPr/>
        </p:nvSpPr>
        <p:spPr>
          <a:xfrm>
            <a:off x="264438" y="9620451"/>
            <a:ext cx="1930969" cy="1088365"/>
          </a:xfrm>
          <a:custGeom>
            <a:avLst/>
            <a:gdLst/>
            <a:ahLst/>
            <a:cxnLst/>
            <a:rect l="l" t="t" r="r" b="b"/>
            <a:pathLst>
              <a:path w="1930969" h="1088365">
                <a:moveTo>
                  <a:pt x="0" y="0"/>
                </a:moveTo>
                <a:lnTo>
                  <a:pt x="1930970" y="0"/>
                </a:lnTo>
                <a:lnTo>
                  <a:pt x="1930970" y="1088364"/>
                </a:lnTo>
                <a:lnTo>
                  <a:pt x="0" y="10883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72" name="Group 71">
            <a:extLst>
              <a:ext uri="{FF2B5EF4-FFF2-40B4-BE49-F238E27FC236}">
                <a16:creationId xmlns:a16="http://schemas.microsoft.com/office/drawing/2014/main" id="{BAE9707A-E8A3-7A56-BFE9-E839EE3DA507}"/>
              </a:ext>
            </a:extLst>
          </p:cNvPr>
          <p:cNvGrpSpPr/>
          <p:nvPr/>
        </p:nvGrpSpPr>
        <p:grpSpPr>
          <a:xfrm>
            <a:off x="1147901" y="2225629"/>
            <a:ext cx="2982349" cy="2877981"/>
            <a:chOff x="1224769" y="2225629"/>
            <a:chExt cx="2982349" cy="2877981"/>
          </a:xfrm>
        </p:grpSpPr>
        <p:grpSp>
          <p:nvGrpSpPr>
            <p:cNvPr id="40" name="Group 23">
              <a:extLst>
                <a:ext uri="{FF2B5EF4-FFF2-40B4-BE49-F238E27FC236}">
                  <a16:creationId xmlns:a16="http://schemas.microsoft.com/office/drawing/2014/main" id="{99EDF809-8AAD-CCBE-9266-935F4B243D82}"/>
                </a:ext>
              </a:extLst>
            </p:cNvPr>
            <p:cNvGrpSpPr/>
            <p:nvPr/>
          </p:nvGrpSpPr>
          <p:grpSpPr>
            <a:xfrm>
              <a:off x="1224769" y="2674928"/>
              <a:ext cx="2982349" cy="2428682"/>
              <a:chOff x="0" y="0"/>
              <a:chExt cx="5917829" cy="8844582"/>
            </a:xfrm>
          </p:grpSpPr>
          <p:sp>
            <p:nvSpPr>
              <p:cNvPr id="41" name="Freeform 24">
                <a:extLst>
                  <a:ext uri="{FF2B5EF4-FFF2-40B4-BE49-F238E27FC236}">
                    <a16:creationId xmlns:a16="http://schemas.microsoft.com/office/drawing/2014/main" id="{3202327A-E715-DD5D-65F4-8F92E7CC4357}"/>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1" name="TextBox 21"/>
            <p:cNvSpPr txBox="1"/>
            <p:nvPr/>
          </p:nvSpPr>
          <p:spPr>
            <a:xfrm>
              <a:off x="1670208" y="2225629"/>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B</a:t>
              </a:r>
            </a:p>
          </p:txBody>
        </p:sp>
      </p:grpSp>
      <p:grpSp>
        <p:nvGrpSpPr>
          <p:cNvPr id="73" name="Group 72">
            <a:extLst>
              <a:ext uri="{FF2B5EF4-FFF2-40B4-BE49-F238E27FC236}">
                <a16:creationId xmlns:a16="http://schemas.microsoft.com/office/drawing/2014/main" id="{1B51FDB8-83FE-B4D4-B789-A0F664162B7F}"/>
              </a:ext>
            </a:extLst>
          </p:cNvPr>
          <p:cNvGrpSpPr/>
          <p:nvPr/>
        </p:nvGrpSpPr>
        <p:grpSpPr>
          <a:xfrm>
            <a:off x="1123632" y="4708688"/>
            <a:ext cx="2982349" cy="2905292"/>
            <a:chOff x="1224769" y="4724753"/>
            <a:chExt cx="2982349" cy="2905292"/>
          </a:xfrm>
        </p:grpSpPr>
        <p:grpSp>
          <p:nvGrpSpPr>
            <p:cNvPr id="42" name="Group 23">
              <a:extLst>
                <a:ext uri="{FF2B5EF4-FFF2-40B4-BE49-F238E27FC236}">
                  <a16:creationId xmlns:a16="http://schemas.microsoft.com/office/drawing/2014/main" id="{175F961B-25BD-47B1-B9B4-C07C76A45239}"/>
                </a:ext>
              </a:extLst>
            </p:cNvPr>
            <p:cNvGrpSpPr/>
            <p:nvPr/>
          </p:nvGrpSpPr>
          <p:grpSpPr>
            <a:xfrm>
              <a:off x="1224769" y="5201363"/>
              <a:ext cx="2982349" cy="2428682"/>
              <a:chOff x="0" y="0"/>
              <a:chExt cx="5917829" cy="8844582"/>
            </a:xfrm>
          </p:grpSpPr>
          <p:sp>
            <p:nvSpPr>
              <p:cNvPr id="43" name="Freeform 24">
                <a:extLst>
                  <a:ext uri="{FF2B5EF4-FFF2-40B4-BE49-F238E27FC236}">
                    <a16:creationId xmlns:a16="http://schemas.microsoft.com/office/drawing/2014/main" id="{503CDB67-1DD6-A2F4-4488-30B4E86BBC7D}"/>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8" name="TextBox 28"/>
            <p:cNvSpPr txBox="1"/>
            <p:nvPr/>
          </p:nvSpPr>
          <p:spPr>
            <a:xfrm>
              <a:off x="1627147" y="4724753"/>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C</a:t>
              </a:r>
            </a:p>
          </p:txBody>
        </p:sp>
      </p:grpSp>
      <p:grpSp>
        <p:nvGrpSpPr>
          <p:cNvPr id="74" name="Group 73">
            <a:extLst>
              <a:ext uri="{FF2B5EF4-FFF2-40B4-BE49-F238E27FC236}">
                <a16:creationId xmlns:a16="http://schemas.microsoft.com/office/drawing/2014/main" id="{D39D1D98-616B-2C4E-A0ED-558884F6F0D8}"/>
              </a:ext>
            </a:extLst>
          </p:cNvPr>
          <p:cNvGrpSpPr/>
          <p:nvPr/>
        </p:nvGrpSpPr>
        <p:grpSpPr>
          <a:xfrm>
            <a:off x="1123632" y="7250286"/>
            <a:ext cx="2982349" cy="2886967"/>
            <a:chOff x="1224769" y="7253321"/>
            <a:chExt cx="2982349" cy="2886967"/>
          </a:xfrm>
        </p:grpSpPr>
        <p:grpSp>
          <p:nvGrpSpPr>
            <p:cNvPr id="44" name="Group 23">
              <a:extLst>
                <a:ext uri="{FF2B5EF4-FFF2-40B4-BE49-F238E27FC236}">
                  <a16:creationId xmlns:a16="http://schemas.microsoft.com/office/drawing/2014/main" id="{A22D31D1-749B-A900-A545-637F1FB4A019}"/>
                </a:ext>
              </a:extLst>
            </p:cNvPr>
            <p:cNvGrpSpPr/>
            <p:nvPr/>
          </p:nvGrpSpPr>
          <p:grpSpPr>
            <a:xfrm>
              <a:off x="1224769" y="7711606"/>
              <a:ext cx="2982349" cy="2428682"/>
              <a:chOff x="0" y="0"/>
              <a:chExt cx="5917829" cy="8844582"/>
            </a:xfrm>
          </p:grpSpPr>
          <p:sp>
            <p:nvSpPr>
              <p:cNvPr id="45" name="Freeform 24">
                <a:extLst>
                  <a:ext uri="{FF2B5EF4-FFF2-40B4-BE49-F238E27FC236}">
                    <a16:creationId xmlns:a16="http://schemas.microsoft.com/office/drawing/2014/main" id="{ACF7A0FB-8066-5952-4611-68D5F27AD5DD}"/>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31" name="TextBox 31"/>
            <p:cNvSpPr txBox="1"/>
            <p:nvPr/>
          </p:nvSpPr>
          <p:spPr>
            <a:xfrm>
              <a:off x="1682181" y="7253321"/>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D</a:t>
              </a:r>
            </a:p>
          </p:txBody>
        </p:sp>
      </p:grpSp>
      <p:sp>
        <p:nvSpPr>
          <p:cNvPr id="37" name="Freeform 37"/>
          <p:cNvSpPr/>
          <p:nvPr/>
        </p:nvSpPr>
        <p:spPr>
          <a:xfrm>
            <a:off x="-529120" y="9337862"/>
            <a:ext cx="1341084" cy="1095090"/>
          </a:xfrm>
          <a:custGeom>
            <a:avLst/>
            <a:gdLst/>
            <a:ahLst/>
            <a:cxnLst/>
            <a:rect l="l" t="t" r="r" b="b"/>
            <a:pathLst>
              <a:path w="787068" h="755586">
                <a:moveTo>
                  <a:pt x="0" y="0"/>
                </a:moveTo>
                <a:lnTo>
                  <a:pt x="787068" y="0"/>
                </a:lnTo>
                <a:lnTo>
                  <a:pt x="787068" y="755586"/>
                </a:lnTo>
                <a:lnTo>
                  <a:pt x="0" y="755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a:off x="18015250" y="415967"/>
            <a:ext cx="787068" cy="755586"/>
          </a:xfrm>
          <a:custGeom>
            <a:avLst/>
            <a:gdLst/>
            <a:ahLst/>
            <a:cxnLst/>
            <a:rect l="l" t="t" r="r" b="b"/>
            <a:pathLst>
              <a:path w="787068" h="755586">
                <a:moveTo>
                  <a:pt x="0" y="0"/>
                </a:moveTo>
                <a:lnTo>
                  <a:pt x="787069" y="0"/>
                </a:lnTo>
                <a:lnTo>
                  <a:pt x="787069" y="755585"/>
                </a:lnTo>
                <a:lnTo>
                  <a:pt x="0" y="755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6" name="2">
            <a:extLst>
              <a:ext uri="{FF2B5EF4-FFF2-40B4-BE49-F238E27FC236}">
                <a16:creationId xmlns:a16="http://schemas.microsoft.com/office/drawing/2014/main" id="{ACA45E3D-C259-7360-9603-53AE8F36D464}"/>
              </a:ext>
            </a:extLst>
          </p:cNvPr>
          <p:cNvGrpSpPr/>
          <p:nvPr/>
        </p:nvGrpSpPr>
        <p:grpSpPr>
          <a:xfrm>
            <a:off x="12980986" y="-366170"/>
            <a:ext cx="4050041" cy="2931768"/>
            <a:chOff x="12980986" y="-366170"/>
            <a:chExt cx="4050041" cy="2931768"/>
          </a:xfrm>
        </p:grpSpPr>
        <p:grpSp>
          <p:nvGrpSpPr>
            <p:cNvPr id="49" name="Group 5">
              <a:extLst>
                <a:ext uri="{FF2B5EF4-FFF2-40B4-BE49-F238E27FC236}">
                  <a16:creationId xmlns:a16="http://schemas.microsoft.com/office/drawing/2014/main" id="{187B33E3-4621-D1CC-F46B-F56B92B375DA}"/>
                </a:ext>
              </a:extLst>
            </p:cNvPr>
            <p:cNvGrpSpPr/>
            <p:nvPr/>
          </p:nvGrpSpPr>
          <p:grpSpPr>
            <a:xfrm>
              <a:off x="12980986" y="164954"/>
              <a:ext cx="4050041" cy="2400644"/>
              <a:chOff x="0" y="0"/>
              <a:chExt cx="5917829" cy="8844582"/>
            </a:xfrm>
            <a:solidFill>
              <a:srgbClr val="0070C0"/>
            </a:solidFill>
          </p:grpSpPr>
          <p:sp>
            <p:nvSpPr>
              <p:cNvPr id="50" name="Freeform 6">
                <a:extLst>
                  <a:ext uri="{FF2B5EF4-FFF2-40B4-BE49-F238E27FC236}">
                    <a16:creationId xmlns:a16="http://schemas.microsoft.com/office/drawing/2014/main" id="{E6C67CA0-71FC-E517-32F8-100B35585120}"/>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grpFill/>
            </p:spPr>
          </p:sp>
        </p:grpSp>
        <p:sp>
          <p:nvSpPr>
            <p:cNvPr id="60" name="TextBox 34">
              <a:extLst>
                <a:ext uri="{FF2B5EF4-FFF2-40B4-BE49-F238E27FC236}">
                  <a16:creationId xmlns:a16="http://schemas.microsoft.com/office/drawing/2014/main" id="{E24BC427-473F-9528-E5B8-0F44AAEAF8E9}"/>
                </a:ext>
              </a:extLst>
            </p:cNvPr>
            <p:cNvSpPr txBox="1"/>
            <p:nvPr/>
          </p:nvSpPr>
          <p:spPr>
            <a:xfrm>
              <a:off x="14072049" y="-36617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2</a:t>
              </a:r>
            </a:p>
          </p:txBody>
        </p:sp>
      </p:grpSp>
      <p:grpSp>
        <p:nvGrpSpPr>
          <p:cNvPr id="77" name="3">
            <a:extLst>
              <a:ext uri="{FF2B5EF4-FFF2-40B4-BE49-F238E27FC236}">
                <a16:creationId xmlns:a16="http://schemas.microsoft.com/office/drawing/2014/main" id="{08096F7A-3B09-D786-E432-B4A71E3A670E}"/>
              </a:ext>
            </a:extLst>
          </p:cNvPr>
          <p:cNvGrpSpPr/>
          <p:nvPr/>
        </p:nvGrpSpPr>
        <p:grpSpPr>
          <a:xfrm>
            <a:off x="7962207" y="2163000"/>
            <a:ext cx="4055343" cy="2906742"/>
            <a:chOff x="7962207" y="2163000"/>
            <a:chExt cx="4055343" cy="2906742"/>
          </a:xfrm>
        </p:grpSpPr>
        <p:sp>
          <p:nvSpPr>
            <p:cNvPr id="46" name="Freeform 6">
              <a:extLst>
                <a:ext uri="{FF2B5EF4-FFF2-40B4-BE49-F238E27FC236}">
                  <a16:creationId xmlns:a16="http://schemas.microsoft.com/office/drawing/2014/main" id="{79F7426E-4D01-74CA-7EA5-5505BC610E63}"/>
                </a:ext>
              </a:extLst>
            </p:cNvPr>
            <p:cNvSpPr/>
            <p:nvPr/>
          </p:nvSpPr>
          <p:spPr>
            <a:xfrm>
              <a:off x="7962207" y="2667338"/>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1" name="TextBox 34">
              <a:extLst>
                <a:ext uri="{FF2B5EF4-FFF2-40B4-BE49-F238E27FC236}">
                  <a16:creationId xmlns:a16="http://schemas.microsoft.com/office/drawing/2014/main" id="{195E0494-5E9C-7028-037E-8E1A89A708F8}"/>
                </a:ext>
              </a:extLst>
            </p:cNvPr>
            <p:cNvSpPr txBox="1"/>
            <p:nvPr/>
          </p:nvSpPr>
          <p:spPr>
            <a:xfrm>
              <a:off x="8964395" y="216300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3</a:t>
              </a:r>
            </a:p>
          </p:txBody>
        </p:sp>
      </p:grpSp>
      <p:grpSp>
        <p:nvGrpSpPr>
          <p:cNvPr id="78" name="4">
            <a:extLst>
              <a:ext uri="{FF2B5EF4-FFF2-40B4-BE49-F238E27FC236}">
                <a16:creationId xmlns:a16="http://schemas.microsoft.com/office/drawing/2014/main" id="{20B1DB7F-5AD1-4CCF-E704-6121485DA10C}"/>
              </a:ext>
            </a:extLst>
          </p:cNvPr>
          <p:cNvGrpSpPr/>
          <p:nvPr/>
        </p:nvGrpSpPr>
        <p:grpSpPr>
          <a:xfrm>
            <a:off x="12999279" y="2163000"/>
            <a:ext cx="4055343" cy="2936839"/>
            <a:chOff x="12999279" y="2163000"/>
            <a:chExt cx="4055343" cy="2936839"/>
          </a:xfrm>
        </p:grpSpPr>
        <p:sp>
          <p:nvSpPr>
            <p:cNvPr id="51" name="Freeform 6">
              <a:extLst>
                <a:ext uri="{FF2B5EF4-FFF2-40B4-BE49-F238E27FC236}">
                  <a16:creationId xmlns:a16="http://schemas.microsoft.com/office/drawing/2014/main" id="{A86236CC-E851-32CD-F390-FAC734B9F38A}"/>
                </a:ext>
              </a:extLst>
            </p:cNvPr>
            <p:cNvSpPr/>
            <p:nvPr/>
          </p:nvSpPr>
          <p:spPr>
            <a:xfrm>
              <a:off x="12999279" y="2697435"/>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2" name="TextBox 34">
              <a:extLst>
                <a:ext uri="{FF2B5EF4-FFF2-40B4-BE49-F238E27FC236}">
                  <a16:creationId xmlns:a16="http://schemas.microsoft.com/office/drawing/2014/main" id="{4A155986-884D-8B70-B864-66EC98B6636C}"/>
                </a:ext>
              </a:extLst>
            </p:cNvPr>
            <p:cNvSpPr txBox="1"/>
            <p:nvPr/>
          </p:nvSpPr>
          <p:spPr>
            <a:xfrm>
              <a:off x="14015387" y="216300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4</a:t>
              </a:r>
            </a:p>
          </p:txBody>
        </p:sp>
      </p:grpSp>
      <p:grpSp>
        <p:nvGrpSpPr>
          <p:cNvPr id="79" name="5">
            <a:extLst>
              <a:ext uri="{FF2B5EF4-FFF2-40B4-BE49-F238E27FC236}">
                <a16:creationId xmlns:a16="http://schemas.microsoft.com/office/drawing/2014/main" id="{2996ED9E-CC1B-F314-FFE2-C5D5F0A313BD}"/>
              </a:ext>
            </a:extLst>
          </p:cNvPr>
          <p:cNvGrpSpPr/>
          <p:nvPr/>
        </p:nvGrpSpPr>
        <p:grpSpPr>
          <a:xfrm>
            <a:off x="7945944" y="4708688"/>
            <a:ext cx="4055343" cy="2867244"/>
            <a:chOff x="7945944" y="4708688"/>
            <a:chExt cx="4055343" cy="2867244"/>
          </a:xfrm>
        </p:grpSpPr>
        <p:sp>
          <p:nvSpPr>
            <p:cNvPr id="47" name="Freeform 6">
              <a:extLst>
                <a:ext uri="{FF2B5EF4-FFF2-40B4-BE49-F238E27FC236}">
                  <a16:creationId xmlns:a16="http://schemas.microsoft.com/office/drawing/2014/main" id="{0188CE6D-DEA4-C836-CAF5-008CB29133D1}"/>
                </a:ext>
              </a:extLst>
            </p:cNvPr>
            <p:cNvSpPr/>
            <p:nvPr/>
          </p:nvSpPr>
          <p:spPr>
            <a:xfrm>
              <a:off x="7945944" y="5173528"/>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3" name="TextBox 34">
              <a:extLst>
                <a:ext uri="{FF2B5EF4-FFF2-40B4-BE49-F238E27FC236}">
                  <a16:creationId xmlns:a16="http://schemas.microsoft.com/office/drawing/2014/main" id="{8C510CEF-9DDD-C2B2-3CEB-3B424253AFBF}"/>
                </a:ext>
              </a:extLst>
            </p:cNvPr>
            <p:cNvSpPr txBox="1"/>
            <p:nvPr/>
          </p:nvSpPr>
          <p:spPr>
            <a:xfrm>
              <a:off x="9126518" y="4708688"/>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5</a:t>
              </a:r>
            </a:p>
          </p:txBody>
        </p:sp>
      </p:grpSp>
      <p:grpSp>
        <p:nvGrpSpPr>
          <p:cNvPr id="80" name="6">
            <a:extLst>
              <a:ext uri="{FF2B5EF4-FFF2-40B4-BE49-F238E27FC236}">
                <a16:creationId xmlns:a16="http://schemas.microsoft.com/office/drawing/2014/main" id="{C1FC0F64-9C5A-5735-A735-6CA002F90ACA}"/>
              </a:ext>
            </a:extLst>
          </p:cNvPr>
          <p:cNvGrpSpPr/>
          <p:nvPr/>
        </p:nvGrpSpPr>
        <p:grpSpPr>
          <a:xfrm>
            <a:off x="12999279" y="4715165"/>
            <a:ext cx="4055343" cy="2920144"/>
            <a:chOff x="12999279" y="4715165"/>
            <a:chExt cx="4055343" cy="2920144"/>
          </a:xfrm>
        </p:grpSpPr>
        <p:sp>
          <p:nvSpPr>
            <p:cNvPr id="52" name="Freeform 6">
              <a:extLst>
                <a:ext uri="{FF2B5EF4-FFF2-40B4-BE49-F238E27FC236}">
                  <a16:creationId xmlns:a16="http://schemas.microsoft.com/office/drawing/2014/main" id="{2E6AD824-F881-E3BB-FC51-9D02AD75B275}"/>
                </a:ext>
              </a:extLst>
            </p:cNvPr>
            <p:cNvSpPr/>
            <p:nvPr/>
          </p:nvSpPr>
          <p:spPr>
            <a:xfrm>
              <a:off x="12999279" y="5232905"/>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4" name="TextBox 34">
              <a:extLst>
                <a:ext uri="{FF2B5EF4-FFF2-40B4-BE49-F238E27FC236}">
                  <a16:creationId xmlns:a16="http://schemas.microsoft.com/office/drawing/2014/main" id="{4C35965E-CF85-AA8F-B038-47C973287EB0}"/>
                </a:ext>
              </a:extLst>
            </p:cNvPr>
            <p:cNvSpPr txBox="1"/>
            <p:nvPr/>
          </p:nvSpPr>
          <p:spPr>
            <a:xfrm>
              <a:off x="14021882" y="4715165"/>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6</a:t>
              </a:r>
            </a:p>
          </p:txBody>
        </p:sp>
      </p:grpSp>
      <p:grpSp>
        <p:nvGrpSpPr>
          <p:cNvPr id="81" name="7">
            <a:extLst>
              <a:ext uri="{FF2B5EF4-FFF2-40B4-BE49-F238E27FC236}">
                <a16:creationId xmlns:a16="http://schemas.microsoft.com/office/drawing/2014/main" id="{ED77E4AD-EBAB-984C-5DE3-E2AB7BCB85FF}"/>
              </a:ext>
            </a:extLst>
          </p:cNvPr>
          <p:cNvGrpSpPr/>
          <p:nvPr/>
        </p:nvGrpSpPr>
        <p:grpSpPr>
          <a:xfrm>
            <a:off x="7922349" y="7250286"/>
            <a:ext cx="4055343" cy="2854971"/>
            <a:chOff x="7922349" y="7250286"/>
            <a:chExt cx="4055343" cy="2854971"/>
          </a:xfrm>
        </p:grpSpPr>
        <p:sp>
          <p:nvSpPr>
            <p:cNvPr id="48" name="Freeform 6">
              <a:extLst>
                <a:ext uri="{FF2B5EF4-FFF2-40B4-BE49-F238E27FC236}">
                  <a16:creationId xmlns:a16="http://schemas.microsoft.com/office/drawing/2014/main" id="{97BCE035-D914-FF4B-CDA1-D80EF9458DF8}"/>
                </a:ext>
              </a:extLst>
            </p:cNvPr>
            <p:cNvSpPr/>
            <p:nvPr/>
          </p:nvSpPr>
          <p:spPr>
            <a:xfrm>
              <a:off x="7922349" y="7702853"/>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txBody>
            <a:bodyPr/>
            <a:lstStyle/>
            <a:p>
              <a:endParaRPr lang="en-US" dirty="0"/>
            </a:p>
          </p:txBody>
        </p:sp>
        <p:sp>
          <p:nvSpPr>
            <p:cNvPr id="65" name="TextBox 34">
              <a:extLst>
                <a:ext uri="{FF2B5EF4-FFF2-40B4-BE49-F238E27FC236}">
                  <a16:creationId xmlns:a16="http://schemas.microsoft.com/office/drawing/2014/main" id="{906279AF-5745-F07A-4CF6-807F11FF21B3}"/>
                </a:ext>
              </a:extLst>
            </p:cNvPr>
            <p:cNvSpPr txBox="1"/>
            <p:nvPr/>
          </p:nvSpPr>
          <p:spPr>
            <a:xfrm>
              <a:off x="9077575" y="7250286"/>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7</a:t>
              </a:r>
            </a:p>
          </p:txBody>
        </p:sp>
      </p:grpSp>
      <p:grpSp>
        <p:nvGrpSpPr>
          <p:cNvPr id="82" name="8">
            <a:extLst>
              <a:ext uri="{FF2B5EF4-FFF2-40B4-BE49-F238E27FC236}">
                <a16:creationId xmlns:a16="http://schemas.microsoft.com/office/drawing/2014/main" id="{13AF0BC3-7F8E-A73D-7912-9B571DA18216}"/>
              </a:ext>
            </a:extLst>
          </p:cNvPr>
          <p:cNvGrpSpPr/>
          <p:nvPr/>
        </p:nvGrpSpPr>
        <p:grpSpPr>
          <a:xfrm>
            <a:off x="12975684" y="7267330"/>
            <a:ext cx="4055343" cy="2897304"/>
            <a:chOff x="12975684" y="7267330"/>
            <a:chExt cx="4055343" cy="2897304"/>
          </a:xfrm>
        </p:grpSpPr>
        <p:sp>
          <p:nvSpPr>
            <p:cNvPr id="53" name="Freeform 6">
              <a:extLst>
                <a:ext uri="{FF2B5EF4-FFF2-40B4-BE49-F238E27FC236}">
                  <a16:creationId xmlns:a16="http://schemas.microsoft.com/office/drawing/2014/main" id="{CC31811E-B539-4CFA-BD43-F2A0A8118C4D}"/>
                </a:ext>
              </a:extLst>
            </p:cNvPr>
            <p:cNvSpPr/>
            <p:nvPr/>
          </p:nvSpPr>
          <p:spPr>
            <a:xfrm>
              <a:off x="12975684" y="7762230"/>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6" name="TextBox 34">
              <a:extLst>
                <a:ext uri="{FF2B5EF4-FFF2-40B4-BE49-F238E27FC236}">
                  <a16:creationId xmlns:a16="http://schemas.microsoft.com/office/drawing/2014/main" id="{5C5A837C-3287-1258-A4FA-46B6E110FA6A}"/>
                </a:ext>
              </a:extLst>
            </p:cNvPr>
            <p:cNvSpPr txBox="1"/>
            <p:nvPr/>
          </p:nvSpPr>
          <p:spPr>
            <a:xfrm>
              <a:off x="14021881" y="726733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8</a:t>
              </a:r>
            </a:p>
          </p:txBody>
        </p:sp>
      </p:grpSp>
      <p:grpSp>
        <p:nvGrpSpPr>
          <p:cNvPr id="71" name="Group 70">
            <a:extLst>
              <a:ext uri="{FF2B5EF4-FFF2-40B4-BE49-F238E27FC236}">
                <a16:creationId xmlns:a16="http://schemas.microsoft.com/office/drawing/2014/main" id="{7949BD91-BE66-5494-828C-811FF386162C}"/>
              </a:ext>
            </a:extLst>
          </p:cNvPr>
          <p:cNvGrpSpPr/>
          <p:nvPr/>
        </p:nvGrpSpPr>
        <p:grpSpPr>
          <a:xfrm>
            <a:off x="1194460" y="-259721"/>
            <a:ext cx="2982349" cy="2836692"/>
            <a:chOff x="1224769" y="-261909"/>
            <a:chExt cx="2982349" cy="2836692"/>
          </a:xfrm>
        </p:grpSpPr>
        <p:grpSp>
          <p:nvGrpSpPr>
            <p:cNvPr id="23" name="Group 23"/>
            <p:cNvGrpSpPr/>
            <p:nvPr/>
          </p:nvGrpSpPr>
          <p:grpSpPr>
            <a:xfrm>
              <a:off x="1224769" y="146101"/>
              <a:ext cx="2982349" cy="2428682"/>
              <a:chOff x="0" y="0"/>
              <a:chExt cx="5917829" cy="8844582"/>
            </a:xfrm>
          </p:grpSpPr>
          <p:sp>
            <p:nvSpPr>
              <p:cNvPr id="24" name="Freeform 24"/>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5" name="TextBox 25"/>
            <p:cNvSpPr txBox="1"/>
            <p:nvPr/>
          </p:nvSpPr>
          <p:spPr>
            <a:xfrm>
              <a:off x="1655962" y="-261909"/>
              <a:ext cx="2071427" cy="2542876"/>
            </a:xfrm>
            <a:prstGeom prst="rect">
              <a:avLst/>
            </a:prstGeom>
          </p:spPr>
          <p:txBody>
            <a:bodyPr wrap="square"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A</a:t>
              </a:r>
            </a:p>
          </p:txBody>
        </p:sp>
      </p:grpSp>
    </p:spTree>
  </p:cSld>
  <p:clrMapOvr>
    <a:masterClrMapping/>
  </p:clrMapOvr>
  <mc:AlternateContent xmlns:mc="http://schemas.openxmlformats.org/markup-compatibility/2006" xmlns:p14="http://schemas.microsoft.com/office/powerpoint/2010/main">
    <mc:Choice Requires="p14">
      <p:transition spd="slow" p14:dur="2000">
        <p:sndAc>
          <p:stSnd>
            <p:snd r:embed="rId2" name="065492_tadawav-80833.wav"/>
          </p:stSnd>
        </p:sndAc>
      </p:transition>
    </mc:Choice>
    <mc:Fallback xmlns="">
      <p:transition spd="slow">
        <p:sndAc>
          <p:stSnd>
            <p:snd r:embed="rId15" name="065492_tadawav-80833.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randombar(horizontal)">
                                      <p:cBhvr>
                                        <p:cTn id="13" dur="500"/>
                                        <p:tgtEl>
                                          <p:spTgt spid="71"/>
                                        </p:tgtEl>
                                      </p:cBhvr>
                                    </p:animEffect>
                                  </p:childTnLst>
                                </p:cTn>
                              </p:par>
                            </p:childTnLst>
                          </p:cTn>
                        </p:par>
                      </p:childTnLst>
                    </p:cTn>
                  </p:par>
                </p:childTnLst>
              </p:cTn>
              <p:nextCondLst>
                <p:cond evt="onClick" delay="0">
                  <p:tgtEl>
                    <p:spTgt spid="70"/>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2"/>
                                        </p:tgtEl>
                                      </p:cBhvr>
                                    </p:animEffect>
                                    <p:set>
                                      <p:cBhvr>
                                        <p:cTn id="19"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2"/>
                  </p:tgtEl>
                </p:cond>
              </p:nextCondLst>
            </p:seq>
            <p:seq concurrent="1" nextAc="seek">
              <p:cTn id="20" restart="whenNotActive" fill="hold" evtFilter="cancelBubble" nodeType="interactiveSeq">
                <p:stCondLst>
                  <p:cond evt="onClick" delay="0">
                    <p:tgtEl>
                      <p:spTgt spid="67"/>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randombar(horizontal)">
                                      <p:cBhvr>
                                        <p:cTn id="25" dur="500"/>
                                        <p:tgtEl>
                                          <p:spTgt spid="72"/>
                                        </p:tgtEl>
                                      </p:cBhvr>
                                    </p:animEffect>
                                  </p:childTnLst>
                                </p:cTn>
                              </p:par>
                            </p:childTnLst>
                          </p:cTn>
                        </p:par>
                      </p:childTnLst>
                    </p:cTn>
                  </p:par>
                </p:childTnLst>
              </p:cTn>
              <p:nextCondLst>
                <p:cond evt="onClick" delay="0">
                  <p:tgtEl>
                    <p:spTgt spid="67"/>
                  </p:tgtEl>
                </p:cond>
              </p:nextCondLst>
            </p:seq>
            <p:seq concurrent="1" nextAc="seek">
              <p:cTn id="26" restart="whenNotActive" fill="hold" evtFilter="cancelBubble" nodeType="interactiveSeq">
                <p:stCondLst>
                  <p:cond evt="onClick" delay="0">
                    <p:tgtEl>
                      <p:spTgt spid="73"/>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73"/>
                                        </p:tgtEl>
                                      </p:cBhvr>
                                    </p:animEffect>
                                    <p:set>
                                      <p:cBhvr>
                                        <p:cTn id="31"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3"/>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randombar(horizontal)">
                                      <p:cBhvr>
                                        <p:cTn id="37" dur="500"/>
                                        <p:tgtEl>
                                          <p:spTgt spid="73"/>
                                        </p:tgtEl>
                                      </p:cBhvr>
                                    </p:animEffect>
                                  </p:childTnLst>
                                </p:cTn>
                              </p:par>
                            </p:childTnLst>
                          </p:cTn>
                        </p:par>
                      </p:childTnLst>
                    </p:cTn>
                  </p:par>
                </p:childTnLst>
              </p:cTn>
              <p:nextCondLst>
                <p:cond evt="onClick" delay="0">
                  <p:tgtEl>
                    <p:spTgt spid="68"/>
                  </p:tgtEl>
                </p:cond>
              </p:nextCondLst>
            </p:seq>
            <p:seq concurrent="1" nextAc="seek">
              <p:cTn id="38" restart="whenNotActive" fill="hold" evtFilter="cancelBubble" nodeType="interactiveSeq">
                <p:stCondLst>
                  <p:cond evt="onClick" delay="0">
                    <p:tgtEl>
                      <p:spTgt spid="74"/>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74"/>
                                        </p:tgtEl>
                                      </p:cBhvr>
                                    </p:animEffect>
                                    <p:set>
                                      <p:cBhvr>
                                        <p:cTn id="43"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randombar(horizontal)">
                                      <p:cBhvr>
                                        <p:cTn id="49" dur="500"/>
                                        <p:tgtEl>
                                          <p:spTgt spid="74"/>
                                        </p:tgtEl>
                                      </p:cBhvr>
                                    </p:animEffect>
                                  </p:child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75"/>
                                        </p:tgtEl>
                                      </p:cBhvr>
                                    </p:animEffect>
                                    <p:set>
                                      <p:cBhvr>
                                        <p:cTn id="55"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5"/>
                  </p:tgtEl>
                </p:cond>
              </p:nextCondLst>
            </p:seq>
            <p:seq concurrent="1" nextAc="seek">
              <p:cTn id="56" restart="whenNotActive" fill="hold" evtFilter="cancelBubble" nodeType="interactiveSeq">
                <p:stCondLst>
                  <p:cond evt="onClick" delay="0">
                    <p:tgtEl>
                      <p:spTgt spid="83"/>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randombar(horizontal)">
                                      <p:cBhvr>
                                        <p:cTn id="61" dur="500"/>
                                        <p:tgtEl>
                                          <p:spTgt spid="75"/>
                                        </p:tgtEl>
                                      </p:cBhvr>
                                    </p:animEffect>
                                  </p:childTnLst>
                                </p:cTn>
                              </p:par>
                            </p:childTnLst>
                          </p:cTn>
                        </p:par>
                      </p:childTnLst>
                    </p:cTn>
                  </p:par>
                </p:childTnLst>
              </p:cTn>
              <p:nextCondLst>
                <p:cond evt="onClick" delay="0">
                  <p:tgtEl>
                    <p:spTgt spid="83"/>
                  </p:tgtEl>
                </p:cond>
              </p:nextCondLst>
            </p:seq>
            <p:seq concurrent="1" nextAc="seek">
              <p:cTn id="62" restart="whenNotActive" fill="hold" evtFilter="cancelBubble" nodeType="interactiveSeq">
                <p:stCondLst>
                  <p:cond evt="onClick" delay="0">
                    <p:tgtEl>
                      <p:spTgt spid="76"/>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nodeType="clickEffect">
                                  <p:stCondLst>
                                    <p:cond delay="0"/>
                                  </p:stCondLst>
                                  <p:childTnLst>
                                    <p:animEffect transition="out" filter="randombar(horizontal)">
                                      <p:cBhvr>
                                        <p:cTn id="66" dur="500"/>
                                        <p:tgtEl>
                                          <p:spTgt spid="76"/>
                                        </p:tgtEl>
                                      </p:cBhvr>
                                    </p:animEffect>
                                    <p:set>
                                      <p:cBhvr>
                                        <p:cTn id="67"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6"/>
                  </p:tgtEl>
                </p:cond>
              </p:nextCondLst>
            </p:seq>
            <p:seq concurrent="1" nextAc="seek">
              <p:cTn id="68" restart="whenNotActive" fill="hold" evtFilter="cancelBubble" nodeType="interactiveSeq">
                <p:stCondLst>
                  <p:cond evt="onClick" delay="0">
                    <p:tgtEl>
                      <p:spTgt spid="84"/>
                    </p:tgtEl>
                  </p:cond>
                </p:stCondLst>
                <p:endSync evt="end" delay="0">
                  <p:rtn val="all"/>
                </p:endSync>
                <p:childTnLst>
                  <p:par>
                    <p:cTn id="69" fill="hold">
                      <p:stCondLst>
                        <p:cond delay="0"/>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randombar(horizontal)">
                                      <p:cBhvr>
                                        <p:cTn id="73" dur="500"/>
                                        <p:tgtEl>
                                          <p:spTgt spid="76"/>
                                        </p:tgtEl>
                                      </p:cBhvr>
                                    </p:animEffect>
                                  </p:childTnLst>
                                </p:cTn>
                              </p:par>
                            </p:childTnLst>
                          </p:cTn>
                        </p:par>
                      </p:childTnLst>
                    </p:cTn>
                  </p:par>
                </p:childTnLst>
              </p:cTn>
              <p:nextCondLst>
                <p:cond evt="onClick" delay="0">
                  <p:tgtEl>
                    <p:spTgt spid="84"/>
                  </p:tgtEl>
                </p:cond>
              </p:nextCondLst>
            </p:seq>
            <p:seq concurrent="1" nextAc="seek">
              <p:cTn id="74" restart="whenNotActive" fill="hold" evtFilter="cancelBubble" nodeType="interactiveSeq">
                <p:stCondLst>
                  <p:cond evt="onClick" delay="0">
                    <p:tgtEl>
                      <p:spTgt spid="77"/>
                    </p:tgtEl>
                  </p:cond>
                </p:stCondLst>
                <p:endSync evt="end" delay="0">
                  <p:rtn val="all"/>
                </p:endSync>
                <p:childTnLst>
                  <p:par>
                    <p:cTn id="75" fill="hold">
                      <p:stCondLst>
                        <p:cond delay="0"/>
                      </p:stCondLst>
                      <p:childTnLst>
                        <p:par>
                          <p:cTn id="76" fill="hold">
                            <p:stCondLst>
                              <p:cond delay="0"/>
                            </p:stCondLst>
                            <p:childTnLst>
                              <p:par>
                                <p:cTn id="77" presetID="14" presetClass="exit" presetSubtype="10" fill="hold" nodeType="clickEffect">
                                  <p:stCondLst>
                                    <p:cond delay="0"/>
                                  </p:stCondLst>
                                  <p:childTnLst>
                                    <p:animEffect transition="out" filter="randombar(horizontal)">
                                      <p:cBhvr>
                                        <p:cTn id="78" dur="500"/>
                                        <p:tgtEl>
                                          <p:spTgt spid="77"/>
                                        </p:tgtEl>
                                      </p:cBhvr>
                                    </p:animEffect>
                                    <p:set>
                                      <p:cBhvr>
                                        <p:cTn id="79"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7"/>
                  </p:tgtEl>
                </p:cond>
              </p:nextCondLst>
            </p:seq>
            <p:seq concurrent="1" nextAc="seek">
              <p:cTn id="80" restart="whenNotActive" fill="hold" evtFilter="cancelBubble" nodeType="interactiveSeq">
                <p:stCondLst>
                  <p:cond evt="onClick" delay="0">
                    <p:tgtEl>
                      <p:spTgt spid="85"/>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randombar(horizontal)">
                                      <p:cBhvr>
                                        <p:cTn id="85" dur="500"/>
                                        <p:tgtEl>
                                          <p:spTgt spid="77"/>
                                        </p:tgtEl>
                                      </p:cBhvr>
                                    </p:animEffect>
                                  </p:childTnLst>
                                </p:cTn>
                              </p:par>
                            </p:childTnLst>
                          </p:cTn>
                        </p:par>
                      </p:childTnLst>
                    </p:cTn>
                  </p:par>
                </p:childTnLst>
              </p:cTn>
              <p:nextCondLst>
                <p:cond evt="onClick" delay="0">
                  <p:tgtEl>
                    <p:spTgt spid="85"/>
                  </p:tgtEl>
                </p:cond>
              </p:nextCondLst>
            </p:seq>
            <p:seq concurrent="1" nextAc="seek">
              <p:cTn id="86" restart="whenNotActive" fill="hold" evtFilter="cancelBubble" nodeType="interactiveSeq">
                <p:stCondLst>
                  <p:cond evt="onClick" delay="0">
                    <p:tgtEl>
                      <p:spTgt spid="78"/>
                    </p:tgtEl>
                  </p:cond>
                </p:stCondLst>
                <p:endSync evt="end" delay="0">
                  <p:rtn val="all"/>
                </p:endSync>
                <p:childTnLst>
                  <p:par>
                    <p:cTn id="87" fill="hold">
                      <p:stCondLst>
                        <p:cond delay="0"/>
                      </p:stCondLst>
                      <p:childTnLst>
                        <p:par>
                          <p:cTn id="88" fill="hold">
                            <p:stCondLst>
                              <p:cond delay="0"/>
                            </p:stCondLst>
                            <p:childTnLst>
                              <p:par>
                                <p:cTn id="89" presetID="14" presetClass="exit" presetSubtype="10" fill="hold" nodeType="clickEffect">
                                  <p:stCondLst>
                                    <p:cond delay="0"/>
                                  </p:stCondLst>
                                  <p:childTnLst>
                                    <p:animEffect transition="out" filter="randombar(horizontal)">
                                      <p:cBhvr>
                                        <p:cTn id="90" dur="500"/>
                                        <p:tgtEl>
                                          <p:spTgt spid="78"/>
                                        </p:tgtEl>
                                      </p:cBhvr>
                                    </p:animEffect>
                                    <p:set>
                                      <p:cBhvr>
                                        <p:cTn id="91"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8"/>
                  </p:tgtEl>
                </p:cond>
              </p:nextCondLst>
            </p:seq>
            <p:seq concurrent="1" nextAc="seek">
              <p:cTn id="92" restart="whenNotActive" fill="hold" evtFilter="cancelBubble" nodeType="interactiveSeq">
                <p:stCondLst>
                  <p:cond evt="onClick" delay="0">
                    <p:tgtEl>
                      <p:spTgt spid="86"/>
                    </p:tgtEl>
                  </p:cond>
                </p:stCondLst>
                <p:endSync evt="end" delay="0">
                  <p:rtn val="all"/>
                </p:endSync>
                <p:childTnLst>
                  <p:par>
                    <p:cTn id="93" fill="hold">
                      <p:stCondLst>
                        <p:cond delay="0"/>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randombar(horizontal)">
                                      <p:cBhvr>
                                        <p:cTn id="97" dur="500"/>
                                        <p:tgtEl>
                                          <p:spTgt spid="78"/>
                                        </p:tgtEl>
                                      </p:cBhvr>
                                    </p:animEffect>
                                  </p:childTnLst>
                                </p:cTn>
                              </p:par>
                            </p:childTnLst>
                          </p:cTn>
                        </p:par>
                      </p:childTnLst>
                    </p:cTn>
                  </p:par>
                </p:childTnLst>
              </p:cTn>
              <p:nextCondLst>
                <p:cond evt="onClick" delay="0">
                  <p:tgtEl>
                    <p:spTgt spid="86"/>
                  </p:tgtEl>
                </p:cond>
              </p:nextCondLst>
            </p:seq>
            <p:seq concurrent="1" nextAc="seek">
              <p:cTn id="98" restart="whenNotActive" fill="hold" evtFilter="cancelBubble" nodeType="interactiveSeq">
                <p:stCondLst>
                  <p:cond evt="onClick" delay="0">
                    <p:tgtEl>
                      <p:spTgt spid="79"/>
                    </p:tgtEl>
                  </p:cond>
                </p:stCondLst>
                <p:endSync evt="end" delay="0">
                  <p:rtn val="all"/>
                </p:endSync>
                <p:childTnLst>
                  <p:par>
                    <p:cTn id="99" fill="hold">
                      <p:stCondLst>
                        <p:cond delay="0"/>
                      </p:stCondLst>
                      <p:childTnLst>
                        <p:par>
                          <p:cTn id="100" fill="hold">
                            <p:stCondLst>
                              <p:cond delay="0"/>
                            </p:stCondLst>
                            <p:childTnLst>
                              <p:par>
                                <p:cTn id="101" presetID="14" presetClass="exit" presetSubtype="10" fill="hold" nodeType="clickEffect">
                                  <p:stCondLst>
                                    <p:cond delay="0"/>
                                  </p:stCondLst>
                                  <p:childTnLst>
                                    <p:animEffect transition="out" filter="randombar(horizontal)">
                                      <p:cBhvr>
                                        <p:cTn id="102" dur="500"/>
                                        <p:tgtEl>
                                          <p:spTgt spid="79"/>
                                        </p:tgtEl>
                                      </p:cBhvr>
                                    </p:animEffect>
                                    <p:set>
                                      <p:cBhvr>
                                        <p:cTn id="103"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9"/>
                  </p:tgtEl>
                </p:cond>
              </p:nextCondLst>
            </p:seq>
            <p:seq concurrent="1" nextAc="seek">
              <p:cTn id="104" restart="whenNotActive" fill="hold" evtFilter="cancelBubble" nodeType="interactiveSeq">
                <p:stCondLst>
                  <p:cond evt="onClick" delay="0">
                    <p:tgtEl>
                      <p:spTgt spid="87"/>
                    </p:tgtEl>
                  </p:cond>
                </p:stCondLst>
                <p:endSync evt="end" delay="0">
                  <p:rtn val="all"/>
                </p:endSync>
                <p:childTnLst>
                  <p:par>
                    <p:cTn id="105" fill="hold">
                      <p:stCondLst>
                        <p:cond delay="0"/>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randombar(horizontal)">
                                      <p:cBhvr>
                                        <p:cTn id="109" dur="500"/>
                                        <p:tgtEl>
                                          <p:spTgt spid="79"/>
                                        </p:tgtEl>
                                      </p:cBhvr>
                                    </p:animEffect>
                                  </p:childTnLst>
                                </p:cTn>
                              </p:par>
                            </p:childTnLst>
                          </p:cTn>
                        </p:par>
                      </p:childTnLst>
                    </p:cTn>
                  </p:par>
                </p:childTnLst>
              </p:cTn>
              <p:nextCondLst>
                <p:cond evt="onClick" delay="0">
                  <p:tgtEl>
                    <p:spTgt spid="87"/>
                  </p:tgtEl>
                </p:cond>
              </p:nextCondLst>
            </p:seq>
            <p:seq concurrent="1" nextAc="seek">
              <p:cTn id="110" restart="whenNotActive" fill="hold" evtFilter="cancelBubble" nodeType="interactiveSeq">
                <p:stCondLst>
                  <p:cond evt="onClick" delay="0">
                    <p:tgtEl>
                      <p:spTgt spid="80"/>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80"/>
                                        </p:tgtEl>
                                      </p:cBhvr>
                                    </p:animEffect>
                                    <p:set>
                                      <p:cBhvr>
                                        <p:cTn id="115"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0"/>
                  </p:tgtEl>
                </p:cond>
              </p:nextCondLst>
            </p:seq>
            <p:seq concurrent="1" nextAc="seek">
              <p:cTn id="116" restart="whenNotActive" fill="hold" evtFilter="cancelBubble" nodeType="interactiveSeq">
                <p:stCondLst>
                  <p:cond evt="onClick" delay="0">
                    <p:tgtEl>
                      <p:spTgt spid="88"/>
                    </p:tgtEl>
                  </p:cond>
                </p:stCondLst>
                <p:endSync evt="end" delay="0">
                  <p:rtn val="all"/>
                </p:endSync>
                <p:childTnLst>
                  <p:par>
                    <p:cTn id="117" fill="hold">
                      <p:stCondLst>
                        <p:cond delay="0"/>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randombar(horizontal)">
                                      <p:cBhvr>
                                        <p:cTn id="121" dur="500"/>
                                        <p:tgtEl>
                                          <p:spTgt spid="80"/>
                                        </p:tgtEl>
                                      </p:cBhvr>
                                    </p:animEffect>
                                  </p:childTnLst>
                                </p:cTn>
                              </p:par>
                            </p:childTnLst>
                          </p:cTn>
                        </p:par>
                      </p:childTnLst>
                    </p:cTn>
                  </p:par>
                </p:childTnLst>
              </p:cTn>
              <p:nextCondLst>
                <p:cond evt="onClick" delay="0">
                  <p:tgtEl>
                    <p:spTgt spid="88"/>
                  </p:tgtEl>
                </p:cond>
              </p:nextCondLst>
            </p:seq>
            <p:seq concurrent="1" nextAc="seek">
              <p:cTn id="122" restart="whenNotActive" fill="hold" evtFilter="cancelBubble" nodeType="interactiveSeq">
                <p:stCondLst>
                  <p:cond evt="onClick" delay="0">
                    <p:tgtEl>
                      <p:spTgt spid="81"/>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nodeType="clickEffect">
                                  <p:stCondLst>
                                    <p:cond delay="0"/>
                                  </p:stCondLst>
                                  <p:childTnLst>
                                    <p:animEffect transition="out" filter="randombar(horizontal)">
                                      <p:cBhvr>
                                        <p:cTn id="126" dur="500"/>
                                        <p:tgtEl>
                                          <p:spTgt spid="81"/>
                                        </p:tgtEl>
                                      </p:cBhvr>
                                    </p:animEffect>
                                    <p:set>
                                      <p:cBhvr>
                                        <p:cTn id="127" dur="1" fill="hold">
                                          <p:stCondLst>
                                            <p:cond delay="499"/>
                                          </p:stCondLst>
                                        </p:cTn>
                                        <p:tgtEl>
                                          <p:spTgt spid="81"/>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1"/>
                  </p:tgtEl>
                </p:cond>
              </p:nextCondLst>
            </p:seq>
            <p:seq concurrent="1" nextAc="seek">
              <p:cTn id="128" restart="whenNotActive" fill="hold" evtFilter="cancelBubble" nodeType="interactiveSeq">
                <p:stCondLst>
                  <p:cond evt="onClick" delay="0">
                    <p:tgtEl>
                      <p:spTgt spid="90"/>
                    </p:tgtEl>
                  </p:cond>
                </p:stCondLst>
                <p:endSync evt="end" delay="0">
                  <p:rtn val="all"/>
                </p:endSync>
                <p:childTnLst>
                  <p:par>
                    <p:cTn id="129" fill="hold">
                      <p:stCondLst>
                        <p:cond delay="0"/>
                      </p:stCondLst>
                      <p:childTnLst>
                        <p:par>
                          <p:cTn id="130" fill="hold">
                            <p:stCondLst>
                              <p:cond delay="0"/>
                            </p:stCondLst>
                            <p:childTnLst>
                              <p:par>
                                <p:cTn id="131" presetID="14" presetClass="entr" presetSubtype="10" fill="hold" nodeType="click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randombar(horizontal)">
                                      <p:cBhvr>
                                        <p:cTn id="133" dur="500"/>
                                        <p:tgtEl>
                                          <p:spTgt spid="81"/>
                                        </p:tgtEl>
                                      </p:cBhvr>
                                    </p:animEffect>
                                  </p:childTnLst>
                                </p:cTn>
                              </p:par>
                            </p:childTnLst>
                          </p:cTn>
                        </p:par>
                      </p:childTnLst>
                    </p:cTn>
                  </p:par>
                </p:childTnLst>
              </p:cTn>
              <p:nextCondLst>
                <p:cond evt="onClick" delay="0">
                  <p:tgtEl>
                    <p:spTgt spid="90"/>
                  </p:tgtEl>
                </p:cond>
              </p:nextCondLst>
            </p:seq>
            <p:seq concurrent="1" nextAc="seek">
              <p:cTn id="134" restart="whenNotActive" fill="hold" evtFilter="cancelBubble" nodeType="interactiveSeq">
                <p:stCondLst>
                  <p:cond evt="onClick" delay="0">
                    <p:tgtEl>
                      <p:spTgt spid="82"/>
                    </p:tgtEl>
                  </p:cond>
                </p:stCondLst>
                <p:endSync evt="end" delay="0">
                  <p:rtn val="all"/>
                </p:endSync>
                <p:childTnLst>
                  <p:par>
                    <p:cTn id="135" fill="hold">
                      <p:stCondLst>
                        <p:cond delay="0"/>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82"/>
                                        </p:tgtEl>
                                      </p:cBhvr>
                                    </p:animEffect>
                                    <p:set>
                                      <p:cBhvr>
                                        <p:cTn id="139"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2"/>
                  </p:tgtEl>
                </p:cond>
              </p:nextCondLst>
            </p:seq>
            <p:seq concurrent="1" nextAc="seek">
              <p:cTn id="140" restart="whenNotActive" fill="hold" evtFilter="cancelBubble" nodeType="interactiveSeq">
                <p:stCondLst>
                  <p:cond evt="onClick" delay="0">
                    <p:tgtEl>
                      <p:spTgt spid="89"/>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82"/>
                                        </p:tgtEl>
                                        <p:attrNameLst>
                                          <p:attrName>style.visibility</p:attrName>
                                        </p:attrNameLst>
                                      </p:cBhvr>
                                      <p:to>
                                        <p:strVal val="visible"/>
                                      </p:to>
                                    </p:set>
                                    <p:animEffect transition="in" filter="randombar(horizontal)">
                                      <p:cBhvr>
                                        <p:cTn id="145" dur="500"/>
                                        <p:tgtEl>
                                          <p:spTgt spid="82"/>
                                        </p:tgtEl>
                                      </p:cBhvr>
                                    </p:animEffect>
                                  </p:childTnLst>
                                </p:cTn>
                              </p:par>
                            </p:childTnLst>
                          </p:cTn>
                        </p:par>
                      </p:childTnLst>
                    </p:cTn>
                  </p:par>
                </p:childTnLst>
              </p:cTn>
              <p:nextCondLst>
                <p:cond evt="onClick" delay="0">
                  <p:tgtEl>
                    <p:spTgt spid="8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22755C-E50B-9D5E-041F-1B135A1A1E5E}"/>
              </a:ext>
            </a:extLst>
          </p:cNvPr>
          <p:cNvPicPr>
            <a:picLocks noChangeAspect="1"/>
          </p:cNvPicPr>
          <p:nvPr/>
        </p:nvPicPr>
        <p:blipFill>
          <a:blip r:embed="rId3"/>
          <a:stretch>
            <a:fillRect/>
          </a:stretch>
        </p:blipFill>
        <p:spPr>
          <a:xfrm>
            <a:off x="-12104" y="19487"/>
            <a:ext cx="18300104" cy="10356722"/>
          </a:xfrm>
          <a:prstGeom prst="rect">
            <a:avLst/>
          </a:prstGeom>
        </p:spPr>
      </p:pic>
      <p:grpSp>
        <p:nvGrpSpPr>
          <p:cNvPr id="2" name="Group 2"/>
          <p:cNvGrpSpPr/>
          <p:nvPr/>
        </p:nvGrpSpPr>
        <p:grpSpPr>
          <a:xfrm>
            <a:off x="838018" y="4482048"/>
            <a:ext cx="13045596" cy="1796809"/>
            <a:chOff x="0" y="0"/>
            <a:chExt cx="25886180" cy="3565380"/>
          </a:xfrm>
        </p:grpSpPr>
        <p:sp>
          <p:nvSpPr>
            <p:cNvPr id="3" name="Freeform 3"/>
            <p:cNvSpPr/>
            <p:nvPr/>
          </p:nvSpPr>
          <p:spPr>
            <a:xfrm>
              <a:off x="0" y="-4262"/>
              <a:ext cx="25893926" cy="3571866"/>
            </a:xfrm>
            <a:custGeom>
              <a:avLst/>
              <a:gdLst/>
              <a:ahLst/>
              <a:cxnLst/>
              <a:rect l="l" t="t" r="r" b="b"/>
              <a:pathLst>
                <a:path w="25893926" h="3571866">
                  <a:moveTo>
                    <a:pt x="24955026" y="3560679"/>
                  </a:moveTo>
                  <a:cubicBezTo>
                    <a:pt x="24955026" y="3560679"/>
                    <a:pt x="24535273" y="3571866"/>
                    <a:pt x="24072689" y="3569245"/>
                  </a:cubicBezTo>
                  <a:cubicBezTo>
                    <a:pt x="7631626" y="3567082"/>
                    <a:pt x="1057073" y="3559257"/>
                    <a:pt x="1057073" y="3559257"/>
                  </a:cubicBezTo>
                  <a:cubicBezTo>
                    <a:pt x="812931" y="3550423"/>
                    <a:pt x="565145" y="3533442"/>
                    <a:pt x="398404" y="3475264"/>
                  </a:cubicBezTo>
                  <a:cubicBezTo>
                    <a:pt x="120505" y="3378303"/>
                    <a:pt x="0" y="3200774"/>
                    <a:pt x="0" y="1269799"/>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1269799"/>
                  </a:cubicBezTo>
                  <a:cubicBezTo>
                    <a:pt x="25884786" y="3318740"/>
                    <a:pt x="25601789" y="3532838"/>
                    <a:pt x="24955026" y="3560679"/>
                  </a:cubicBezTo>
                  <a:close/>
                </a:path>
              </a:pathLst>
            </a:custGeom>
            <a:solidFill>
              <a:srgbClr val="FDF1DC"/>
            </a:solidFill>
          </p:spPr>
        </p:sp>
      </p:grpSp>
      <p:grpSp>
        <p:nvGrpSpPr>
          <p:cNvPr id="4" name="Group 4"/>
          <p:cNvGrpSpPr/>
          <p:nvPr/>
        </p:nvGrpSpPr>
        <p:grpSpPr>
          <a:xfrm>
            <a:off x="838018" y="7156496"/>
            <a:ext cx="13045596" cy="1796809"/>
            <a:chOff x="0" y="0"/>
            <a:chExt cx="25886180" cy="3565380"/>
          </a:xfrm>
        </p:grpSpPr>
        <p:sp>
          <p:nvSpPr>
            <p:cNvPr id="5" name="Freeform 5"/>
            <p:cNvSpPr/>
            <p:nvPr/>
          </p:nvSpPr>
          <p:spPr>
            <a:xfrm>
              <a:off x="0" y="-4262"/>
              <a:ext cx="25893926" cy="3571866"/>
            </a:xfrm>
            <a:custGeom>
              <a:avLst/>
              <a:gdLst/>
              <a:ahLst/>
              <a:cxnLst/>
              <a:rect l="l" t="t" r="r" b="b"/>
              <a:pathLst>
                <a:path w="25893926" h="3571866">
                  <a:moveTo>
                    <a:pt x="24955026" y="3560679"/>
                  </a:moveTo>
                  <a:cubicBezTo>
                    <a:pt x="24955026" y="3560679"/>
                    <a:pt x="24535273" y="3571866"/>
                    <a:pt x="24072689" y="3569245"/>
                  </a:cubicBezTo>
                  <a:cubicBezTo>
                    <a:pt x="7631626" y="3567082"/>
                    <a:pt x="1057073" y="3559257"/>
                    <a:pt x="1057073" y="3559257"/>
                  </a:cubicBezTo>
                  <a:cubicBezTo>
                    <a:pt x="812931" y="3550423"/>
                    <a:pt x="565145" y="3533442"/>
                    <a:pt x="398404" y="3475264"/>
                  </a:cubicBezTo>
                  <a:cubicBezTo>
                    <a:pt x="120505" y="3378303"/>
                    <a:pt x="0" y="3200774"/>
                    <a:pt x="0" y="1269799"/>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1269799"/>
                  </a:cubicBezTo>
                  <a:cubicBezTo>
                    <a:pt x="25884786" y="3318740"/>
                    <a:pt x="25601789" y="3532838"/>
                    <a:pt x="24955026" y="3560679"/>
                  </a:cubicBezTo>
                  <a:close/>
                </a:path>
              </a:pathLst>
            </a:custGeom>
            <a:solidFill>
              <a:srgbClr val="FDF1DC"/>
            </a:solidFill>
          </p:spPr>
        </p:sp>
      </p:grpSp>
      <p:sp>
        <p:nvSpPr>
          <p:cNvPr id="8" name="TextBox 8"/>
          <p:cNvSpPr txBox="1"/>
          <p:nvPr/>
        </p:nvSpPr>
        <p:spPr>
          <a:xfrm>
            <a:off x="1291370" y="4856301"/>
            <a:ext cx="2910968" cy="938847"/>
          </a:xfrm>
          <a:prstGeom prst="rect">
            <a:avLst/>
          </a:prstGeom>
        </p:spPr>
        <p:txBody>
          <a:bodyPr lIns="0" tIns="0" rIns="0" bIns="0" rtlCol="0" anchor="t">
            <a:spAutoFit/>
          </a:bodyPr>
          <a:lstStyle/>
          <a:p>
            <a:pPr>
              <a:lnSpc>
                <a:spcPts val="7981"/>
              </a:lnSpc>
            </a:pPr>
            <a:r>
              <a:rPr lang="en-US" sz="6000" b="1" dirty="0">
                <a:solidFill>
                  <a:srgbClr val="568D66"/>
                </a:solidFill>
                <a:latin typeface="Bryndan Write Bold"/>
              </a:rPr>
              <a:t>Team 1</a:t>
            </a:r>
          </a:p>
        </p:txBody>
      </p:sp>
      <p:grpSp>
        <p:nvGrpSpPr>
          <p:cNvPr id="9" name="Group 9"/>
          <p:cNvGrpSpPr/>
          <p:nvPr/>
        </p:nvGrpSpPr>
        <p:grpSpPr>
          <a:xfrm>
            <a:off x="2621202" y="252578"/>
            <a:ext cx="13045596" cy="3393197"/>
            <a:chOff x="0" y="0"/>
            <a:chExt cx="25886180" cy="6733069"/>
          </a:xfrm>
        </p:grpSpPr>
        <p:sp>
          <p:nvSpPr>
            <p:cNvPr id="10" name="Freeform 10"/>
            <p:cNvSpPr/>
            <p:nvPr/>
          </p:nvSpPr>
          <p:spPr>
            <a:xfrm>
              <a:off x="0" y="-4262"/>
              <a:ext cx="25893926" cy="6739555"/>
            </a:xfrm>
            <a:custGeom>
              <a:avLst/>
              <a:gdLst/>
              <a:ahLst/>
              <a:cxnLst/>
              <a:rect l="l" t="t" r="r" b="b"/>
              <a:pathLst>
                <a:path w="25893926" h="6739555">
                  <a:moveTo>
                    <a:pt x="24955026" y="6728367"/>
                  </a:moveTo>
                  <a:cubicBezTo>
                    <a:pt x="24955026" y="6728367"/>
                    <a:pt x="24535273" y="6739555"/>
                    <a:pt x="24072689" y="6736933"/>
                  </a:cubicBezTo>
                  <a:cubicBezTo>
                    <a:pt x="7631626" y="6734771"/>
                    <a:pt x="1057073" y="6726946"/>
                    <a:pt x="1057073" y="6726946"/>
                  </a:cubicBezTo>
                  <a:cubicBezTo>
                    <a:pt x="812931" y="6718112"/>
                    <a:pt x="565145" y="6701131"/>
                    <a:pt x="398404" y="6642954"/>
                  </a:cubicBezTo>
                  <a:cubicBezTo>
                    <a:pt x="120505" y="6545991"/>
                    <a:pt x="0" y="6368463"/>
                    <a:pt x="0" y="2173727"/>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2173727"/>
                  </a:cubicBezTo>
                  <a:cubicBezTo>
                    <a:pt x="25884786" y="6486428"/>
                    <a:pt x="25601789" y="6700526"/>
                    <a:pt x="24955026" y="6728367"/>
                  </a:cubicBezTo>
                  <a:close/>
                </a:path>
              </a:pathLst>
            </a:custGeom>
            <a:solidFill>
              <a:srgbClr val="FDF1DC"/>
            </a:solidFill>
          </p:spPr>
        </p:sp>
      </p:grpSp>
      <p:sp>
        <p:nvSpPr>
          <p:cNvPr id="11" name="TextBox 11"/>
          <p:cNvSpPr txBox="1"/>
          <p:nvPr/>
        </p:nvSpPr>
        <p:spPr>
          <a:xfrm>
            <a:off x="4504178" y="2314855"/>
            <a:ext cx="10646056" cy="819031"/>
          </a:xfrm>
          <a:prstGeom prst="rect">
            <a:avLst/>
          </a:prstGeom>
        </p:spPr>
        <p:txBody>
          <a:bodyPr lIns="0" tIns="0" rIns="0" bIns="0" rtlCol="0" anchor="t">
            <a:spAutoFit/>
          </a:bodyPr>
          <a:lstStyle/>
          <a:p>
            <a:pPr>
              <a:lnSpc>
                <a:spcPts val="3120"/>
              </a:lnSpc>
            </a:pPr>
            <a:r>
              <a:rPr lang="en-US" sz="2400" dirty="0">
                <a:solidFill>
                  <a:srgbClr val="568D66"/>
                </a:solidFill>
                <a:latin typeface="Bryndan Write"/>
              </a:rPr>
              <a:t>Use this to keep track of the points! Copy and paste the token for every point a player receives.</a:t>
            </a:r>
          </a:p>
        </p:txBody>
      </p:sp>
      <p:sp>
        <p:nvSpPr>
          <p:cNvPr id="12" name="Freeform 12"/>
          <p:cNvSpPr/>
          <p:nvPr/>
        </p:nvSpPr>
        <p:spPr>
          <a:xfrm>
            <a:off x="3149507" y="2238595"/>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3149507" y="710901"/>
            <a:ext cx="11988986" cy="1211870"/>
          </a:xfrm>
          <a:prstGeom prst="rect">
            <a:avLst/>
          </a:prstGeom>
        </p:spPr>
        <p:txBody>
          <a:bodyPr lIns="0" tIns="0" rIns="0" bIns="0" rtlCol="0" anchor="t">
            <a:spAutoFit/>
          </a:bodyPr>
          <a:lstStyle/>
          <a:p>
            <a:pPr algn="ctr">
              <a:lnSpc>
                <a:spcPts val="8000"/>
              </a:lnSpc>
            </a:pPr>
            <a:r>
              <a:rPr lang="en-US" sz="11500" dirty="0">
                <a:solidFill>
                  <a:srgbClr val="568D66"/>
                </a:solidFill>
                <a:latin typeface="Congenial Black" panose="02000503040000020004" pitchFamily="2" charset="0"/>
              </a:rPr>
              <a:t>Score Board</a:t>
            </a:r>
          </a:p>
        </p:txBody>
      </p:sp>
      <p:sp>
        <p:nvSpPr>
          <p:cNvPr id="14" name="Freeform 14"/>
          <p:cNvSpPr/>
          <p:nvPr/>
        </p:nvSpPr>
        <p:spPr>
          <a:xfrm>
            <a:off x="4521736"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5797190" y="489820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7075094" y="489820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4517832" y="7500593"/>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6042490" y="7500593"/>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8350914"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9631085"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15686545" y="5672646"/>
            <a:ext cx="2203636" cy="4887096"/>
          </a:xfrm>
          <a:custGeom>
            <a:avLst/>
            <a:gdLst/>
            <a:ahLst/>
            <a:cxnLst/>
            <a:rect l="l" t="t" r="r" b="b"/>
            <a:pathLst>
              <a:path w="2203636" h="4887096">
                <a:moveTo>
                  <a:pt x="0" y="0"/>
                </a:moveTo>
                <a:lnTo>
                  <a:pt x="2203636" y="0"/>
                </a:lnTo>
                <a:lnTo>
                  <a:pt x="2203636" y="4887096"/>
                </a:lnTo>
                <a:lnTo>
                  <a:pt x="0" y="488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7047851" y="2135141"/>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15754920" y="3450145"/>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17047851" y="4320248"/>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138493" y="4938052"/>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rot="-1762285">
            <a:off x="15215179" y="7869705"/>
            <a:ext cx="1252261" cy="2777191"/>
          </a:xfrm>
          <a:custGeom>
            <a:avLst/>
            <a:gdLst/>
            <a:ahLst/>
            <a:cxnLst/>
            <a:rect l="l" t="t" r="r" b="b"/>
            <a:pathLst>
              <a:path w="1252261" h="2777191">
                <a:moveTo>
                  <a:pt x="0" y="0"/>
                </a:moveTo>
                <a:lnTo>
                  <a:pt x="1252261" y="0"/>
                </a:lnTo>
                <a:lnTo>
                  <a:pt x="1252261" y="2777190"/>
                </a:lnTo>
                <a:lnTo>
                  <a:pt x="0" y="2777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flipH="1">
            <a:off x="14861420" y="9575492"/>
            <a:ext cx="979889" cy="577244"/>
          </a:xfrm>
          <a:custGeom>
            <a:avLst/>
            <a:gdLst/>
            <a:ahLst/>
            <a:cxnLst/>
            <a:rect l="l" t="t" r="r" b="b"/>
            <a:pathLst>
              <a:path w="979889" h="577244">
                <a:moveTo>
                  <a:pt x="979890" y="0"/>
                </a:moveTo>
                <a:lnTo>
                  <a:pt x="0" y="0"/>
                </a:lnTo>
                <a:lnTo>
                  <a:pt x="0" y="577244"/>
                </a:lnTo>
                <a:lnTo>
                  <a:pt x="979890" y="577244"/>
                </a:lnTo>
                <a:lnTo>
                  <a:pt x="97989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rot="-1037373">
            <a:off x="16914664" y="9286870"/>
            <a:ext cx="979889" cy="577244"/>
          </a:xfrm>
          <a:custGeom>
            <a:avLst/>
            <a:gdLst/>
            <a:ahLst/>
            <a:cxnLst/>
            <a:rect l="l" t="t" r="r" b="b"/>
            <a:pathLst>
              <a:path w="979889" h="577244">
                <a:moveTo>
                  <a:pt x="0" y="0"/>
                </a:moveTo>
                <a:lnTo>
                  <a:pt x="979889" y="0"/>
                </a:lnTo>
                <a:lnTo>
                  <a:pt x="979889" y="577244"/>
                </a:lnTo>
                <a:lnTo>
                  <a:pt x="0" y="5772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p:cNvSpPr/>
          <p:nvPr/>
        </p:nvSpPr>
        <p:spPr>
          <a:xfrm>
            <a:off x="364140" y="252578"/>
            <a:ext cx="1645662" cy="927555"/>
          </a:xfrm>
          <a:custGeom>
            <a:avLst/>
            <a:gdLst/>
            <a:ahLst/>
            <a:cxnLst/>
            <a:rect l="l" t="t" r="r" b="b"/>
            <a:pathLst>
              <a:path w="1645662" h="927555">
                <a:moveTo>
                  <a:pt x="0" y="0"/>
                </a:moveTo>
                <a:lnTo>
                  <a:pt x="1645662" y="0"/>
                </a:lnTo>
                <a:lnTo>
                  <a:pt x="1645662" y="927555"/>
                </a:lnTo>
                <a:lnTo>
                  <a:pt x="0" y="9275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a:off x="194586" y="1900073"/>
            <a:ext cx="834114" cy="470137"/>
          </a:xfrm>
          <a:custGeom>
            <a:avLst/>
            <a:gdLst/>
            <a:ahLst/>
            <a:cxnLst/>
            <a:rect l="l" t="t" r="r" b="b"/>
            <a:pathLst>
              <a:path w="834114" h="470137">
                <a:moveTo>
                  <a:pt x="0" y="0"/>
                </a:moveTo>
                <a:lnTo>
                  <a:pt x="834114" y="0"/>
                </a:lnTo>
                <a:lnTo>
                  <a:pt x="834114" y="470137"/>
                </a:lnTo>
                <a:lnTo>
                  <a:pt x="0" y="470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a:off x="231639" y="2980008"/>
            <a:ext cx="834114" cy="470137"/>
          </a:xfrm>
          <a:custGeom>
            <a:avLst/>
            <a:gdLst/>
            <a:ahLst/>
            <a:cxnLst/>
            <a:rect l="l" t="t" r="r" b="b"/>
            <a:pathLst>
              <a:path w="834114" h="470137">
                <a:moveTo>
                  <a:pt x="0" y="0"/>
                </a:moveTo>
                <a:lnTo>
                  <a:pt x="834113" y="0"/>
                </a:lnTo>
                <a:lnTo>
                  <a:pt x="834113" y="470137"/>
                </a:lnTo>
                <a:lnTo>
                  <a:pt x="0" y="470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6" name="TextBox 35">
            <a:extLst>
              <a:ext uri="{FF2B5EF4-FFF2-40B4-BE49-F238E27FC236}">
                <a16:creationId xmlns:a16="http://schemas.microsoft.com/office/drawing/2014/main" id="{800C8377-141C-7FC0-DF57-9ECEA27CEBAE}"/>
              </a:ext>
            </a:extLst>
          </p:cNvPr>
          <p:cNvSpPr txBox="1"/>
          <p:nvPr/>
        </p:nvSpPr>
        <p:spPr>
          <a:xfrm>
            <a:off x="1218963" y="7524341"/>
            <a:ext cx="9144000" cy="1048107"/>
          </a:xfrm>
          <a:prstGeom prst="rect">
            <a:avLst/>
          </a:prstGeom>
          <a:noFill/>
        </p:spPr>
        <p:txBody>
          <a:bodyPr wrap="square">
            <a:spAutoFit/>
          </a:bodyPr>
          <a:lstStyle/>
          <a:p>
            <a:pPr>
              <a:lnSpc>
                <a:spcPts val="7981"/>
              </a:lnSpc>
            </a:pPr>
            <a:r>
              <a:rPr lang="en-US" sz="6000" b="1" dirty="0">
                <a:solidFill>
                  <a:srgbClr val="568D66"/>
                </a:solidFill>
                <a:latin typeface="Bryndan Write Bold"/>
              </a:rPr>
              <a:t>Team 2</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FBCE7B-8BD8-195E-F752-C9883F872A8E}"/>
              </a:ext>
            </a:extLst>
          </p:cNvPr>
          <p:cNvPicPr>
            <a:picLocks noChangeAspect="1"/>
          </p:cNvPicPr>
          <p:nvPr/>
        </p:nvPicPr>
        <p:blipFill>
          <a:blip r:embed="rId3"/>
          <a:stretch>
            <a:fillRect/>
          </a:stretch>
        </p:blipFill>
        <p:spPr>
          <a:xfrm>
            <a:off x="-12104" y="19487"/>
            <a:ext cx="18300104" cy="10356722"/>
          </a:xfrm>
          <a:prstGeom prst="rect">
            <a:avLst/>
          </a:prstGeom>
        </p:spPr>
      </p:pic>
      <p:sp>
        <p:nvSpPr>
          <p:cNvPr id="2" name="TextBox 2"/>
          <p:cNvSpPr txBox="1"/>
          <p:nvPr/>
        </p:nvSpPr>
        <p:spPr>
          <a:xfrm>
            <a:off x="2412322" y="2782105"/>
            <a:ext cx="13409278" cy="4280852"/>
          </a:xfrm>
          <a:prstGeom prst="rect">
            <a:avLst/>
          </a:prstGeom>
        </p:spPr>
        <p:txBody>
          <a:bodyPr lIns="0" tIns="0" rIns="0" bIns="0" rtlCol="0" anchor="t">
            <a:spAutoFit/>
          </a:bodyPr>
          <a:lstStyle/>
          <a:p>
            <a:pPr algn="ctr">
              <a:lnSpc>
                <a:spcPts val="16524"/>
              </a:lnSpc>
            </a:pPr>
            <a:r>
              <a:rPr lang="en-US" sz="12500" dirty="0">
                <a:solidFill>
                  <a:srgbClr val="FFEC8F"/>
                </a:solidFill>
                <a:latin typeface="Modern Love" panose="04090805081005020601" pitchFamily="82" charset="0"/>
              </a:rPr>
              <a:t>THANK YOU </a:t>
            </a:r>
          </a:p>
          <a:p>
            <a:pPr algn="ctr">
              <a:lnSpc>
                <a:spcPts val="16524"/>
              </a:lnSpc>
            </a:pPr>
            <a:r>
              <a:rPr lang="en-US" sz="12500" dirty="0">
                <a:solidFill>
                  <a:srgbClr val="FFEC8F"/>
                </a:solidFill>
                <a:latin typeface="Modern Love" panose="04090805081005020601" pitchFamily="82" charset="0"/>
              </a:rPr>
              <a:t>FOR PLAYING!</a:t>
            </a:r>
          </a:p>
        </p:txBody>
      </p:sp>
      <p:sp>
        <p:nvSpPr>
          <p:cNvPr id="3" name="Freeform 3"/>
          <p:cNvSpPr/>
          <p:nvPr/>
        </p:nvSpPr>
        <p:spPr>
          <a:xfrm rot="7505685">
            <a:off x="1857343" y="2348402"/>
            <a:ext cx="2218935" cy="576923"/>
          </a:xfrm>
          <a:custGeom>
            <a:avLst/>
            <a:gdLst/>
            <a:ahLst/>
            <a:cxnLst/>
            <a:rect l="l" t="t" r="r" b="b"/>
            <a:pathLst>
              <a:path w="2218935" h="576923">
                <a:moveTo>
                  <a:pt x="0" y="0"/>
                </a:moveTo>
                <a:lnTo>
                  <a:pt x="2218935" y="0"/>
                </a:lnTo>
                <a:lnTo>
                  <a:pt x="2218935" y="576923"/>
                </a:lnTo>
                <a:lnTo>
                  <a:pt x="0" y="576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505685" flipV="1">
            <a:off x="14373193" y="7094975"/>
            <a:ext cx="2218935" cy="576923"/>
          </a:xfrm>
          <a:custGeom>
            <a:avLst/>
            <a:gdLst/>
            <a:ahLst/>
            <a:cxnLst/>
            <a:rect l="l" t="t" r="r" b="b"/>
            <a:pathLst>
              <a:path w="2218935" h="576923">
                <a:moveTo>
                  <a:pt x="0" y="576923"/>
                </a:moveTo>
                <a:lnTo>
                  <a:pt x="2218935" y="576923"/>
                </a:lnTo>
                <a:lnTo>
                  <a:pt x="2218935" y="0"/>
                </a:lnTo>
                <a:lnTo>
                  <a:pt x="0" y="0"/>
                </a:lnTo>
                <a:lnTo>
                  <a:pt x="0" y="5769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646048" y="647556"/>
            <a:ext cx="3714659" cy="1789790"/>
          </a:xfrm>
          <a:custGeom>
            <a:avLst/>
            <a:gdLst/>
            <a:ahLst/>
            <a:cxnLst/>
            <a:rect l="l" t="t" r="r" b="b"/>
            <a:pathLst>
              <a:path w="3714659" h="1789790">
                <a:moveTo>
                  <a:pt x="0" y="0"/>
                </a:moveTo>
                <a:lnTo>
                  <a:pt x="3714659" y="0"/>
                </a:lnTo>
                <a:lnTo>
                  <a:pt x="3714659" y="1789790"/>
                </a:lnTo>
                <a:lnTo>
                  <a:pt x="0" y="1789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79665">
            <a:off x="328871" y="2075088"/>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50352">
            <a:off x="4448741" y="666442"/>
            <a:ext cx="761919" cy="724516"/>
          </a:xfrm>
          <a:custGeom>
            <a:avLst/>
            <a:gdLst/>
            <a:ahLst/>
            <a:cxnLst/>
            <a:rect l="l" t="t" r="r" b="b"/>
            <a:pathLst>
              <a:path w="761919" h="724516">
                <a:moveTo>
                  <a:pt x="0" y="0"/>
                </a:moveTo>
                <a:lnTo>
                  <a:pt x="761920" y="0"/>
                </a:lnTo>
                <a:lnTo>
                  <a:pt x="761920"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079665">
            <a:off x="17049790" y="8276487"/>
            <a:ext cx="761919" cy="724516"/>
          </a:xfrm>
          <a:custGeom>
            <a:avLst/>
            <a:gdLst/>
            <a:ahLst/>
            <a:cxnLst/>
            <a:rect l="l" t="t" r="r" b="b"/>
            <a:pathLst>
              <a:path w="761919" h="724516">
                <a:moveTo>
                  <a:pt x="0" y="0"/>
                </a:moveTo>
                <a:lnTo>
                  <a:pt x="761920" y="0"/>
                </a:lnTo>
                <a:lnTo>
                  <a:pt x="761920"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3194">
            <a:off x="13786952" y="9031859"/>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42183" y="5014711"/>
            <a:ext cx="1997178" cy="962277"/>
          </a:xfrm>
          <a:custGeom>
            <a:avLst/>
            <a:gdLst/>
            <a:ahLst/>
            <a:cxnLst/>
            <a:rect l="l" t="t" r="r" b="b"/>
            <a:pathLst>
              <a:path w="1997178" h="962277">
                <a:moveTo>
                  <a:pt x="0" y="0"/>
                </a:moveTo>
                <a:lnTo>
                  <a:pt x="1997178" y="0"/>
                </a:lnTo>
                <a:lnTo>
                  <a:pt x="1997178" y="962276"/>
                </a:lnTo>
                <a:lnTo>
                  <a:pt x="0" y="962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854681" y="7887089"/>
            <a:ext cx="3714659" cy="1789790"/>
          </a:xfrm>
          <a:custGeom>
            <a:avLst/>
            <a:gdLst/>
            <a:ahLst/>
            <a:cxnLst/>
            <a:rect l="l" t="t" r="r" b="b"/>
            <a:pathLst>
              <a:path w="3714659" h="1789790">
                <a:moveTo>
                  <a:pt x="0" y="0"/>
                </a:moveTo>
                <a:lnTo>
                  <a:pt x="3714658" y="0"/>
                </a:lnTo>
                <a:lnTo>
                  <a:pt x="3714658" y="1789791"/>
                </a:lnTo>
                <a:lnTo>
                  <a:pt x="0" y="1789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317893" y="911699"/>
            <a:ext cx="3166438" cy="1525647"/>
          </a:xfrm>
          <a:custGeom>
            <a:avLst/>
            <a:gdLst/>
            <a:ahLst/>
            <a:cxnLst/>
            <a:rect l="l" t="t" r="r" b="b"/>
            <a:pathLst>
              <a:path w="3166438" h="1525647">
                <a:moveTo>
                  <a:pt x="0" y="0"/>
                </a:moveTo>
                <a:lnTo>
                  <a:pt x="3166438" y="0"/>
                </a:lnTo>
                <a:lnTo>
                  <a:pt x="3166438" y="1525647"/>
                </a:lnTo>
                <a:lnTo>
                  <a:pt x="0" y="1525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633194">
            <a:off x="803107" y="7098929"/>
            <a:ext cx="761919" cy="724516"/>
          </a:xfrm>
          <a:custGeom>
            <a:avLst/>
            <a:gdLst/>
            <a:ahLst/>
            <a:cxnLst/>
            <a:rect l="l" t="t" r="r" b="b"/>
            <a:pathLst>
              <a:path w="761919" h="724516">
                <a:moveTo>
                  <a:pt x="0" y="0"/>
                </a:moveTo>
                <a:lnTo>
                  <a:pt x="761919" y="0"/>
                </a:lnTo>
                <a:lnTo>
                  <a:pt x="761919" y="724515"/>
                </a:lnTo>
                <a:lnTo>
                  <a:pt x="0" y="724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1079665">
            <a:off x="7031406" y="7957500"/>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5907808" y="5014711"/>
            <a:ext cx="1997178" cy="962277"/>
          </a:xfrm>
          <a:custGeom>
            <a:avLst/>
            <a:gdLst/>
            <a:ahLst/>
            <a:cxnLst/>
            <a:rect l="l" t="t" r="r" b="b"/>
            <a:pathLst>
              <a:path w="1997178" h="962277">
                <a:moveTo>
                  <a:pt x="0" y="0"/>
                </a:moveTo>
                <a:lnTo>
                  <a:pt x="1997178" y="0"/>
                </a:lnTo>
                <a:lnTo>
                  <a:pt x="1997178" y="962276"/>
                </a:lnTo>
                <a:lnTo>
                  <a:pt x="0" y="962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440772" y="573732"/>
            <a:ext cx="1614403" cy="909936"/>
          </a:xfrm>
          <a:custGeom>
            <a:avLst/>
            <a:gdLst/>
            <a:ahLst/>
            <a:cxnLst/>
            <a:rect l="l" t="t" r="r" b="b"/>
            <a:pathLst>
              <a:path w="1614403" h="909936">
                <a:moveTo>
                  <a:pt x="0" y="0"/>
                </a:moveTo>
                <a:lnTo>
                  <a:pt x="1614403" y="0"/>
                </a:lnTo>
                <a:lnTo>
                  <a:pt x="1614403" y="909936"/>
                </a:lnTo>
                <a:lnTo>
                  <a:pt x="0" y="9099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9603527" y="8319758"/>
            <a:ext cx="2300974" cy="1296912"/>
          </a:xfrm>
          <a:custGeom>
            <a:avLst/>
            <a:gdLst/>
            <a:ahLst/>
            <a:cxnLst/>
            <a:rect l="l" t="t" r="r" b="b"/>
            <a:pathLst>
              <a:path w="2300974" h="1296912">
                <a:moveTo>
                  <a:pt x="0" y="0"/>
                </a:moveTo>
                <a:lnTo>
                  <a:pt x="2300973" y="0"/>
                </a:lnTo>
                <a:lnTo>
                  <a:pt x="2300973" y="1296912"/>
                </a:lnTo>
                <a:lnTo>
                  <a:pt x="0" y="1296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33194">
            <a:off x="16878340" y="2963218"/>
            <a:ext cx="761919" cy="724516"/>
          </a:xfrm>
          <a:custGeom>
            <a:avLst/>
            <a:gdLst/>
            <a:ahLst/>
            <a:cxnLst/>
            <a:rect l="l" t="t" r="r" b="b"/>
            <a:pathLst>
              <a:path w="761919" h="724516">
                <a:moveTo>
                  <a:pt x="0" y="0"/>
                </a:moveTo>
                <a:lnTo>
                  <a:pt x="761920" y="0"/>
                </a:lnTo>
                <a:lnTo>
                  <a:pt x="761920" y="724515"/>
                </a:lnTo>
                <a:lnTo>
                  <a:pt x="0" y="724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633194">
            <a:off x="12295042" y="775088"/>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15667950" y="8781984"/>
            <a:ext cx="1150487" cy="648456"/>
          </a:xfrm>
          <a:custGeom>
            <a:avLst/>
            <a:gdLst/>
            <a:ahLst/>
            <a:cxnLst/>
            <a:rect l="l" t="t" r="r" b="b"/>
            <a:pathLst>
              <a:path w="1150487" h="648456">
                <a:moveTo>
                  <a:pt x="0" y="0"/>
                </a:moveTo>
                <a:lnTo>
                  <a:pt x="1150487" y="0"/>
                </a:lnTo>
                <a:lnTo>
                  <a:pt x="1150487" y="648457"/>
                </a:lnTo>
                <a:lnTo>
                  <a:pt x="0" y="648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rowd-cheering-143103.wav"/>
          </p:stSnd>
        </p:sndAc>
      </p:transition>
    </mc:Choice>
    <mc:Fallback xmlns="">
      <p:transition spd="slow">
        <p:sndAc>
          <p:stSnd>
            <p:snd r:embed="rId12" name="crowd-cheering-143103.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number.</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answer.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2"/>
            <a:stretch>
              <a:fillRect/>
            </a:stretch>
          </a:blipFill>
        </p:spPr>
      </p:sp>
      <p:pic>
        <p:nvPicPr>
          <p:cNvPr id="2" name="Picture 1">
            <a:extLst>
              <a:ext uri="{FF2B5EF4-FFF2-40B4-BE49-F238E27FC236}">
                <a16:creationId xmlns:a16="http://schemas.microsoft.com/office/drawing/2014/main" id="{7EEA5BEB-20B1-4515-97BF-3EF6DD5B15FB}"/>
              </a:ext>
            </a:extLst>
          </p:cNvPr>
          <p:cNvPicPr>
            <a:picLocks noChangeAspect="1"/>
          </p:cNvPicPr>
          <p:nvPr/>
        </p:nvPicPr>
        <p:blipFill>
          <a:blip r:embed="rId13"/>
          <a:stretch>
            <a:fillRect/>
          </a:stretch>
        </p:blipFill>
        <p:spPr>
          <a:xfrm>
            <a:off x="533400" y="2444275"/>
            <a:ext cx="17452265" cy="3839906"/>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3294333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1072</Words>
  <Application>Microsoft Office PowerPoint</Application>
  <PresentationFormat>Custom</PresentationFormat>
  <Paragraphs>184</Paragraphs>
  <Slides>41</Slides>
  <Notes>26</Notes>
  <HiddenSlides>0</HiddenSlides>
  <MMClips>37</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41</vt:i4>
      </vt:variant>
    </vt:vector>
  </HeadingPairs>
  <TitlesOfParts>
    <vt:vector size="59" baseType="lpstr">
      <vt:lpstr>Kristen ITC</vt:lpstr>
      <vt:lpstr>Gliker</vt:lpstr>
      <vt:lpstr>Congenial Black</vt:lpstr>
      <vt:lpstr>DM Sans</vt:lpstr>
      <vt:lpstr>Arial</vt:lpstr>
      <vt:lpstr>Bryndan Write</vt:lpstr>
      <vt:lpstr>Bryndan Write Bold</vt:lpstr>
      <vt:lpstr>Congenial</vt:lpstr>
      <vt:lpstr>Wingdings</vt:lpstr>
      <vt:lpstr>Times New Roman</vt:lpstr>
      <vt:lpstr>Suranna</vt:lpstr>
      <vt:lpstr>Modern Love</vt:lpstr>
      <vt:lpstr>Calibri</vt:lpstr>
      <vt:lpstr>Calibri Light</vt:lpstr>
      <vt:lpstr>Arial Rounded MT Bold</vt:lpstr>
      <vt:lpstr>Baekmuk Headline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Administrator</cp:lastModifiedBy>
  <cp:revision>17</cp:revision>
  <dcterms:created xsi:type="dcterms:W3CDTF">2006-08-16T00:00:00Z</dcterms:created>
  <dcterms:modified xsi:type="dcterms:W3CDTF">2026-03-02T08:40:06Z</dcterms:modified>
  <dc:identifier>DAF0T6VNcfU</dc:identifier>
</cp:coreProperties>
</file>