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59"/>
  </p:notesMasterIdLst>
  <p:sldIdLst>
    <p:sldId id="524" r:id="rId3"/>
    <p:sldId id="256" r:id="rId4"/>
    <p:sldId id="257" r:id="rId5"/>
    <p:sldId id="259" r:id="rId6"/>
    <p:sldId id="503" r:id="rId7"/>
    <p:sldId id="504" r:id="rId8"/>
    <p:sldId id="506" r:id="rId9"/>
    <p:sldId id="507" r:id="rId10"/>
    <p:sldId id="508" r:id="rId11"/>
    <p:sldId id="509" r:id="rId12"/>
    <p:sldId id="510" r:id="rId13"/>
    <p:sldId id="505" r:id="rId14"/>
    <p:sldId id="368" r:id="rId15"/>
    <p:sldId id="258" r:id="rId16"/>
    <p:sldId id="379" r:id="rId17"/>
    <p:sldId id="511" r:id="rId18"/>
    <p:sldId id="417" r:id="rId19"/>
    <p:sldId id="418" r:id="rId20"/>
    <p:sldId id="419" r:id="rId21"/>
    <p:sldId id="420" r:id="rId22"/>
    <p:sldId id="421" r:id="rId23"/>
    <p:sldId id="377" r:id="rId24"/>
    <p:sldId id="369" r:id="rId25"/>
    <p:sldId id="389" r:id="rId26"/>
    <p:sldId id="422" r:id="rId27"/>
    <p:sldId id="423" r:id="rId28"/>
    <p:sldId id="424" r:id="rId29"/>
    <p:sldId id="390" r:id="rId30"/>
    <p:sldId id="512" r:id="rId31"/>
    <p:sldId id="426" r:id="rId32"/>
    <p:sldId id="427" r:id="rId33"/>
    <p:sldId id="428" r:id="rId34"/>
    <p:sldId id="429" r:id="rId35"/>
    <p:sldId id="430" r:id="rId36"/>
    <p:sldId id="378" r:id="rId37"/>
    <p:sldId id="370" r:id="rId38"/>
    <p:sldId id="431" r:id="rId39"/>
    <p:sldId id="432" r:id="rId40"/>
    <p:sldId id="433" r:id="rId41"/>
    <p:sldId id="434" r:id="rId42"/>
    <p:sldId id="436" r:id="rId43"/>
    <p:sldId id="435" r:id="rId44"/>
    <p:sldId id="441" r:id="rId45"/>
    <p:sldId id="437" r:id="rId46"/>
    <p:sldId id="438" r:id="rId47"/>
    <p:sldId id="439" r:id="rId48"/>
    <p:sldId id="442" r:id="rId49"/>
    <p:sldId id="407" r:id="rId50"/>
    <p:sldId id="513" r:id="rId51"/>
    <p:sldId id="514" r:id="rId52"/>
    <p:sldId id="521" r:id="rId53"/>
    <p:sldId id="522" r:id="rId54"/>
    <p:sldId id="523" r:id="rId55"/>
    <p:sldId id="520" r:id="rId56"/>
    <p:sldId id="502" r:id="rId57"/>
    <p:sldId id="274" r:id="rId58"/>
  </p:sldIdLst>
  <p:sldSz cx="18288000" cy="10287000"/>
  <p:notesSz cx="6858000" cy="9144000"/>
  <p:embeddedFontLst>
    <p:embeddedFont>
      <p:font typeface="Berlin Sans FB" panose="020E0602020502020306" pitchFamily="34" charset="0"/>
      <p:regular r:id="rId60"/>
      <p:bold r:id="rId61"/>
    </p:embeddedFont>
    <p:embeddedFont>
      <p:font typeface="Berlin Sans FB Demi" panose="020E0802020502020306" pitchFamily="34" charset="0"/>
      <p:bold r:id="rId62"/>
    </p:embeddedFont>
    <p:embeddedFont>
      <p:font typeface="Congenial Black" panose="02000503040000020004" pitchFamily="2" charset="0"/>
      <p:bold r:id="rId63"/>
    </p:embeddedFont>
    <p:embeddedFont>
      <p:font typeface="Fredoka One" panose="02000000000000000000" pitchFamily="2" charset="0"/>
      <p:regular r:id="rId64"/>
    </p:embeddedFont>
    <p:embeddedFont>
      <p:font typeface="Gill Sans Nova Cond XBd" panose="020B0A06020104020203" pitchFamily="34" charset="0"/>
      <p:bold r:id="rId65"/>
      <p:boldItalic r:id="rId66"/>
    </p:embeddedFont>
    <p:embeddedFont>
      <p:font typeface="Gill Sans Ultra Bold" panose="020B0A02020104020203" pitchFamily="34" charset="0"/>
      <p:regular r:id="rId67"/>
    </p:embeddedFont>
    <p:embeddedFont>
      <p:font typeface="KG Primary Penmanship" panose="020B0604020202020204" charset="0"/>
      <p:regular r:id="rId68"/>
    </p:embeddedFont>
    <p:embeddedFont>
      <p:font typeface="Luckiest Guy" panose="020B0604020202020204" charset="0"/>
      <p:regular r:id="rId69"/>
    </p:embeddedFont>
    <p:embeddedFont>
      <p:font typeface="More Sugar" panose="020B0604020202020204" charset="0"/>
      <p:regular r:id="rId70"/>
    </p:embeddedFont>
    <p:embeddedFont>
      <p:font typeface="One Little Font" panose="020B0604020202020204" charset="0"/>
      <p:regular r:id="rId71"/>
    </p:embeddedFont>
    <p:embeddedFont>
      <p:font typeface="Trade Gothic Next Heavy" panose="020B0903040303020004" pitchFamily="34" charset="0"/>
      <p:bold r:id="rId72"/>
      <p:boldItalic r:id="rId73"/>
    </p:embeddedFont>
    <p:embeddedFont>
      <p:font typeface="VNI-Fato" panose="020B0604020202020204"/>
      <p:bold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1" autoAdjust="0"/>
    <p:restoredTop sz="89935" autoAdjust="0"/>
  </p:normalViewPr>
  <p:slideViewPr>
    <p:cSldViewPr>
      <p:cViewPr varScale="1">
        <p:scale>
          <a:sx n="39" d="100"/>
          <a:sy n="39" d="100"/>
        </p:scale>
        <p:origin x="93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5" Type="http://schemas.openxmlformats.org/officeDocument/2006/relationships/slide" Target="slides/slide3.xml"/><Relationship Id="rId61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00E7-8A5B-47F9-8D46-7A624CA73C8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E790-F6BF-404A-A15D-4AEEF7D5D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93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67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1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music. After a while, the </a:t>
            </a:r>
            <a:r>
              <a:rPr lang="en-US"/>
              <a:t>music will stop </a:t>
            </a:r>
            <a:r>
              <a:rPr lang="en-US" dirty="0"/>
              <a:t>and the picture will appear.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11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1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60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22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5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83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37" indent="0" algn="ctr">
              <a:buNone/>
              <a:defRPr sz="2250"/>
            </a:lvl2pPr>
            <a:lvl3pPr marL="1028675" indent="0" algn="ctr">
              <a:buNone/>
              <a:defRPr sz="2027"/>
            </a:lvl3pPr>
            <a:lvl4pPr marL="1543011" indent="0" algn="ctr">
              <a:buNone/>
              <a:defRPr sz="1800"/>
            </a:lvl4pPr>
            <a:lvl5pPr marL="2057349" indent="0" algn="ctr">
              <a:buNone/>
              <a:defRPr sz="1800"/>
            </a:lvl5pPr>
            <a:lvl6pPr marL="2571686" indent="0" algn="ctr">
              <a:buNone/>
              <a:defRPr sz="1800"/>
            </a:lvl6pPr>
            <a:lvl7pPr marL="3086024" indent="0" algn="ctr">
              <a:buNone/>
              <a:defRPr sz="1800"/>
            </a:lvl7pPr>
            <a:lvl8pPr marL="3600360" indent="0" algn="ctr">
              <a:buNone/>
              <a:defRPr sz="1800"/>
            </a:lvl8pPr>
            <a:lvl9pPr marL="4114697" indent="0" algn="ctr">
              <a:buNone/>
              <a:defRPr sz="18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62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52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4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37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675" indent="0">
              <a:buNone/>
              <a:defRPr sz="2027">
                <a:solidFill>
                  <a:schemeClr val="tx1">
                    <a:tint val="75000"/>
                  </a:schemeClr>
                </a:solidFill>
              </a:defRPr>
            </a:lvl3pPr>
            <a:lvl4pPr marL="1543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3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6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0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3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3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07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37" indent="0">
              <a:buNone/>
              <a:defRPr sz="2250" b="1"/>
            </a:lvl2pPr>
            <a:lvl3pPr marL="1028675" indent="0">
              <a:buNone/>
              <a:defRPr sz="2027" b="1"/>
            </a:lvl3pPr>
            <a:lvl4pPr marL="1543011" indent="0">
              <a:buNone/>
              <a:defRPr sz="1800" b="1"/>
            </a:lvl4pPr>
            <a:lvl5pPr marL="2057349" indent="0">
              <a:buNone/>
              <a:defRPr sz="1800" b="1"/>
            </a:lvl5pPr>
            <a:lvl6pPr marL="2571686" indent="0">
              <a:buNone/>
              <a:defRPr sz="1800" b="1"/>
            </a:lvl6pPr>
            <a:lvl7pPr marL="3086024" indent="0">
              <a:buNone/>
              <a:defRPr sz="1800" b="1"/>
            </a:lvl7pPr>
            <a:lvl8pPr marL="3600360" indent="0">
              <a:buNone/>
              <a:defRPr sz="1800" b="1"/>
            </a:lvl8pPr>
            <a:lvl9pPr marL="4114697" indent="0">
              <a:buNone/>
              <a:defRPr sz="18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6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37" indent="0">
              <a:buNone/>
              <a:defRPr sz="2250" b="1"/>
            </a:lvl2pPr>
            <a:lvl3pPr marL="1028675" indent="0">
              <a:buNone/>
              <a:defRPr sz="2027" b="1"/>
            </a:lvl3pPr>
            <a:lvl4pPr marL="1543011" indent="0">
              <a:buNone/>
              <a:defRPr sz="1800" b="1"/>
            </a:lvl4pPr>
            <a:lvl5pPr marL="2057349" indent="0">
              <a:buNone/>
              <a:defRPr sz="1800" b="1"/>
            </a:lvl5pPr>
            <a:lvl6pPr marL="2571686" indent="0">
              <a:buNone/>
              <a:defRPr sz="1800" b="1"/>
            </a:lvl6pPr>
            <a:lvl7pPr marL="3086024" indent="0">
              <a:buNone/>
              <a:defRPr sz="1800" b="1"/>
            </a:lvl7pPr>
            <a:lvl8pPr marL="3600360" indent="0">
              <a:buNone/>
              <a:defRPr sz="1800" b="1"/>
            </a:lvl8pPr>
            <a:lvl9pPr marL="4114697" indent="0">
              <a:buNone/>
              <a:defRPr sz="18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6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27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9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0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3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37" indent="0">
              <a:buNone/>
              <a:defRPr sz="1577"/>
            </a:lvl2pPr>
            <a:lvl3pPr marL="1028675" indent="0">
              <a:buNone/>
              <a:defRPr sz="1350"/>
            </a:lvl3pPr>
            <a:lvl4pPr marL="1543011" indent="0">
              <a:buNone/>
              <a:defRPr sz="1127"/>
            </a:lvl4pPr>
            <a:lvl5pPr marL="2057349" indent="0">
              <a:buNone/>
              <a:defRPr sz="1127"/>
            </a:lvl5pPr>
            <a:lvl6pPr marL="2571686" indent="0">
              <a:buNone/>
              <a:defRPr sz="1127"/>
            </a:lvl6pPr>
            <a:lvl7pPr marL="3086024" indent="0">
              <a:buNone/>
              <a:defRPr sz="1127"/>
            </a:lvl7pPr>
            <a:lvl8pPr marL="3600360" indent="0">
              <a:buNone/>
              <a:defRPr sz="1127"/>
            </a:lvl8pPr>
            <a:lvl9pPr marL="4114697" indent="0">
              <a:buNone/>
              <a:defRPr sz="1127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0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37" indent="0">
              <a:buNone/>
              <a:defRPr sz="3150"/>
            </a:lvl2pPr>
            <a:lvl3pPr marL="1028675" indent="0">
              <a:buNone/>
              <a:defRPr sz="2700"/>
            </a:lvl3pPr>
            <a:lvl4pPr marL="1543011" indent="0">
              <a:buNone/>
              <a:defRPr sz="2250"/>
            </a:lvl4pPr>
            <a:lvl5pPr marL="2057349" indent="0">
              <a:buNone/>
              <a:defRPr sz="2250"/>
            </a:lvl5pPr>
            <a:lvl6pPr marL="2571686" indent="0">
              <a:buNone/>
              <a:defRPr sz="2250"/>
            </a:lvl6pPr>
            <a:lvl7pPr marL="3086024" indent="0">
              <a:buNone/>
              <a:defRPr sz="2250"/>
            </a:lvl7pPr>
            <a:lvl8pPr marL="3600360" indent="0">
              <a:buNone/>
              <a:defRPr sz="2250"/>
            </a:lvl8pPr>
            <a:lvl9pPr marL="4114697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3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37" indent="0">
              <a:buNone/>
              <a:defRPr sz="1577"/>
            </a:lvl2pPr>
            <a:lvl3pPr marL="1028675" indent="0">
              <a:buNone/>
              <a:defRPr sz="1350"/>
            </a:lvl3pPr>
            <a:lvl4pPr marL="1543011" indent="0">
              <a:buNone/>
              <a:defRPr sz="1127"/>
            </a:lvl4pPr>
            <a:lvl5pPr marL="2057349" indent="0">
              <a:buNone/>
              <a:defRPr sz="1127"/>
            </a:lvl5pPr>
            <a:lvl6pPr marL="2571686" indent="0">
              <a:buNone/>
              <a:defRPr sz="1127"/>
            </a:lvl6pPr>
            <a:lvl7pPr marL="3086024" indent="0">
              <a:buNone/>
              <a:defRPr sz="1127"/>
            </a:lvl7pPr>
            <a:lvl8pPr marL="3600360" indent="0">
              <a:buNone/>
              <a:defRPr sz="1127"/>
            </a:lvl8pPr>
            <a:lvl9pPr marL="4114697" indent="0">
              <a:buNone/>
              <a:defRPr sz="1127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41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7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1"/>
            <a:ext cx="11601450" cy="871775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7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675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1028675" rtl="0" eaLnBrk="1" latinLnBrk="0" hangingPunct="1">
        <a:lnSpc>
          <a:spcPct val="90000"/>
        </a:lnSpc>
        <a:spcBef>
          <a:spcPts val="112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07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44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182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4pPr>
      <a:lvl5pPr marL="2314518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5pPr>
      <a:lvl6pPr marL="2828856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6pPr>
      <a:lvl7pPr marL="3343193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7pPr>
      <a:lvl8pPr marL="3857529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8pPr>
      <a:lvl9pPr marL="4371867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2pPr>
      <a:lvl3pPr marL="1028675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3pPr>
      <a:lvl4pPr marL="1543011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5pPr>
      <a:lvl6pPr marL="2571686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6pPr>
      <a:lvl7pPr marL="3086024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0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8pPr>
      <a:lvl9pPr marL="4114697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7.mp3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audio" Target="../media/audio4.wav"/><Relationship Id="rId5" Type="http://schemas.openxmlformats.org/officeDocument/2006/relationships/image" Target="../media/image37.jpe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sv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44.svg"/><Relationship Id="rId2" Type="http://schemas.openxmlformats.org/officeDocument/2006/relationships/image" Target="../media/image38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43.png"/><Relationship Id="rId5" Type="http://schemas.openxmlformats.org/officeDocument/2006/relationships/image" Target="../media/image21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40.sv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13.svg"/><Relationship Id="rId2" Type="http://schemas.openxmlformats.org/officeDocument/2006/relationships/audio" Target="../media/media9.mp3"/><Relationship Id="rId16" Type="http://schemas.openxmlformats.org/officeDocument/2006/relationships/image" Target="../media/image49.png"/><Relationship Id="rId1" Type="http://schemas.microsoft.com/office/2007/relationships/media" Target="../media/media9.mp3"/><Relationship Id="rId6" Type="http://schemas.openxmlformats.org/officeDocument/2006/relationships/image" Target="../media/image44.svg"/><Relationship Id="rId11" Type="http://schemas.openxmlformats.org/officeDocument/2006/relationships/image" Target="../media/image12.png"/><Relationship Id="rId5" Type="http://schemas.openxmlformats.org/officeDocument/2006/relationships/image" Target="../media/image43.png"/><Relationship Id="rId15" Type="http://schemas.openxmlformats.org/officeDocument/2006/relationships/image" Target="../media/image14.png"/><Relationship Id="rId10" Type="http://schemas.openxmlformats.org/officeDocument/2006/relationships/image" Target="../media/image22.svg"/><Relationship Id="rId4" Type="http://schemas.openxmlformats.org/officeDocument/2006/relationships/image" Target="../media/image38.png"/><Relationship Id="rId9" Type="http://schemas.openxmlformats.org/officeDocument/2006/relationships/image" Target="../media/image21.png"/><Relationship Id="rId1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13.svg"/><Relationship Id="rId2" Type="http://schemas.openxmlformats.org/officeDocument/2006/relationships/audio" Target="../media/media9.mp3"/><Relationship Id="rId16" Type="http://schemas.openxmlformats.org/officeDocument/2006/relationships/image" Target="../media/image49.png"/><Relationship Id="rId1" Type="http://schemas.microsoft.com/office/2007/relationships/media" Target="../media/media9.mp3"/><Relationship Id="rId6" Type="http://schemas.openxmlformats.org/officeDocument/2006/relationships/image" Target="../media/image44.svg"/><Relationship Id="rId11" Type="http://schemas.openxmlformats.org/officeDocument/2006/relationships/image" Target="../media/image12.png"/><Relationship Id="rId5" Type="http://schemas.openxmlformats.org/officeDocument/2006/relationships/image" Target="../media/image43.png"/><Relationship Id="rId15" Type="http://schemas.openxmlformats.org/officeDocument/2006/relationships/image" Target="../media/image14.png"/><Relationship Id="rId10" Type="http://schemas.openxmlformats.org/officeDocument/2006/relationships/image" Target="../media/image22.svg"/><Relationship Id="rId4" Type="http://schemas.openxmlformats.org/officeDocument/2006/relationships/image" Target="../media/image38.png"/><Relationship Id="rId9" Type="http://schemas.openxmlformats.org/officeDocument/2006/relationships/image" Target="../media/image21.png"/><Relationship Id="rId1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audio" Target="../media/media10.MP3"/><Relationship Id="rId16" Type="http://schemas.openxmlformats.org/officeDocument/2006/relationships/image" Target="../media/image60.png"/><Relationship Id="rId1" Type="http://schemas.microsoft.com/office/2007/relationships/media" Target="../media/media10.MP3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5" Type="http://schemas.openxmlformats.org/officeDocument/2006/relationships/image" Target="../media/image14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12" Type="http://schemas.openxmlformats.org/officeDocument/2006/relationships/image" Target="../media/image41.png"/><Relationship Id="rId17" Type="http://schemas.openxmlformats.org/officeDocument/2006/relationships/image" Target="../media/image61.png"/><Relationship Id="rId2" Type="http://schemas.microsoft.com/office/2007/relationships/media" Target="../media/media9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13.svg"/><Relationship Id="rId5" Type="http://schemas.openxmlformats.org/officeDocument/2006/relationships/image" Target="../media/image38.png"/><Relationship Id="rId15" Type="http://schemas.openxmlformats.org/officeDocument/2006/relationships/image" Target="../media/image44.sv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2.sv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12" Type="http://schemas.openxmlformats.org/officeDocument/2006/relationships/image" Target="../media/image41.png"/><Relationship Id="rId17" Type="http://schemas.openxmlformats.org/officeDocument/2006/relationships/image" Target="../media/image62.png"/><Relationship Id="rId2" Type="http://schemas.microsoft.com/office/2007/relationships/media" Target="../media/media9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13.svg"/><Relationship Id="rId5" Type="http://schemas.openxmlformats.org/officeDocument/2006/relationships/image" Target="../media/image38.png"/><Relationship Id="rId15" Type="http://schemas.openxmlformats.org/officeDocument/2006/relationships/image" Target="../media/image44.sv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2.sv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12" Type="http://schemas.openxmlformats.org/officeDocument/2006/relationships/image" Target="../media/image41.png"/><Relationship Id="rId17" Type="http://schemas.openxmlformats.org/officeDocument/2006/relationships/image" Target="../media/image63.png"/><Relationship Id="rId2" Type="http://schemas.microsoft.com/office/2007/relationships/media" Target="../media/media9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13.svg"/><Relationship Id="rId5" Type="http://schemas.openxmlformats.org/officeDocument/2006/relationships/image" Target="../media/image38.png"/><Relationship Id="rId15" Type="http://schemas.openxmlformats.org/officeDocument/2006/relationships/image" Target="../media/image44.svg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22.sv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12" Type="http://schemas.openxmlformats.org/officeDocument/2006/relationships/image" Target="../media/image41.png"/><Relationship Id="rId17" Type="http://schemas.openxmlformats.org/officeDocument/2006/relationships/image" Target="../media/image64.png"/><Relationship Id="rId2" Type="http://schemas.microsoft.com/office/2007/relationships/media" Target="../media/media9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13.svg"/><Relationship Id="rId5" Type="http://schemas.openxmlformats.org/officeDocument/2006/relationships/image" Target="../media/image38.png"/><Relationship Id="rId15" Type="http://schemas.openxmlformats.org/officeDocument/2006/relationships/image" Target="../media/image44.svg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22.sv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38.png"/><Relationship Id="rId7" Type="http://schemas.openxmlformats.org/officeDocument/2006/relationships/image" Target="../media/image22.svg"/><Relationship Id="rId12" Type="http://schemas.openxmlformats.org/officeDocument/2006/relationships/image" Target="../media/image8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svg"/><Relationship Id="rId5" Type="http://schemas.openxmlformats.org/officeDocument/2006/relationships/image" Target="../media/image13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sv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sv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0.sv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3.svg"/><Relationship Id="rId5" Type="http://schemas.openxmlformats.org/officeDocument/2006/relationships/image" Target="../media/image44.svg"/><Relationship Id="rId10" Type="http://schemas.openxmlformats.org/officeDocument/2006/relationships/image" Target="../media/image12.png"/><Relationship Id="rId4" Type="http://schemas.openxmlformats.org/officeDocument/2006/relationships/image" Target="../media/image43.png"/><Relationship Id="rId9" Type="http://schemas.openxmlformats.org/officeDocument/2006/relationships/image" Target="../media/image22.svg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0.sv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3.svg"/><Relationship Id="rId5" Type="http://schemas.openxmlformats.org/officeDocument/2006/relationships/image" Target="../media/image44.svg"/><Relationship Id="rId10" Type="http://schemas.openxmlformats.org/officeDocument/2006/relationships/image" Target="../media/image12.png"/><Relationship Id="rId4" Type="http://schemas.openxmlformats.org/officeDocument/2006/relationships/image" Target="../media/image43.png"/><Relationship Id="rId9" Type="http://schemas.openxmlformats.org/officeDocument/2006/relationships/image" Target="../media/image22.sv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0.sv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3.svg"/><Relationship Id="rId5" Type="http://schemas.openxmlformats.org/officeDocument/2006/relationships/image" Target="../media/image44.svg"/><Relationship Id="rId10" Type="http://schemas.openxmlformats.org/officeDocument/2006/relationships/image" Target="../media/image12.png"/><Relationship Id="rId4" Type="http://schemas.openxmlformats.org/officeDocument/2006/relationships/image" Target="../media/image43.png"/><Relationship Id="rId9" Type="http://schemas.openxmlformats.org/officeDocument/2006/relationships/image" Target="../media/image22.svg"/><Relationship Id="rId1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0.sv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3.svg"/><Relationship Id="rId5" Type="http://schemas.openxmlformats.org/officeDocument/2006/relationships/image" Target="../media/image44.svg"/><Relationship Id="rId10" Type="http://schemas.openxmlformats.org/officeDocument/2006/relationships/image" Target="../media/image12.png"/><Relationship Id="rId4" Type="http://schemas.openxmlformats.org/officeDocument/2006/relationships/image" Target="../media/image43.png"/><Relationship Id="rId9" Type="http://schemas.openxmlformats.org/officeDocument/2006/relationships/image" Target="../media/image22.sv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13.svg"/><Relationship Id="rId2" Type="http://schemas.microsoft.com/office/2007/relationships/media" Target="../media/media1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44.svg"/><Relationship Id="rId11" Type="http://schemas.openxmlformats.org/officeDocument/2006/relationships/image" Target="../media/image12.png"/><Relationship Id="rId5" Type="http://schemas.openxmlformats.org/officeDocument/2006/relationships/image" Target="../media/image43.png"/><Relationship Id="rId15" Type="http://schemas.openxmlformats.org/officeDocument/2006/relationships/image" Target="../media/image69.png"/><Relationship Id="rId10" Type="http://schemas.openxmlformats.org/officeDocument/2006/relationships/image" Target="../media/image22.svg"/><Relationship Id="rId4" Type="http://schemas.openxmlformats.org/officeDocument/2006/relationships/image" Target="../media/image38.png"/><Relationship Id="rId9" Type="http://schemas.openxmlformats.org/officeDocument/2006/relationships/image" Target="../media/image21.png"/><Relationship Id="rId14" Type="http://schemas.openxmlformats.org/officeDocument/2006/relationships/image" Target="../media/image4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13.svg"/><Relationship Id="rId2" Type="http://schemas.microsoft.com/office/2007/relationships/media" Target="../media/media1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44.svg"/><Relationship Id="rId11" Type="http://schemas.openxmlformats.org/officeDocument/2006/relationships/image" Target="../media/image12.png"/><Relationship Id="rId5" Type="http://schemas.openxmlformats.org/officeDocument/2006/relationships/image" Target="../media/image43.png"/><Relationship Id="rId15" Type="http://schemas.openxmlformats.org/officeDocument/2006/relationships/image" Target="../media/image69.png"/><Relationship Id="rId10" Type="http://schemas.openxmlformats.org/officeDocument/2006/relationships/image" Target="../media/image22.svg"/><Relationship Id="rId4" Type="http://schemas.openxmlformats.org/officeDocument/2006/relationships/image" Target="../media/image38.png"/><Relationship Id="rId9" Type="http://schemas.openxmlformats.org/officeDocument/2006/relationships/image" Target="../media/image21.png"/><Relationship Id="rId1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image" Target="../media/image18.svg"/><Relationship Id="rId4" Type="http://schemas.openxmlformats.org/officeDocument/2006/relationships/image" Target="../media/image9.sv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audio" Target="../media/media10.MP3"/><Relationship Id="rId16" Type="http://schemas.openxmlformats.org/officeDocument/2006/relationships/image" Target="../media/image60.png"/><Relationship Id="rId1" Type="http://schemas.microsoft.com/office/2007/relationships/media" Target="../media/media10.MP3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5" Type="http://schemas.openxmlformats.org/officeDocument/2006/relationships/image" Target="../media/image14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22.svg"/><Relationship Id="rId17" Type="http://schemas.openxmlformats.org/officeDocument/2006/relationships/image" Target="../media/image65.png"/><Relationship Id="rId2" Type="http://schemas.microsoft.com/office/2007/relationships/media" Target="../media/media11.mp3"/><Relationship Id="rId16" Type="http://schemas.openxmlformats.org/officeDocument/2006/relationships/image" Target="../media/image42.sv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40.svg"/><Relationship Id="rId4" Type="http://schemas.openxmlformats.org/officeDocument/2006/relationships/audio" Target="../media/audio7.wav"/><Relationship Id="rId9" Type="http://schemas.openxmlformats.org/officeDocument/2006/relationships/image" Target="../media/image39.png"/><Relationship Id="rId14" Type="http://schemas.openxmlformats.org/officeDocument/2006/relationships/image" Target="../media/image1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22.svg"/><Relationship Id="rId17" Type="http://schemas.openxmlformats.org/officeDocument/2006/relationships/image" Target="../media/image66.png"/><Relationship Id="rId2" Type="http://schemas.microsoft.com/office/2007/relationships/media" Target="../media/media11.mp3"/><Relationship Id="rId16" Type="http://schemas.openxmlformats.org/officeDocument/2006/relationships/image" Target="../media/image42.sv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40.svg"/><Relationship Id="rId4" Type="http://schemas.openxmlformats.org/officeDocument/2006/relationships/audio" Target="../media/audio7.wav"/><Relationship Id="rId9" Type="http://schemas.openxmlformats.org/officeDocument/2006/relationships/image" Target="../media/image39.png"/><Relationship Id="rId14" Type="http://schemas.openxmlformats.org/officeDocument/2006/relationships/image" Target="../media/image1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22.svg"/><Relationship Id="rId17" Type="http://schemas.openxmlformats.org/officeDocument/2006/relationships/image" Target="../media/image67.png"/><Relationship Id="rId2" Type="http://schemas.microsoft.com/office/2007/relationships/media" Target="../media/media11.mp3"/><Relationship Id="rId16" Type="http://schemas.openxmlformats.org/officeDocument/2006/relationships/image" Target="../media/image42.sv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40.svg"/><Relationship Id="rId4" Type="http://schemas.openxmlformats.org/officeDocument/2006/relationships/audio" Target="../media/audio7.wav"/><Relationship Id="rId9" Type="http://schemas.openxmlformats.org/officeDocument/2006/relationships/image" Target="../media/image39.png"/><Relationship Id="rId14" Type="http://schemas.openxmlformats.org/officeDocument/2006/relationships/image" Target="../media/image1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22.svg"/><Relationship Id="rId17" Type="http://schemas.openxmlformats.org/officeDocument/2006/relationships/image" Target="../media/image68.png"/><Relationship Id="rId2" Type="http://schemas.microsoft.com/office/2007/relationships/media" Target="../media/media11.mp3"/><Relationship Id="rId16" Type="http://schemas.openxmlformats.org/officeDocument/2006/relationships/image" Target="../media/image42.sv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40.svg"/><Relationship Id="rId4" Type="http://schemas.openxmlformats.org/officeDocument/2006/relationships/audio" Target="../media/audio7.wav"/><Relationship Id="rId9" Type="http://schemas.openxmlformats.org/officeDocument/2006/relationships/image" Target="../media/image39.png"/><Relationship Id="rId14" Type="http://schemas.openxmlformats.org/officeDocument/2006/relationships/image" Target="../media/image1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38.png"/><Relationship Id="rId7" Type="http://schemas.openxmlformats.org/officeDocument/2006/relationships/image" Target="../media/image22.svg"/><Relationship Id="rId12" Type="http://schemas.openxmlformats.org/officeDocument/2006/relationships/image" Target="../media/image8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svg"/><Relationship Id="rId5" Type="http://schemas.openxmlformats.org/officeDocument/2006/relationships/image" Target="../media/image13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svg"/><Relationship Id="rId1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sv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70.pn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12" Type="http://schemas.openxmlformats.org/officeDocument/2006/relationships/image" Target="../media/image4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13.svg"/><Relationship Id="rId4" Type="http://schemas.openxmlformats.org/officeDocument/2006/relationships/image" Target="../media/image44.svg"/><Relationship Id="rId9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71.pn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12" Type="http://schemas.openxmlformats.org/officeDocument/2006/relationships/image" Target="../media/image4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13.svg"/><Relationship Id="rId4" Type="http://schemas.openxmlformats.org/officeDocument/2006/relationships/image" Target="../media/image44.sv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72.pn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12" Type="http://schemas.openxmlformats.org/officeDocument/2006/relationships/image" Target="../media/image4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13.svg"/><Relationship Id="rId4" Type="http://schemas.openxmlformats.org/officeDocument/2006/relationships/image" Target="../media/image44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audio" Target="../media/audio1.wav"/><Relationship Id="rId5" Type="http://schemas.openxmlformats.org/officeDocument/2006/relationships/image" Target="../media/image8.png"/><Relationship Id="rId10" Type="http://schemas.openxmlformats.org/officeDocument/2006/relationships/image" Target="../media/image22.svg"/><Relationship Id="rId4" Type="http://schemas.openxmlformats.org/officeDocument/2006/relationships/image" Target="../media/image20.sv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73.pn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12" Type="http://schemas.openxmlformats.org/officeDocument/2006/relationships/image" Target="../media/image4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13.svg"/><Relationship Id="rId4" Type="http://schemas.openxmlformats.org/officeDocument/2006/relationships/image" Target="../media/image44.svg"/><Relationship Id="rId9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13.svg"/><Relationship Id="rId2" Type="http://schemas.openxmlformats.org/officeDocument/2006/relationships/audio" Target="../media/media12.mp3"/><Relationship Id="rId16" Type="http://schemas.openxmlformats.org/officeDocument/2006/relationships/image" Target="../media/image74.png"/><Relationship Id="rId1" Type="http://schemas.microsoft.com/office/2007/relationships/media" Target="../media/media12.mp3"/><Relationship Id="rId6" Type="http://schemas.openxmlformats.org/officeDocument/2006/relationships/image" Target="../media/image44.svg"/><Relationship Id="rId11" Type="http://schemas.openxmlformats.org/officeDocument/2006/relationships/image" Target="../media/image12.png"/><Relationship Id="rId5" Type="http://schemas.openxmlformats.org/officeDocument/2006/relationships/image" Target="../media/image43.png"/><Relationship Id="rId15" Type="http://schemas.openxmlformats.org/officeDocument/2006/relationships/image" Target="../media/image14.png"/><Relationship Id="rId10" Type="http://schemas.openxmlformats.org/officeDocument/2006/relationships/image" Target="../media/image22.svg"/><Relationship Id="rId4" Type="http://schemas.openxmlformats.org/officeDocument/2006/relationships/image" Target="../media/image38.png"/><Relationship Id="rId9" Type="http://schemas.openxmlformats.org/officeDocument/2006/relationships/image" Target="../media/image21.png"/><Relationship Id="rId14" Type="http://schemas.openxmlformats.org/officeDocument/2006/relationships/image" Target="../media/image42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audio" Target="../media/media10.MP3"/><Relationship Id="rId16" Type="http://schemas.openxmlformats.org/officeDocument/2006/relationships/image" Target="../media/image60.png"/><Relationship Id="rId1" Type="http://schemas.microsoft.com/office/2007/relationships/media" Target="../media/media10.MP3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5" Type="http://schemas.openxmlformats.org/officeDocument/2006/relationships/image" Target="../media/image14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3.sv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microsoft.com/office/2007/relationships/media" Target="../media/media2.mp3"/><Relationship Id="rId16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22.svg"/><Relationship Id="rId5" Type="http://schemas.openxmlformats.org/officeDocument/2006/relationships/image" Target="../media/image38.png"/><Relationship Id="rId15" Type="http://schemas.openxmlformats.org/officeDocument/2006/relationships/image" Target="../media/image42.sv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40.svg"/><Relationship Id="rId1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3.sv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12.png"/><Relationship Id="rId17" Type="http://schemas.openxmlformats.org/officeDocument/2006/relationships/image" Target="../media/image75.png"/><Relationship Id="rId2" Type="http://schemas.microsoft.com/office/2007/relationships/media" Target="../media/media7.mp3"/><Relationship Id="rId16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22.svg"/><Relationship Id="rId5" Type="http://schemas.openxmlformats.org/officeDocument/2006/relationships/image" Target="../media/image38.png"/><Relationship Id="rId15" Type="http://schemas.openxmlformats.org/officeDocument/2006/relationships/image" Target="../media/image42.sv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40.svg"/><Relationship Id="rId1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3.sv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microsoft.com/office/2007/relationships/media" Target="../media/media5.mp3"/><Relationship Id="rId16" Type="http://schemas.openxmlformats.org/officeDocument/2006/relationships/image" Target="../media/image67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22.svg"/><Relationship Id="rId5" Type="http://schemas.openxmlformats.org/officeDocument/2006/relationships/image" Target="../media/image38.png"/><Relationship Id="rId15" Type="http://schemas.openxmlformats.org/officeDocument/2006/relationships/image" Target="../media/image42.sv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40.svg"/><Relationship Id="rId1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3.sv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12.png"/><Relationship Id="rId17" Type="http://schemas.openxmlformats.org/officeDocument/2006/relationships/image" Target="../media/image76.png"/><Relationship Id="rId2" Type="http://schemas.microsoft.com/office/2007/relationships/media" Target="../media/media13.mp3"/><Relationship Id="rId16" Type="http://schemas.openxmlformats.org/officeDocument/2006/relationships/image" Target="../media/image68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22.svg"/><Relationship Id="rId5" Type="http://schemas.openxmlformats.org/officeDocument/2006/relationships/image" Target="../media/image38.png"/><Relationship Id="rId15" Type="http://schemas.openxmlformats.org/officeDocument/2006/relationships/image" Target="../media/image42.sv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40.svg"/><Relationship Id="rId1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38.png"/><Relationship Id="rId7" Type="http://schemas.openxmlformats.org/officeDocument/2006/relationships/image" Target="../media/image22.svg"/><Relationship Id="rId12" Type="http://schemas.openxmlformats.org/officeDocument/2006/relationships/image" Target="../media/image8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svg"/><Relationship Id="rId5" Type="http://schemas.openxmlformats.org/officeDocument/2006/relationships/image" Target="../media/image13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svg"/><Relationship Id="rId1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sv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7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audio" Target="../media/audio2.wav"/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audio" Target="../media/audio2.wav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pn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audio" Target="../media/audio2.wav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0.png"/><Relationship Id="rId3" Type="http://schemas.openxmlformats.org/officeDocument/2006/relationships/audio" Target="../media/audio7.wav"/><Relationship Id="rId7" Type="http://schemas.openxmlformats.org/officeDocument/2006/relationships/image" Target="../media/image9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audio" Target="../media/audio3.wav"/><Relationship Id="rId10" Type="http://schemas.openxmlformats.org/officeDocument/2006/relationships/image" Target="../media/image98.sv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1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3.png"/><Relationship Id="rId3" Type="http://schemas.openxmlformats.org/officeDocument/2006/relationships/audio" Target="../media/audio7.wav"/><Relationship Id="rId7" Type="http://schemas.openxmlformats.org/officeDocument/2006/relationships/image" Target="../media/image95.png"/><Relationship Id="rId12" Type="http://schemas.microsoft.com/office/2007/relationships/hdphoto" Target="../media/hdphoto3.wdp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1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102.png"/><Relationship Id="rId5" Type="http://schemas.openxmlformats.org/officeDocument/2006/relationships/image" Target="../media/image93.png"/><Relationship Id="rId15" Type="http://schemas.openxmlformats.org/officeDocument/2006/relationships/image" Target="../media/image100.png"/><Relationship Id="rId10" Type="http://schemas.openxmlformats.org/officeDocument/2006/relationships/image" Target="../media/image98.sv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4.png"/><Relationship Id="rId3" Type="http://schemas.openxmlformats.org/officeDocument/2006/relationships/audio" Target="../media/audio7.wav"/><Relationship Id="rId7" Type="http://schemas.openxmlformats.org/officeDocument/2006/relationships/image" Target="../media/image95.png"/><Relationship Id="rId12" Type="http://schemas.microsoft.com/office/2007/relationships/hdphoto" Target="../media/hdphoto3.wdp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102.png"/><Relationship Id="rId5" Type="http://schemas.openxmlformats.org/officeDocument/2006/relationships/image" Target="../media/image93.png"/><Relationship Id="rId15" Type="http://schemas.openxmlformats.org/officeDocument/2006/relationships/image" Target="../media/image101.svg"/><Relationship Id="rId10" Type="http://schemas.openxmlformats.org/officeDocument/2006/relationships/image" Target="../media/image98.sv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5.png"/><Relationship Id="rId3" Type="http://schemas.openxmlformats.org/officeDocument/2006/relationships/audio" Target="../media/audio7.wav"/><Relationship Id="rId7" Type="http://schemas.openxmlformats.org/officeDocument/2006/relationships/image" Target="../media/image95.png"/><Relationship Id="rId12" Type="http://schemas.microsoft.com/office/2007/relationships/hdphoto" Target="../media/hdphoto3.wdp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102.png"/><Relationship Id="rId5" Type="http://schemas.openxmlformats.org/officeDocument/2006/relationships/image" Target="../media/image93.png"/><Relationship Id="rId15" Type="http://schemas.openxmlformats.org/officeDocument/2006/relationships/image" Target="../media/image101.svg"/><Relationship Id="rId10" Type="http://schemas.openxmlformats.org/officeDocument/2006/relationships/image" Target="../media/image98.sv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18" Type="http://schemas.openxmlformats.org/officeDocument/2006/relationships/audio" Target="../media/audio4.wav"/><Relationship Id="rId3" Type="http://schemas.openxmlformats.org/officeDocument/2006/relationships/image" Target="../media/image77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17" Type="http://schemas.openxmlformats.org/officeDocument/2006/relationships/image" Target="../media/image106.png"/><Relationship Id="rId2" Type="http://schemas.openxmlformats.org/officeDocument/2006/relationships/audio" Target="../media/audio4.wav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svg"/><Relationship Id="rId4" Type="http://schemas.openxmlformats.org/officeDocument/2006/relationships/image" Target="../media/image78.png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38.png"/><Relationship Id="rId7" Type="http://schemas.openxmlformats.org/officeDocument/2006/relationships/image" Target="../media/image22.svg"/><Relationship Id="rId12" Type="http://schemas.openxmlformats.org/officeDocument/2006/relationships/image" Target="../media/image8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svg"/><Relationship Id="rId5" Type="http://schemas.openxmlformats.org/officeDocument/2006/relationships/image" Target="../media/image13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svg"/><Relationship Id="rId1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wav"/><Relationship Id="rId7" Type="http://schemas.openxmlformats.org/officeDocument/2006/relationships/audio" Target="../media/audio3.wav"/><Relationship Id="rId12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6.mp3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790700" y="264545"/>
            <a:ext cx="14706600" cy="7761503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566">
              <a:defRPr/>
            </a:pPr>
            <a:endParaRPr lang="en-US" sz="3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endParaRPr lang="en-US" sz="3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endParaRPr lang="en-US" sz="3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endParaRPr lang="en-US" sz="3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Nh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Quỳnh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371566"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2A2</a:t>
            </a:r>
          </a:p>
          <a:p>
            <a:pPr defTabSz="1371566"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TR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defTabSz="1371566">
              <a:defRPr/>
            </a:pPr>
            <a:endParaRPr lang="en-US" sz="39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endParaRPr lang="en-US" sz="39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endParaRPr lang="en-US" sz="39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236411" y="301499"/>
            <a:ext cx="1156440" cy="10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6101" y="8692802"/>
            <a:ext cx="1672002" cy="123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92649" y="1822939"/>
            <a:ext cx="1652154" cy="12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87480" y="264547"/>
            <a:ext cx="1148634" cy="8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501311" y="7945872"/>
            <a:ext cx="927498" cy="8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27" end="28611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8FD90-9677-5F2E-134F-50AE141434C9}"/>
              </a:ext>
            </a:extLst>
          </p:cNvPr>
          <p:cNvGrpSpPr/>
          <p:nvPr/>
        </p:nvGrpSpPr>
        <p:grpSpPr>
          <a:xfrm>
            <a:off x="3801761" y="1883853"/>
            <a:ext cx="14275075" cy="7938369"/>
            <a:chOff x="4066603" y="1806387"/>
            <a:chExt cx="13839769" cy="7938369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ED1CD495-8DC5-3E40-8AA8-171E92F765DB}"/>
                </a:ext>
              </a:extLst>
            </p:cNvPr>
            <p:cNvGrpSpPr/>
            <p:nvPr/>
          </p:nvGrpSpPr>
          <p:grpSpPr>
            <a:xfrm>
              <a:off x="4066603" y="1806387"/>
              <a:ext cx="13839769" cy="7938369"/>
              <a:chOff x="39505" y="-21095"/>
              <a:chExt cx="4008049" cy="2038326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0438159-0EB7-A01F-5F95-7B1F9FB90D95}"/>
                  </a:ext>
                </a:extLst>
              </p:cNvPr>
              <p:cNvSpPr/>
              <p:nvPr/>
            </p:nvSpPr>
            <p:spPr>
              <a:xfrm>
                <a:off x="39505" y="-21095"/>
                <a:ext cx="4008049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solidFill>
                <a:srgbClr val="EFA3B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FE0AF1F-7245-CE66-E361-0EF3A7342318}"/>
                </a:ext>
              </a:extLst>
            </p:cNvPr>
            <p:cNvGrpSpPr/>
            <p:nvPr/>
          </p:nvGrpSpPr>
          <p:grpSpPr>
            <a:xfrm>
              <a:off x="4262373" y="6373058"/>
              <a:ext cx="2252727" cy="2875410"/>
              <a:chOff x="-81548" y="-85725"/>
              <a:chExt cx="593311" cy="757310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E937E9EE-6B1B-5C70-22D1-638D08D5D4F0}"/>
                  </a:ext>
                </a:extLst>
              </p:cNvPr>
              <p:cNvSpPr/>
              <p:nvPr/>
            </p:nvSpPr>
            <p:spPr>
              <a:xfrm>
                <a:off x="-81548" y="4286"/>
                <a:ext cx="471639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C562E598-D575-0613-C9D4-EB4C64A6E51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5FAA9E46-D3A3-C1FB-6B45-CDA4CE6E8CAC}"/>
                </a:ext>
              </a:extLst>
            </p:cNvPr>
            <p:cNvGrpSpPr/>
            <p:nvPr/>
          </p:nvGrpSpPr>
          <p:grpSpPr>
            <a:xfrm>
              <a:off x="6235069" y="6373058"/>
              <a:ext cx="2459517" cy="2881713"/>
              <a:chOff x="-136011" y="-85725"/>
              <a:chExt cx="647774" cy="75897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727535D-3494-E7AC-480F-689B0449F6C8}"/>
                  </a:ext>
                </a:extLst>
              </p:cNvPr>
              <p:cNvSpPr/>
              <p:nvPr/>
            </p:nvSpPr>
            <p:spPr>
              <a:xfrm>
                <a:off x="-136011" y="5946"/>
                <a:ext cx="474678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8B7457CF-8B67-48D2-55F9-56CCDC5ECE5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7C2B9005-B5DF-05AD-B814-F28CE2A216AE}"/>
                </a:ext>
              </a:extLst>
            </p:cNvPr>
            <p:cNvGrpSpPr/>
            <p:nvPr/>
          </p:nvGrpSpPr>
          <p:grpSpPr>
            <a:xfrm>
              <a:off x="8196753" y="6373058"/>
              <a:ext cx="2793878" cy="2881713"/>
              <a:chOff x="-224073" y="-85725"/>
              <a:chExt cx="735836" cy="758970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A383B8-3303-602C-531F-558D274AD000}"/>
                  </a:ext>
                </a:extLst>
              </p:cNvPr>
              <p:cNvSpPr/>
              <p:nvPr/>
            </p:nvSpPr>
            <p:spPr>
              <a:xfrm>
                <a:off x="-224073" y="5946"/>
                <a:ext cx="46457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CBCED4CB-98B6-41B0-80AB-36039510269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F18383E1-5058-5833-4F73-C3A46C8F8D4E}"/>
                </a:ext>
              </a:extLst>
            </p:cNvPr>
            <p:cNvGrpSpPr/>
            <p:nvPr/>
          </p:nvGrpSpPr>
          <p:grpSpPr>
            <a:xfrm>
              <a:off x="10100413" y="6373058"/>
              <a:ext cx="3095721" cy="2899653"/>
              <a:chOff x="-303571" y="-85725"/>
              <a:chExt cx="815334" cy="763695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AC5A5E6-45C6-97C9-16EB-26DF23DAB3EB}"/>
                  </a:ext>
                </a:extLst>
              </p:cNvPr>
              <p:cNvSpPr/>
              <p:nvPr/>
            </p:nvSpPr>
            <p:spPr>
              <a:xfrm>
                <a:off x="-303571" y="10671"/>
                <a:ext cx="471197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5AB3A660-B6D9-14AA-5180-37FCBF42F9C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762149-33F4-899E-8306-14AE41C524FC}"/>
                </a:ext>
              </a:extLst>
            </p:cNvPr>
            <p:cNvSpPr txBox="1"/>
            <p:nvPr/>
          </p:nvSpPr>
          <p:spPr>
            <a:xfrm>
              <a:off x="10148800" y="7071722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d</a:t>
              </a:r>
              <a:endPara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390DB-18D1-F0BD-4C14-DDB654B30E52}"/>
                </a:ext>
              </a:extLst>
            </p:cNvPr>
            <p:cNvSpPr txBox="1"/>
            <p:nvPr/>
          </p:nvSpPr>
          <p:spPr>
            <a:xfrm>
              <a:off x="4232662" y="708677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s</a:t>
              </a:r>
            </a:p>
          </p:txBody>
        </p: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FD9D34D1-634D-7A14-3CE8-AE9C1976DBFD}"/>
                </a:ext>
              </a:extLst>
            </p:cNvPr>
            <p:cNvGrpSpPr/>
            <p:nvPr/>
          </p:nvGrpSpPr>
          <p:grpSpPr>
            <a:xfrm>
              <a:off x="12091577" y="6373058"/>
              <a:ext cx="3316301" cy="2899653"/>
              <a:chOff x="-361666" y="-85725"/>
              <a:chExt cx="873429" cy="763695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99A6AC6-EDF4-B658-3C63-67B10D6A5127}"/>
                  </a:ext>
                </a:extLst>
              </p:cNvPr>
              <p:cNvSpPr/>
              <p:nvPr/>
            </p:nvSpPr>
            <p:spPr>
              <a:xfrm>
                <a:off x="-361666" y="10671"/>
                <a:ext cx="486551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BDDB344A-A36B-59CA-D4FB-A97D0A2375F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C5930C8-D786-0F6E-B7BC-3B16B50C5AC9}"/>
                </a:ext>
              </a:extLst>
            </p:cNvPr>
            <p:cNvSpPr txBox="1"/>
            <p:nvPr/>
          </p:nvSpPr>
          <p:spPr>
            <a:xfrm>
              <a:off x="6256316" y="7035365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l</a:t>
              </a:r>
            </a:p>
          </p:txBody>
        </p: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DD89C91-886D-96EB-EB2D-74E9A8B641DB}"/>
                </a:ext>
              </a:extLst>
            </p:cNvPr>
            <p:cNvGrpSpPr/>
            <p:nvPr/>
          </p:nvGrpSpPr>
          <p:grpSpPr>
            <a:xfrm>
              <a:off x="14098343" y="6373058"/>
              <a:ext cx="3521279" cy="2868037"/>
              <a:chOff x="-415652" y="-85725"/>
              <a:chExt cx="927415" cy="755368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0FC5E3D2-BAC2-7757-7D59-20A1E9324FDD}"/>
                  </a:ext>
                </a:extLst>
              </p:cNvPr>
              <p:cNvSpPr/>
              <p:nvPr/>
            </p:nvSpPr>
            <p:spPr>
              <a:xfrm>
                <a:off x="-415652" y="2344"/>
                <a:ext cx="46890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1FD6E2A6-F54B-DF9C-D1AF-B93F510A718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96959622-2EB9-0374-B0F3-B9462A736051}"/>
                </a:ext>
              </a:extLst>
            </p:cNvPr>
            <p:cNvSpPr txBox="1"/>
            <p:nvPr/>
          </p:nvSpPr>
          <p:spPr>
            <a:xfrm>
              <a:off x="14117798" y="7124553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n</a:t>
              </a:r>
            </a:p>
          </p:txBody>
        </p:sp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7977841" y="711682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FBA78-B387-520B-B1AF-A2F4CDE1C231}"/>
              </a:ext>
            </a:extLst>
          </p:cNvPr>
          <p:cNvSpPr txBox="1"/>
          <p:nvPr/>
        </p:nvSpPr>
        <p:spPr>
          <a:xfrm>
            <a:off x="12018183" y="720670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9F83B2A8-D4E1-716D-0F81-ED1FC21CFC0A}"/>
              </a:ext>
            </a:extLst>
          </p:cNvPr>
          <p:cNvSpPr/>
          <p:nvPr/>
        </p:nvSpPr>
        <p:spPr>
          <a:xfrm>
            <a:off x="16078199" y="6735337"/>
            <a:ext cx="1668093" cy="2533650"/>
          </a:xfrm>
          <a:custGeom>
            <a:avLst/>
            <a:gdLst/>
            <a:ahLst/>
            <a:cxnLst/>
            <a:rect l="l" t="t" r="r" b="b"/>
            <a:pathLst>
              <a:path w="511763" h="667299">
                <a:moveTo>
                  <a:pt x="87655" y="0"/>
                </a:moveTo>
                <a:lnTo>
                  <a:pt x="424108" y="0"/>
                </a:lnTo>
                <a:cubicBezTo>
                  <a:pt x="447356" y="0"/>
                  <a:pt x="469651" y="9235"/>
                  <a:pt x="486089" y="25674"/>
                </a:cubicBezTo>
                <a:cubicBezTo>
                  <a:pt x="502528" y="42112"/>
                  <a:pt x="511763" y="64407"/>
                  <a:pt x="511763" y="87655"/>
                </a:cubicBezTo>
                <a:lnTo>
                  <a:pt x="511763" y="579644"/>
                </a:lnTo>
                <a:cubicBezTo>
                  <a:pt x="511763" y="602891"/>
                  <a:pt x="502528" y="625187"/>
                  <a:pt x="486089" y="641625"/>
                </a:cubicBezTo>
                <a:cubicBezTo>
                  <a:pt x="469651" y="658064"/>
                  <a:pt x="447356" y="667299"/>
                  <a:pt x="424108" y="667299"/>
                </a:cubicBezTo>
                <a:lnTo>
                  <a:pt x="87655" y="667299"/>
                </a:lnTo>
                <a:cubicBezTo>
                  <a:pt x="64407" y="667299"/>
                  <a:pt x="42112" y="658064"/>
                  <a:pt x="25674" y="641625"/>
                </a:cubicBezTo>
                <a:cubicBezTo>
                  <a:pt x="9235" y="625187"/>
                  <a:pt x="0" y="602891"/>
                  <a:pt x="0" y="579644"/>
                </a:cubicBezTo>
                <a:lnTo>
                  <a:pt x="0" y="87655"/>
                </a:lnTo>
                <a:cubicBezTo>
                  <a:pt x="0" y="64407"/>
                  <a:pt x="9235" y="42112"/>
                  <a:pt x="25674" y="25674"/>
                </a:cubicBezTo>
                <a:cubicBezTo>
                  <a:pt x="42112" y="9235"/>
                  <a:pt x="64407" y="0"/>
                  <a:pt x="87655" y="0"/>
                </a:cubicBezTo>
                <a:close/>
              </a:path>
            </a:pathLst>
          </a:custGeom>
          <a:solidFill>
            <a:srgbClr val="FDFBFB"/>
          </a:solidFill>
          <a:ln w="38100" cap="rnd">
            <a:solidFill>
              <a:srgbClr val="1C1C19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747BF045-EF54-D90C-01AE-4126DBC36E5C}"/>
              </a:ext>
            </a:extLst>
          </p:cNvPr>
          <p:cNvSpPr txBox="1"/>
          <p:nvPr/>
        </p:nvSpPr>
        <p:spPr>
          <a:xfrm>
            <a:off x="16052814" y="7206709"/>
            <a:ext cx="1819412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pic>
        <p:nvPicPr>
          <p:cNvPr id="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EF42FFFE-7ACE-5686-06EC-C4D459332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55" end="654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326EEF-2B7B-AC4B-1796-21EA94953D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1983" y="2376161"/>
            <a:ext cx="4700844" cy="375862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91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501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/>
      <p:bldP spid="27" grpId="0"/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376" end="110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2">
            <a:extLst>
              <a:ext uri="{FF2B5EF4-FFF2-40B4-BE49-F238E27FC236}">
                <a16:creationId xmlns:a16="http://schemas.microsoft.com/office/drawing/2014/main" id="{ED1CD495-8DC5-3E40-8AA8-171E92F765DB}"/>
              </a:ext>
            </a:extLst>
          </p:cNvPr>
          <p:cNvGrpSpPr/>
          <p:nvPr/>
        </p:nvGrpSpPr>
        <p:grpSpPr>
          <a:xfrm>
            <a:off x="3694491" y="1927287"/>
            <a:ext cx="14093861" cy="7938365"/>
            <a:chOff x="0" y="0"/>
            <a:chExt cx="4081635" cy="2038325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438159-0EB7-A01F-5F95-7B1F9FB90D95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FE0AF1F-7245-CE66-E361-0EF3A7342318}"/>
              </a:ext>
            </a:extLst>
          </p:cNvPr>
          <p:cNvGrpSpPr/>
          <p:nvPr/>
        </p:nvGrpSpPr>
        <p:grpSpPr>
          <a:xfrm>
            <a:off x="5828716" y="6723192"/>
            <a:ext cx="1943100" cy="2533650"/>
            <a:chOff x="0" y="0"/>
            <a:chExt cx="511763" cy="66729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937E9EE-6B1B-5C70-22D1-638D08D5D4F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C562E598-D575-0613-C9D4-EB4C64A6E51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5FAA9E46-D3A3-C1FB-6B45-CDA4CE6E8CAC}"/>
              </a:ext>
            </a:extLst>
          </p:cNvPr>
          <p:cNvGrpSpPr/>
          <p:nvPr/>
        </p:nvGrpSpPr>
        <p:grpSpPr>
          <a:xfrm>
            <a:off x="8008202" y="6723192"/>
            <a:ext cx="1943100" cy="2533650"/>
            <a:chOff x="0" y="0"/>
            <a:chExt cx="511763" cy="667299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727535D-3494-E7AC-480F-689B0449F6C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B7457CF-8B67-48D2-55F9-56CCDC5ECE5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7C2B9005-B5DF-05AD-B814-F28CE2A216AE}"/>
              </a:ext>
            </a:extLst>
          </p:cNvPr>
          <p:cNvGrpSpPr/>
          <p:nvPr/>
        </p:nvGrpSpPr>
        <p:grpSpPr>
          <a:xfrm>
            <a:off x="10304247" y="6723192"/>
            <a:ext cx="1943100" cy="2533650"/>
            <a:chOff x="0" y="0"/>
            <a:chExt cx="511763" cy="667299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1A383B8-3303-602C-531F-558D274AD00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BCED4CB-98B6-41B0-80AB-36039510269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18383E1-5058-5833-4F73-C3A46C8F8D4E}"/>
              </a:ext>
            </a:extLst>
          </p:cNvPr>
          <p:cNvGrpSpPr/>
          <p:nvPr/>
        </p:nvGrpSpPr>
        <p:grpSpPr>
          <a:xfrm>
            <a:off x="12509750" y="6723192"/>
            <a:ext cx="1943100" cy="2533650"/>
            <a:chOff x="0" y="0"/>
            <a:chExt cx="511763" cy="66729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AC5A5E6-45C6-97C9-16EB-26DF23DAB3EB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5AB3A660-B6D9-14AA-5180-37FCBF42F9C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762149-33F4-899E-8306-14AE41C524FC}"/>
              </a:ext>
            </a:extLst>
          </p:cNvPr>
          <p:cNvSpPr txBox="1"/>
          <p:nvPr/>
        </p:nvSpPr>
        <p:spPr>
          <a:xfrm>
            <a:off x="12554484" y="709655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390DB-18D1-F0BD-4C14-DDB654B30E52}"/>
              </a:ext>
            </a:extLst>
          </p:cNvPr>
          <p:cNvSpPr txBox="1"/>
          <p:nvPr/>
        </p:nvSpPr>
        <p:spPr>
          <a:xfrm>
            <a:off x="8054454" y="710913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FD9D34D1-634D-7A14-3CE8-AE9C1976DBFD}"/>
              </a:ext>
            </a:extLst>
          </p:cNvPr>
          <p:cNvGrpSpPr/>
          <p:nvPr/>
        </p:nvGrpSpPr>
        <p:grpSpPr>
          <a:xfrm>
            <a:off x="14721494" y="6723192"/>
            <a:ext cx="1943100" cy="2533650"/>
            <a:chOff x="0" y="0"/>
            <a:chExt cx="511763" cy="667299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99A6AC6-EDF4-B658-3C63-67B10D6A5127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DDB344A-A36B-59CA-D4FB-A97D0A2375F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1FD6E2A6-F54B-DF9C-D1AF-B93F510A7180}"/>
              </a:ext>
            </a:extLst>
          </p:cNvPr>
          <p:cNvSpPr txBox="1"/>
          <p:nvPr/>
        </p:nvSpPr>
        <p:spPr>
          <a:xfrm>
            <a:off x="15500049" y="6487094"/>
            <a:ext cx="1943100" cy="285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46"/>
              </a:lnSpc>
            </a:pPr>
            <a:endParaRPr/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5828716" y="701333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A9C4D-A501-E448-7E68-82F7E169336D}"/>
              </a:ext>
            </a:extLst>
          </p:cNvPr>
          <p:cNvSpPr txBox="1"/>
          <p:nvPr/>
        </p:nvSpPr>
        <p:spPr>
          <a:xfrm>
            <a:off x="14837096" y="710856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FBDCB9F-5564-F214-5723-67BACD76C882}"/>
              </a:ext>
            </a:extLst>
          </p:cNvPr>
          <p:cNvSpPr txBox="1"/>
          <p:nvPr/>
        </p:nvSpPr>
        <p:spPr>
          <a:xfrm>
            <a:off x="10310823" y="712144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AC8610-358A-F129-B085-101D45C12A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1093" y="2418447"/>
            <a:ext cx="4676294" cy="378491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3A942DB6-183B-6027-2752-2C38E490B8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7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3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1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8" grpId="0"/>
      <p:bldP spid="3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0079" y="0"/>
            <a:ext cx="18227842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000" y="3549251"/>
            <a:ext cx="17259300" cy="4430700"/>
            <a:chOff x="-177800" y="1997491"/>
            <a:chExt cx="23012400" cy="5907600"/>
          </a:xfrm>
        </p:grpSpPr>
        <p:sp>
          <p:nvSpPr>
            <p:cNvPr id="4" name="TextBox 4"/>
            <p:cNvSpPr txBox="1"/>
            <p:nvPr/>
          </p:nvSpPr>
          <p:spPr>
            <a:xfrm>
              <a:off x="2667000" y="1997491"/>
              <a:ext cx="16560800" cy="2156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572"/>
                </a:lnSpc>
              </a:pPr>
              <a:r>
                <a:rPr lang="en-US" sz="28700" spc="-158" dirty="0">
                  <a:solidFill>
                    <a:schemeClr val="bg1"/>
                  </a:solidFill>
                  <a:latin typeface="Trade Gothic Next Heavy" panose="020B0903040303020004" pitchFamily="34" charset="0"/>
                </a:rPr>
                <a:t>Thank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77800" y="4153636"/>
              <a:ext cx="23012400" cy="3751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05"/>
                </a:lnSpc>
              </a:pPr>
              <a:r>
                <a:rPr lang="en-US" sz="24773" spc="-569" dirty="0">
                  <a:solidFill>
                    <a:srgbClr val="FF5055"/>
                  </a:solidFill>
                  <a:latin typeface="Trade Gothic Next Heavy" panose="020B0903040303020004" pitchFamily="34" charset="0"/>
                </a:rPr>
                <a:t>you!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pplause.wav"/>
          </p:stSnd>
        </p:sndAc>
      </p:transition>
    </mc:Choice>
    <mc:Fallback xmlns="">
      <p:transition spd="slow">
        <p:random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095206" y="1524841"/>
            <a:ext cx="97536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Listen and tick or cross.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2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POINT and SAY.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CBC98-2CBD-8469-0355-9E6C563A3A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0031" y="2628830"/>
            <a:ext cx="3848637" cy="3343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EFB40C-A1BF-46DF-27F3-90BFB9B37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9629" y="3486929"/>
            <a:ext cx="3886742" cy="328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928422-EDB5-E932-C521-BAB04E3B5B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2572" y="4367533"/>
            <a:ext cx="3877216" cy="342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FD2238-0544-C20C-749E-9E421E0F90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51229" y="5204991"/>
            <a:ext cx="3867690" cy="337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822804" y="233478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LISTEN and TICK or CROSS.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9C4AD241-B575-ED46-99A3-DC073D2A9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B4E2E9-76F0-699C-3400-BADC769EAE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2287" y="3250302"/>
            <a:ext cx="15583425" cy="4392563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781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9C4AD241-B575-ED46-99A3-DC073D2A9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20CBCBC-5A5F-A961-C98B-8A581FF968AF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LISTEN again.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C342F1-2AB5-D593-8437-0432C4BF62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2287" y="3250302"/>
            <a:ext cx="15583425" cy="4392563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223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53EA188A-3E8A-D585-A551-A99BA3CF14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305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81B0E1-A486-CFFD-12C5-DAC88C71DA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86505" y="2023551"/>
            <a:ext cx="5800696" cy="7121179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C3EBF4-8FDC-54F3-2375-AF8EAFD0B9E2}"/>
              </a:ext>
            </a:extLst>
          </p:cNvPr>
          <p:cNvSpPr/>
          <p:nvPr/>
        </p:nvSpPr>
        <p:spPr>
          <a:xfrm>
            <a:off x="8828212" y="6043079"/>
            <a:ext cx="219002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99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0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67A692A6-C686-A492-D146-6CD6BFBCA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30" end="12140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71A9D2-6FAF-D6DF-EC4C-3A5FE2AD15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90725" y="2027197"/>
            <a:ext cx="6864402" cy="7117079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AF2FFF-0B45-6173-DF5A-1B29677530B5}"/>
              </a:ext>
            </a:extLst>
          </p:cNvPr>
          <p:cNvSpPr/>
          <p:nvPr/>
        </p:nvSpPr>
        <p:spPr>
          <a:xfrm>
            <a:off x="9494153" y="6176254"/>
            <a:ext cx="219002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99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4914" y="-1313840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0" y="0"/>
                </a:moveTo>
                <a:lnTo>
                  <a:pt x="5968772" y="0"/>
                </a:lnTo>
                <a:lnTo>
                  <a:pt x="5968772" y="5931466"/>
                </a:lnTo>
                <a:lnTo>
                  <a:pt x="0" y="5931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955686" y="6292567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5968772" y="5931466"/>
                </a:moveTo>
                <a:lnTo>
                  <a:pt x="0" y="5931466"/>
                </a:lnTo>
                <a:lnTo>
                  <a:pt x="0" y="0"/>
                </a:lnTo>
                <a:lnTo>
                  <a:pt x="5968772" y="0"/>
                </a:lnTo>
                <a:lnTo>
                  <a:pt x="5968772" y="59314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83344" y="6255068"/>
            <a:ext cx="9721312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600" dirty="0">
                <a:solidFill>
                  <a:srgbClr val="5B1010"/>
                </a:solidFill>
                <a:latin typeface="One Little Font"/>
              </a:rPr>
              <a:t>Lesson 2 (1, 2, 3)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4874" y="4200230"/>
            <a:ext cx="14506414" cy="16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6600" dirty="0">
                <a:solidFill>
                  <a:srgbClr val="5B1010"/>
                </a:solidFill>
                <a:latin typeface="More Sugar"/>
              </a:rPr>
              <a:t>REVIEW 3</a:t>
            </a:r>
          </a:p>
        </p:txBody>
      </p:sp>
      <p:sp>
        <p:nvSpPr>
          <p:cNvPr id="6" name="Freeform 6"/>
          <p:cNvSpPr/>
          <p:nvPr/>
        </p:nvSpPr>
        <p:spPr>
          <a:xfrm>
            <a:off x="17240958" y="5037630"/>
            <a:ext cx="1418008" cy="1254937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245373">
            <a:off x="1196996" y="150667"/>
            <a:ext cx="790129" cy="818949"/>
          </a:xfrm>
          <a:custGeom>
            <a:avLst/>
            <a:gdLst/>
            <a:ahLst/>
            <a:cxnLst/>
            <a:rect l="l" t="t" r="r" b="b"/>
            <a:pathLst>
              <a:path w="790129" h="818949">
                <a:moveTo>
                  <a:pt x="0" y="0"/>
                </a:moveTo>
                <a:lnTo>
                  <a:pt x="790130" y="0"/>
                </a:lnTo>
                <a:lnTo>
                  <a:pt x="790130" y="818949"/>
                </a:lnTo>
                <a:lnTo>
                  <a:pt x="0" y="818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88314">
            <a:off x="1935022" y="1396769"/>
            <a:ext cx="440801" cy="456879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75" y="2658755"/>
            <a:ext cx="994825" cy="1026916"/>
          </a:xfrm>
          <a:custGeom>
            <a:avLst/>
            <a:gdLst/>
            <a:ahLst/>
            <a:cxnLst/>
            <a:rect l="l" t="t" r="r" b="b"/>
            <a:pathLst>
              <a:path w="994825" h="1026916">
                <a:moveTo>
                  <a:pt x="0" y="0"/>
                </a:moveTo>
                <a:lnTo>
                  <a:pt x="994825" y="0"/>
                </a:lnTo>
                <a:lnTo>
                  <a:pt x="994825" y="1026915"/>
                </a:lnTo>
                <a:lnTo>
                  <a:pt x="0" y="10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57326" y="7114788"/>
            <a:ext cx="4375249" cy="4407302"/>
          </a:xfrm>
          <a:custGeom>
            <a:avLst/>
            <a:gdLst/>
            <a:ahLst/>
            <a:cxnLst/>
            <a:rect l="l" t="t" r="r" b="b"/>
            <a:pathLst>
              <a:path w="4375249" h="4407302">
                <a:moveTo>
                  <a:pt x="0" y="0"/>
                </a:moveTo>
                <a:lnTo>
                  <a:pt x="4375249" y="0"/>
                </a:lnTo>
                <a:lnTo>
                  <a:pt x="4375249" y="4407302"/>
                </a:lnTo>
                <a:lnTo>
                  <a:pt x="0" y="440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Track 68">
            <a:hlinkClick r:id="" action="ppaction://media"/>
            <a:extLst>
              <a:ext uri="{FF2B5EF4-FFF2-40B4-BE49-F238E27FC236}">
                <a16:creationId xmlns:a16="http://schemas.microsoft.com/office/drawing/2014/main" id="{8449C65F-0E46-6CEE-3E18-D21CC4E276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2" end="67998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076252" y="4496292"/>
            <a:ext cx="1082675" cy="108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9EBA9376-7665-8A2A-C461-C5FE195BD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21" end="6183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1E4A0-7C71-0EC4-6C6E-72A536257D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3084" y="2232138"/>
            <a:ext cx="6205723" cy="6806277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37AA6F-9C0F-DDA7-0893-E68ACF568914}"/>
              </a:ext>
            </a:extLst>
          </p:cNvPr>
          <p:cNvSpPr/>
          <p:nvPr/>
        </p:nvSpPr>
        <p:spPr>
          <a:xfrm>
            <a:off x="8382000" y="6260350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41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ED69DCC4-1AA9-17F1-982E-6524CE1A57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34" end="335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34F332-E8B6-1FF0-97FC-00092C0DB9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3471" y="1978925"/>
            <a:ext cx="6169666" cy="7133036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C3EBF4-8FDC-54F3-2375-AF8EAFD0B9E2}"/>
              </a:ext>
            </a:extLst>
          </p:cNvPr>
          <p:cNvSpPr/>
          <p:nvPr/>
        </p:nvSpPr>
        <p:spPr>
          <a:xfrm>
            <a:off x="8796256" y="6355410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9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Look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circle.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33CC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766830" y="6114643"/>
                <a:ext cx="1384428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10045549" y="3732352"/>
              <a:ext cx="647232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 err="1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i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80EEDC12-F2B2-BCE9-F7DC-9749A92B69FB}"/>
              </a:ext>
            </a:extLst>
          </p:cNvPr>
          <p:cNvSpPr/>
          <p:nvPr/>
        </p:nvSpPr>
        <p:spPr>
          <a:xfrm>
            <a:off x="2018078" y="3343423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852905" y="6114643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676950" y="3732352"/>
              <a:ext cx="138442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a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E23DA8D-5480-A4A5-33C4-C0C39B15E978}"/>
              </a:ext>
            </a:extLst>
          </p:cNvPr>
          <p:cNvSpPr/>
          <p:nvPr/>
        </p:nvSpPr>
        <p:spPr>
          <a:xfrm>
            <a:off x="1886888" y="2963698"/>
            <a:ext cx="4008293" cy="3974448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261134" y="6114642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307AA5C0-8D0D-9754-5C2B-AAB7DF79B967}"/>
              </a:ext>
            </a:extLst>
          </p:cNvPr>
          <p:cNvSpPr/>
          <p:nvPr/>
        </p:nvSpPr>
        <p:spPr>
          <a:xfrm>
            <a:off x="1737360" y="2929084"/>
            <a:ext cx="3998134" cy="389002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543656" y="6114642"/>
                <a:ext cx="647232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 err="1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i</a:t>
                </a:r>
                <a:endPara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B4FFD68D-963F-8060-FA42-7E262BA8952F}"/>
              </a:ext>
            </a:extLst>
          </p:cNvPr>
          <p:cNvSpPr/>
          <p:nvPr/>
        </p:nvSpPr>
        <p:spPr>
          <a:xfrm>
            <a:off x="1594681" y="2958926"/>
            <a:ext cx="4360212" cy="3904981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CIRCLE.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344D8-D8C6-E313-0288-014267EEDB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8825" y="3219940"/>
            <a:ext cx="15451617" cy="3822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355600">
              <a:srgbClr val="FFFF0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6F368D0F-96FD-2CC8-D423-F7F27BDF22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.857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9000" y="3778963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344D8-D8C6-E313-0288-014267EEDB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8825" y="3219940"/>
            <a:ext cx="15451617" cy="3822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355600">
              <a:srgbClr val="FFFF0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D0189A3-085A-3B4E-6C25-86592E6AAFD5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again.</a:t>
            </a:r>
          </a:p>
        </p:txBody>
      </p:sp>
      <p:pic>
        <p:nvPicPr>
          <p:cNvPr id="12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0CA3E632-6BB6-85E7-F206-9EC6629C34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.857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9000" y="3778963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3245373">
            <a:off x="888352" y="295754"/>
            <a:ext cx="912319" cy="945596"/>
          </a:xfrm>
          <a:custGeom>
            <a:avLst/>
            <a:gdLst/>
            <a:ahLst/>
            <a:cxnLst/>
            <a:rect l="l" t="t" r="r" b="b"/>
            <a:pathLst>
              <a:path w="912319" h="945596">
                <a:moveTo>
                  <a:pt x="0" y="0"/>
                </a:moveTo>
                <a:lnTo>
                  <a:pt x="912319" y="0"/>
                </a:lnTo>
                <a:lnTo>
                  <a:pt x="912319" y="945596"/>
                </a:lnTo>
                <a:lnTo>
                  <a:pt x="0" y="945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788314">
            <a:off x="2289392" y="945928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62680" y="8662056"/>
            <a:ext cx="2438624" cy="2309290"/>
          </a:xfrm>
          <a:custGeom>
            <a:avLst/>
            <a:gdLst/>
            <a:ahLst/>
            <a:cxnLst/>
            <a:rect l="l" t="t" r="r" b="b"/>
            <a:pathLst>
              <a:path w="1148670" h="1185724">
                <a:moveTo>
                  <a:pt x="0" y="0"/>
                </a:moveTo>
                <a:lnTo>
                  <a:pt x="1148670" y="0"/>
                </a:lnTo>
                <a:lnTo>
                  <a:pt x="1148670" y="1185724"/>
                </a:lnTo>
                <a:lnTo>
                  <a:pt x="0" y="118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75815" y="7385416"/>
            <a:ext cx="3730486" cy="3585930"/>
          </a:xfrm>
          <a:custGeom>
            <a:avLst/>
            <a:gdLst/>
            <a:ahLst/>
            <a:cxnLst/>
            <a:rect l="l" t="t" r="r" b="b"/>
            <a:pathLst>
              <a:path w="3730486" h="3585930">
                <a:moveTo>
                  <a:pt x="0" y="0"/>
                </a:moveTo>
                <a:lnTo>
                  <a:pt x="3730486" y="0"/>
                </a:lnTo>
                <a:lnTo>
                  <a:pt x="3730486" y="3585930"/>
                </a:lnTo>
                <a:lnTo>
                  <a:pt x="0" y="3585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932223" flipH="1" flipV="1">
            <a:off x="15551195" y="-268293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8" y="1772158"/>
                </a:moveTo>
                <a:lnTo>
                  <a:pt x="0" y="1772158"/>
                </a:lnTo>
                <a:lnTo>
                  <a:pt x="0" y="0"/>
                </a:lnTo>
                <a:lnTo>
                  <a:pt x="3416208" y="0"/>
                </a:lnTo>
                <a:lnTo>
                  <a:pt x="3416208" y="17721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A3264F-FDC1-02EA-CD4B-EC8329108C9F}"/>
              </a:ext>
            </a:extLst>
          </p:cNvPr>
          <p:cNvGrpSpPr/>
          <p:nvPr/>
        </p:nvGrpSpPr>
        <p:grpSpPr>
          <a:xfrm>
            <a:off x="6531815" y="1678801"/>
            <a:ext cx="9144000" cy="1152922"/>
            <a:chOff x="5943600" y="2901621"/>
            <a:chExt cx="9144000" cy="1152922"/>
          </a:xfrm>
        </p:grpSpPr>
        <p:sp>
          <p:nvSpPr>
            <p:cNvPr id="2" name="AutoShape 2"/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Warm-up and review. </a:t>
              </a:r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B97CA673-2EEC-DC92-084E-E61692CEA2A4}"/>
              </a:ext>
            </a:extLst>
          </p:cNvPr>
          <p:cNvSpPr txBox="1"/>
          <p:nvPr/>
        </p:nvSpPr>
        <p:spPr>
          <a:xfrm>
            <a:off x="4339454" y="568259"/>
            <a:ext cx="8784439" cy="86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000" dirty="0">
                <a:solidFill>
                  <a:srgbClr val="5B1010"/>
                </a:solidFill>
                <a:latin typeface="More Sugar"/>
              </a:rPr>
              <a:t>TABLE OF 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5570D-D630-9C64-F056-18EBC65D29EA}"/>
              </a:ext>
            </a:extLst>
          </p:cNvPr>
          <p:cNvGrpSpPr/>
          <p:nvPr/>
        </p:nvGrpSpPr>
        <p:grpSpPr>
          <a:xfrm>
            <a:off x="6519783" y="3028373"/>
            <a:ext cx="9144000" cy="1152922"/>
            <a:chOff x="5943600" y="2901621"/>
            <a:chExt cx="9144000" cy="1152922"/>
          </a:xfrm>
        </p:grpSpPr>
        <p:sp>
          <p:nvSpPr>
            <p:cNvPr id="15" name="AutoShape 2">
              <a:extLst>
                <a:ext uri="{FF2B5EF4-FFF2-40B4-BE49-F238E27FC236}">
                  <a16:creationId xmlns:a16="http://schemas.microsoft.com/office/drawing/2014/main" id="{EC01DD46-FEBB-9CFE-AAE3-FEB174DB0486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962B7186-C4C8-78D6-73B7-F2D390A02930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Listen and tick or cross.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62CB08-2CA9-D0C1-E4C0-1F5140BC44DD}"/>
              </a:ext>
            </a:extLst>
          </p:cNvPr>
          <p:cNvGrpSpPr/>
          <p:nvPr/>
        </p:nvGrpSpPr>
        <p:grpSpPr>
          <a:xfrm>
            <a:off x="6502279" y="4377945"/>
            <a:ext cx="9144000" cy="1152922"/>
            <a:chOff x="5943600" y="2901621"/>
            <a:chExt cx="9144000" cy="1152922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11C289A-5947-0679-3EE1-36FD3E4D432D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56A03481-DE67-FA38-AD04-2835B8229E4F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Listen and circle.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D28D31-430C-0554-5866-628BA342BA39}"/>
              </a:ext>
            </a:extLst>
          </p:cNvPr>
          <p:cNvGrpSpPr/>
          <p:nvPr/>
        </p:nvGrpSpPr>
        <p:grpSpPr>
          <a:xfrm>
            <a:off x="6519783" y="7377862"/>
            <a:ext cx="9144000" cy="1152922"/>
            <a:chOff x="5943600" y="2901621"/>
            <a:chExt cx="9144000" cy="1152922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B201A5ED-23F3-05B0-B7F5-28680F4898BC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78206EE-8904-617E-79F4-963E7E8C98C6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Fun corner and wrap-up.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E0496D-367D-7BE3-0E9D-1C59CC338F30}"/>
              </a:ext>
            </a:extLst>
          </p:cNvPr>
          <p:cNvGrpSpPr/>
          <p:nvPr/>
        </p:nvGrpSpPr>
        <p:grpSpPr>
          <a:xfrm>
            <a:off x="-1283961" y="1575864"/>
            <a:ext cx="7495059" cy="1185723"/>
            <a:chOff x="-1537910" y="2108952"/>
            <a:chExt cx="7495059" cy="1185723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4F0F933F-6AC4-6D96-1C55-6205EEBC7110}"/>
                </a:ext>
              </a:extLst>
            </p:cNvPr>
            <p:cNvGrpSpPr/>
            <p:nvPr/>
          </p:nvGrpSpPr>
          <p:grpSpPr>
            <a:xfrm rot="-5400000">
              <a:off x="1616758" y="-1045716"/>
              <a:ext cx="1185723" cy="7495059"/>
              <a:chOff x="0" y="0"/>
              <a:chExt cx="2354580" cy="3800525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EF04482E-CE37-16B1-A3A7-9EADCCC715D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9B06C2AC-43C1-9902-98C8-70CFDE9A5125}"/>
                </a:ext>
              </a:extLst>
            </p:cNvPr>
            <p:cNvSpPr txBox="1"/>
            <p:nvPr/>
          </p:nvSpPr>
          <p:spPr>
            <a:xfrm>
              <a:off x="3418903" y="229252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1.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16AB1F-8E2C-5289-512F-FC2F16DB74C7}"/>
              </a:ext>
            </a:extLst>
          </p:cNvPr>
          <p:cNvGrpSpPr/>
          <p:nvPr/>
        </p:nvGrpSpPr>
        <p:grpSpPr>
          <a:xfrm>
            <a:off x="-1298790" y="2987133"/>
            <a:ext cx="7495059" cy="1185723"/>
            <a:chOff x="-1532241" y="3828402"/>
            <a:chExt cx="7495059" cy="1185723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C07D92C2-3949-2993-F13A-8AB693DA5710}"/>
                </a:ext>
              </a:extLst>
            </p:cNvPr>
            <p:cNvGrpSpPr/>
            <p:nvPr/>
          </p:nvGrpSpPr>
          <p:grpSpPr>
            <a:xfrm rot="-5400000">
              <a:off x="1622427" y="673734"/>
              <a:ext cx="1185723" cy="7495059"/>
              <a:chOff x="0" y="0"/>
              <a:chExt cx="2354580" cy="3800525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7C16D375-A7CB-60E0-BE22-EF7D9F413CFA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BFB15D90-E978-5988-37A4-A9E1799E1CC7}"/>
                </a:ext>
              </a:extLst>
            </p:cNvPr>
            <p:cNvSpPr txBox="1"/>
            <p:nvPr/>
          </p:nvSpPr>
          <p:spPr>
            <a:xfrm>
              <a:off x="3424572" y="401197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2.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5D8275-2895-E465-DB7E-7CDD4F32877C}"/>
              </a:ext>
            </a:extLst>
          </p:cNvPr>
          <p:cNvGrpSpPr/>
          <p:nvPr/>
        </p:nvGrpSpPr>
        <p:grpSpPr>
          <a:xfrm>
            <a:off x="-1264911" y="4422486"/>
            <a:ext cx="7495059" cy="1185723"/>
            <a:chOff x="-1518860" y="5473663"/>
            <a:chExt cx="7495059" cy="1185723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BA0AD9FC-E71C-2ED0-3E30-6D995A4D47BA}"/>
                </a:ext>
              </a:extLst>
            </p:cNvPr>
            <p:cNvGrpSpPr/>
            <p:nvPr/>
          </p:nvGrpSpPr>
          <p:grpSpPr>
            <a:xfrm rot="-5400000">
              <a:off x="1635808" y="2318995"/>
              <a:ext cx="1185723" cy="7495059"/>
              <a:chOff x="0" y="0"/>
              <a:chExt cx="2354580" cy="3800525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593611A9-AAC0-2C46-322A-BB992BCA499F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CEEAAE88-5D32-B94C-38E7-74CC1FE2ADBE}"/>
                </a:ext>
              </a:extLst>
            </p:cNvPr>
            <p:cNvSpPr txBox="1"/>
            <p:nvPr/>
          </p:nvSpPr>
          <p:spPr>
            <a:xfrm>
              <a:off x="3437953" y="5657231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3.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6A1200-3D03-C187-BFAE-2B96A6D174D9}"/>
              </a:ext>
            </a:extLst>
          </p:cNvPr>
          <p:cNvGrpSpPr/>
          <p:nvPr/>
        </p:nvGrpSpPr>
        <p:grpSpPr>
          <a:xfrm>
            <a:off x="-1264911" y="5848190"/>
            <a:ext cx="7495059" cy="1185723"/>
            <a:chOff x="-1518860" y="7256122"/>
            <a:chExt cx="7495059" cy="118572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06986B97-53CA-D6A7-47A9-DC6449A5650F}"/>
                </a:ext>
              </a:extLst>
            </p:cNvPr>
            <p:cNvGrpSpPr/>
            <p:nvPr/>
          </p:nvGrpSpPr>
          <p:grpSpPr>
            <a:xfrm rot="-5400000">
              <a:off x="1635808" y="4101454"/>
              <a:ext cx="1185723" cy="7495059"/>
              <a:chOff x="0" y="0"/>
              <a:chExt cx="2354580" cy="3800525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26AB3DA0-2116-6D0C-C815-22EA534A595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D91509B2-DAA8-2B1A-3B0F-F10C869F6101}"/>
                </a:ext>
              </a:extLst>
            </p:cNvPr>
            <p:cNvSpPr txBox="1"/>
            <p:nvPr/>
          </p:nvSpPr>
          <p:spPr>
            <a:xfrm>
              <a:off x="3437953" y="743969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4.</a:t>
              </a:r>
            </a:p>
          </p:txBody>
        </p:sp>
      </p:grpSp>
      <p:sp>
        <p:nvSpPr>
          <p:cNvPr id="43" name="Freeform 6">
            <a:extLst>
              <a:ext uri="{FF2B5EF4-FFF2-40B4-BE49-F238E27FC236}">
                <a16:creationId xmlns:a16="http://schemas.microsoft.com/office/drawing/2014/main" id="{2D239C50-E0C4-40C8-258B-F8E5B515C137}"/>
              </a:ext>
            </a:extLst>
          </p:cNvPr>
          <p:cNvSpPr/>
          <p:nvPr/>
        </p:nvSpPr>
        <p:spPr>
          <a:xfrm rot="-2788314">
            <a:off x="14694421" y="9103114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E2522230-F87B-D3E1-CD29-4B06A0355BC4}"/>
              </a:ext>
            </a:extLst>
          </p:cNvPr>
          <p:cNvSpPr/>
          <p:nvPr/>
        </p:nvSpPr>
        <p:spPr>
          <a:xfrm rot="-2788314">
            <a:off x="2953781" y="942222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8EB1B5BF-9B1E-F221-1188-2D1970594587}"/>
              </a:ext>
            </a:extLst>
          </p:cNvPr>
          <p:cNvSpPr/>
          <p:nvPr/>
        </p:nvSpPr>
        <p:spPr>
          <a:xfrm rot="-2788314">
            <a:off x="17280631" y="1942012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FED8C7AF-63FA-233A-3B3F-AB719304E27D}"/>
              </a:ext>
            </a:extLst>
          </p:cNvPr>
          <p:cNvSpPr/>
          <p:nvPr/>
        </p:nvSpPr>
        <p:spPr>
          <a:xfrm rot="-2788314">
            <a:off x="16472232" y="5254581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DA908C-5C9D-E3EB-FF3C-1E8A1FC691B6}"/>
              </a:ext>
            </a:extLst>
          </p:cNvPr>
          <p:cNvGrpSpPr/>
          <p:nvPr/>
        </p:nvGrpSpPr>
        <p:grpSpPr>
          <a:xfrm>
            <a:off x="-1248870" y="7236352"/>
            <a:ext cx="7495059" cy="1185723"/>
            <a:chOff x="-1518860" y="7256122"/>
            <a:chExt cx="7495059" cy="1185723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9B1DEE85-5B9A-1129-99E4-E115AE44CBC7}"/>
                </a:ext>
              </a:extLst>
            </p:cNvPr>
            <p:cNvGrpSpPr/>
            <p:nvPr/>
          </p:nvGrpSpPr>
          <p:grpSpPr>
            <a:xfrm rot="-5400000">
              <a:off x="1635808" y="4101454"/>
              <a:ext cx="1185723" cy="7495059"/>
              <a:chOff x="0" y="0"/>
              <a:chExt cx="2354580" cy="3800525"/>
            </a:xfrm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92A64704-4B2F-F346-0C43-D7FC66AD1393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31F72FAB-FD90-A503-402D-390065B998D8}"/>
                </a:ext>
              </a:extLst>
            </p:cNvPr>
            <p:cNvSpPr txBox="1"/>
            <p:nvPr/>
          </p:nvSpPr>
          <p:spPr>
            <a:xfrm>
              <a:off x="3437953" y="743969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5.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9A347B2-B92B-F923-6128-F5455165EFAE}"/>
              </a:ext>
            </a:extLst>
          </p:cNvPr>
          <p:cNvGrpSpPr/>
          <p:nvPr/>
        </p:nvGrpSpPr>
        <p:grpSpPr>
          <a:xfrm>
            <a:off x="6502279" y="5877903"/>
            <a:ext cx="9144000" cy="1152922"/>
            <a:chOff x="5943600" y="2901621"/>
            <a:chExt cx="9144000" cy="1152922"/>
          </a:xfrm>
        </p:grpSpPr>
        <p:sp>
          <p:nvSpPr>
            <p:cNvPr id="47" name="AutoShape 2">
              <a:extLst>
                <a:ext uri="{FF2B5EF4-FFF2-40B4-BE49-F238E27FC236}">
                  <a16:creationId xmlns:a16="http://schemas.microsoft.com/office/drawing/2014/main" id="{9BB58E59-962A-C32E-E8EE-AFC949A44C16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F7FF8FB0-6CF2-C574-AF1A-8222A7CCBB5E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Write and say.</a:t>
              </a:r>
            </a:p>
          </p:txBody>
        </p:sp>
      </p:grpSp>
      <p:sp>
        <p:nvSpPr>
          <p:cNvPr id="49" name="Freeform 6">
            <a:extLst>
              <a:ext uri="{FF2B5EF4-FFF2-40B4-BE49-F238E27FC236}">
                <a16:creationId xmlns:a16="http://schemas.microsoft.com/office/drawing/2014/main" id="{ED6350E2-D60B-7791-9F0E-644505111E3B}"/>
              </a:ext>
            </a:extLst>
          </p:cNvPr>
          <p:cNvSpPr/>
          <p:nvPr/>
        </p:nvSpPr>
        <p:spPr>
          <a:xfrm rot="-2788314">
            <a:off x="6612895" y="889049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02D1D039-003D-13C6-AC81-9074E8E4D7D1}"/>
              </a:ext>
            </a:extLst>
          </p:cNvPr>
          <p:cNvSpPr/>
          <p:nvPr/>
        </p:nvSpPr>
        <p:spPr>
          <a:xfrm rot="-2788314">
            <a:off x="10849331" y="9548427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33CC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766830" y="6114643"/>
                <a:ext cx="1384428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10045549" y="3732352"/>
              <a:ext cx="647232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 err="1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i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80EEDC12-F2B2-BCE9-F7DC-9749A92B69FB}"/>
              </a:ext>
            </a:extLst>
          </p:cNvPr>
          <p:cNvSpPr/>
          <p:nvPr/>
        </p:nvSpPr>
        <p:spPr>
          <a:xfrm>
            <a:off x="2018078" y="3343423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6CF85B-19B9-6562-29FF-E4C3FFEF4727}"/>
              </a:ext>
            </a:extLst>
          </p:cNvPr>
          <p:cNvSpPr/>
          <p:nvPr/>
        </p:nvSpPr>
        <p:spPr>
          <a:xfrm>
            <a:off x="7010400" y="3033855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DF77EDF2-7749-0AB8-2CCB-621365734E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6" end="13059.857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41207" y="3321652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852905" y="6114643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676951" y="3732352"/>
              <a:ext cx="138442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a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E23DA8D-5480-A4A5-33C4-C0C39B15E978}"/>
              </a:ext>
            </a:extLst>
          </p:cNvPr>
          <p:cNvSpPr/>
          <p:nvPr/>
        </p:nvSpPr>
        <p:spPr>
          <a:xfrm>
            <a:off x="1886888" y="2963698"/>
            <a:ext cx="4008293" cy="3974448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EFAC14-69AE-4B6C-AD53-A3E8147F765D}"/>
              </a:ext>
            </a:extLst>
          </p:cNvPr>
          <p:cNvSpPr/>
          <p:nvPr/>
        </p:nvSpPr>
        <p:spPr>
          <a:xfrm>
            <a:off x="7181094" y="2965839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0E532C1-8251-9642-7066-7C5967E7D4A5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pic>
        <p:nvPicPr>
          <p:cNvPr id="19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EBE9836D-B9ED-FBDC-F28B-84B16C161F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10" end="9043.85709999999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22213" y="3629954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261134" y="6114642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307AA5C0-8D0D-9754-5C2B-AAB7DF79B967}"/>
              </a:ext>
            </a:extLst>
          </p:cNvPr>
          <p:cNvSpPr/>
          <p:nvPr/>
        </p:nvSpPr>
        <p:spPr>
          <a:xfrm>
            <a:off x="1737360" y="2929084"/>
            <a:ext cx="3998134" cy="389002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0A5D4D-73FC-141D-BC3D-5B625A26F2CA}"/>
              </a:ext>
            </a:extLst>
          </p:cNvPr>
          <p:cNvSpPr/>
          <p:nvPr/>
        </p:nvSpPr>
        <p:spPr>
          <a:xfrm>
            <a:off x="10714046" y="2840524"/>
            <a:ext cx="3627354" cy="4281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E6215B08-0A4F-215C-82CB-786672D7CAD8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pic>
        <p:nvPicPr>
          <p:cNvPr id="4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73C46BC7-837F-0C6D-E84D-74A1DEDBD3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98" end="4883.857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22213" y="3629954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543656" y="6114642"/>
                <a:ext cx="647232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 err="1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i</a:t>
                </a:r>
                <a:endPara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B4FFD68D-963F-8060-FA42-7E262BA8952F}"/>
              </a:ext>
            </a:extLst>
          </p:cNvPr>
          <p:cNvSpPr/>
          <p:nvPr/>
        </p:nvSpPr>
        <p:spPr>
          <a:xfrm>
            <a:off x="1594681" y="2958926"/>
            <a:ext cx="4360212" cy="3904981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4FD569C-E35D-BDDB-54D5-86D584838E3E}"/>
              </a:ext>
            </a:extLst>
          </p:cNvPr>
          <p:cNvSpPr/>
          <p:nvPr/>
        </p:nvSpPr>
        <p:spPr>
          <a:xfrm>
            <a:off x="7496429" y="2770728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150C0807-2ABC-ABAA-FA40-879991D7A7A7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pic>
        <p:nvPicPr>
          <p:cNvPr id="19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1023FDF5-F3D1-53D8-944C-C1B4C57867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7" end="274.857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78278" y="3560157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Write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say.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4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65A2E-204C-9BAF-D0A9-E903AC9507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3550" y="2120794"/>
            <a:ext cx="8723244" cy="6712681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0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ACCED-42E7-E09B-2F97-BD8C3BEB1E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8200" y="2221401"/>
            <a:ext cx="8551608" cy="6627496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01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5E98C-B8CA-A96D-3138-A2B7A84948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0600" y="1941634"/>
            <a:ext cx="7927658" cy="7104401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9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25782" y="-397082"/>
            <a:ext cx="4643494" cy="7495059"/>
            <a:chOff x="0" y="0"/>
            <a:chExt cx="235458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Warm-up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review.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3" y="3640641"/>
            <a:ext cx="6334869" cy="15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23900" dirty="0">
                <a:solidFill>
                  <a:srgbClr val="5B1010"/>
                </a:solidFill>
                <a:latin typeface="More Sugar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EFA9E6-2D61-D212-91DE-CCFC8E7743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1866900"/>
            <a:ext cx="6781800" cy="729420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307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WRITE.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106D4DC-CF58-5540-46FC-48D815CD1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67120" y="2476500"/>
            <a:ext cx="1309688" cy="1309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B480F2-A028-83C1-2BD1-27A58B579A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1274" y="1877152"/>
            <a:ext cx="9462917" cy="71993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35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E469D8-CDAC-D683-CFD0-E039E82B61BB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7D17E4-6616-837B-9E6B-354F9490F03E}"/>
              </a:ext>
            </a:extLst>
          </p:cNvPr>
          <p:cNvSpPr/>
          <p:nvPr/>
        </p:nvSpPr>
        <p:spPr>
          <a:xfrm>
            <a:off x="4648200" y="6493607"/>
            <a:ext cx="11102673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1EB3F-A48E-CC42-95D9-B94E94FFF837}"/>
              </a:ext>
            </a:extLst>
          </p:cNvPr>
          <p:cNvSpPr/>
          <p:nvPr/>
        </p:nvSpPr>
        <p:spPr>
          <a:xfrm>
            <a:off x="8830917" y="6045565"/>
            <a:ext cx="159851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C619A0-FAEF-202F-E342-E2DFBFBEE196}"/>
              </a:ext>
            </a:extLst>
          </p:cNvPr>
          <p:cNvSpPr/>
          <p:nvPr/>
        </p:nvSpPr>
        <p:spPr>
          <a:xfrm>
            <a:off x="6658207" y="6040950"/>
            <a:ext cx="754244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gr_ pes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7716C2C9-24B0-F362-11A7-786A7F4EFE89}"/>
              </a:ext>
            </a:extLst>
          </p:cNvPr>
          <p:cNvSpPr/>
          <p:nvPr/>
        </p:nvSpPr>
        <p:spPr>
          <a:xfrm>
            <a:off x="1515055" y="2280444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AF354A4-FF65-9191-5659-10B23B8640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27557" y="2900724"/>
            <a:ext cx="914451" cy="914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98C2CF-2F48-ABAB-B6DA-AB222E4617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1000" y="2172272"/>
            <a:ext cx="5334467" cy="344824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869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4120892" y="173438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D367353-8AE3-F336-4275-28B902D9ABCC}"/>
              </a:ext>
            </a:extLst>
          </p:cNvPr>
          <p:cNvSpPr/>
          <p:nvPr/>
        </p:nvSpPr>
        <p:spPr>
          <a:xfrm>
            <a:off x="1660893" y="2574324"/>
            <a:ext cx="3497277" cy="3276025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27F3C8-DE5B-72E7-017F-9AB286ACE5F7}"/>
              </a:ext>
            </a:extLst>
          </p:cNvPr>
          <p:cNvSpPr/>
          <p:nvPr/>
        </p:nvSpPr>
        <p:spPr>
          <a:xfrm>
            <a:off x="4953000" y="6661905"/>
            <a:ext cx="9388400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EAC4F3-B5FD-D77F-C137-2D3176A45C60}"/>
              </a:ext>
            </a:extLst>
          </p:cNvPr>
          <p:cNvSpPr/>
          <p:nvPr/>
        </p:nvSpPr>
        <p:spPr>
          <a:xfrm>
            <a:off x="7022741" y="6509283"/>
            <a:ext cx="121058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B54E00-DCC8-68EF-76ED-B8FE45215B7D}"/>
              </a:ext>
            </a:extLst>
          </p:cNvPr>
          <p:cNvSpPr/>
          <p:nvPr/>
        </p:nvSpPr>
        <p:spPr>
          <a:xfrm>
            <a:off x="7047413" y="6584763"/>
            <a:ext cx="471314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_</a:t>
            </a:r>
            <a:r>
              <a:rPr lang="en-US" sz="166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ams</a:t>
            </a:r>
            <a:endParaRPr lang="en-US" sz="16600" b="0" cap="none" spc="0" dirty="0">
              <a:ln w="0"/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92EAD8-E625-4541-7D71-4D0FE36A78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24703" y="1872693"/>
            <a:ext cx="6595295" cy="4188903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2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15700FD-3E05-8AC8-0830-CD8BD1EBB0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1C9327A-42D5-3894-3505-ECE59F5A8B1F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64D2F380-1ACE-4CD7-B1BC-B5BF0C32BB54}"/>
              </a:ext>
            </a:extLst>
          </p:cNvPr>
          <p:cNvSpPr/>
          <p:nvPr/>
        </p:nvSpPr>
        <p:spPr>
          <a:xfrm>
            <a:off x="2172613" y="2574355"/>
            <a:ext cx="3225560" cy="3145403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713F4-D753-5F5A-0035-4B223ED6A2FF}"/>
              </a:ext>
            </a:extLst>
          </p:cNvPr>
          <p:cNvSpPr/>
          <p:nvPr/>
        </p:nvSpPr>
        <p:spPr>
          <a:xfrm>
            <a:off x="3962400" y="6679588"/>
            <a:ext cx="11950402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91CCDC-9394-5FDD-0F6F-D318E0168CEE}"/>
              </a:ext>
            </a:extLst>
          </p:cNvPr>
          <p:cNvSpPr/>
          <p:nvPr/>
        </p:nvSpPr>
        <p:spPr>
          <a:xfrm>
            <a:off x="8509196" y="6356811"/>
            <a:ext cx="74731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i</a:t>
            </a:r>
            <a:endParaRPr lang="en-US" sz="19900" b="0" cap="none" spc="0" dirty="0">
              <a:ln w="0"/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BF1BE3-ACB2-D138-8FE7-26367961FBAD}"/>
              </a:ext>
            </a:extLst>
          </p:cNvPr>
          <p:cNvSpPr/>
          <p:nvPr/>
        </p:nvSpPr>
        <p:spPr>
          <a:xfrm>
            <a:off x="5941765" y="6306213"/>
            <a:ext cx="807945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dr_ving</a:t>
            </a:r>
            <a:endParaRPr lang="en-US" sz="19900" b="0" cap="none" spc="0" dirty="0">
              <a:ln w="0"/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2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8632E549-F0E5-62A1-E2A9-46A5D98F09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89202" y="3314700"/>
            <a:ext cx="1349375" cy="1349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F3AC47-5C75-240E-7003-1D0F106CB8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6200" y="2191602"/>
            <a:ext cx="5620013" cy="37041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57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D5A4134-C4FC-FF21-B56F-F57556741F3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953AF1E-158E-BCA6-BEF9-A26BA492D422}"/>
              </a:ext>
            </a:extLst>
          </p:cNvPr>
          <p:cNvSpPr/>
          <p:nvPr/>
        </p:nvSpPr>
        <p:spPr>
          <a:xfrm>
            <a:off x="2378048" y="2455899"/>
            <a:ext cx="3510719" cy="3113600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C4FD8-C3D9-2000-9E08-ABE978205C99}"/>
              </a:ext>
            </a:extLst>
          </p:cNvPr>
          <p:cNvSpPr/>
          <p:nvPr/>
        </p:nvSpPr>
        <p:spPr>
          <a:xfrm>
            <a:off x="6248400" y="6493607"/>
            <a:ext cx="8093000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9C6F58-BAA3-B155-2024-1E99FAA46BE0}"/>
              </a:ext>
            </a:extLst>
          </p:cNvPr>
          <p:cNvSpPr/>
          <p:nvPr/>
        </p:nvSpPr>
        <p:spPr>
          <a:xfrm>
            <a:off x="8310227" y="5854126"/>
            <a:ext cx="125867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z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D79BF7-C7F3-4A76-170D-B32AC3AB33DA}"/>
              </a:ext>
            </a:extLst>
          </p:cNvPr>
          <p:cNvSpPr/>
          <p:nvPr/>
        </p:nvSpPr>
        <p:spPr>
          <a:xfrm>
            <a:off x="8342282" y="5827803"/>
            <a:ext cx="390523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_</a:t>
            </a:r>
            <a:r>
              <a:rPr lang="en-US" sz="199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oo</a:t>
            </a:r>
            <a:endParaRPr lang="en-US" sz="19900" b="0" cap="none" spc="0" dirty="0">
              <a:ln w="0"/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8720B5-C1C8-EA19-2209-26E4CF9BEE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30175" y="1960251"/>
            <a:ext cx="5746272" cy="402239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1" name="unit 10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34604D40-E6A7-4A1F-B184-687B6D4E69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5" end="6394.795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5889" y="2891638"/>
            <a:ext cx="854075" cy="8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Fun corner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wrap-up.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5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0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910" y="3786818"/>
            <a:ext cx="13906181" cy="37188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98278" y="1776138"/>
            <a:ext cx="729144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7200" dirty="0">
                <a:latin typeface="Gill Sans Ultra Bold" panose="020B0A02020104020203" pitchFamily="34" charset="0"/>
              </a:rPr>
              <a:t>GAME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4483" y="247510"/>
            <a:ext cx="4220240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48827" y="5692738"/>
            <a:ext cx="4608693" cy="4481954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61973" y="1125446"/>
            <a:ext cx="1445471" cy="1577399"/>
          </a:xfrm>
          <a:custGeom>
            <a:avLst/>
            <a:gdLst/>
            <a:ahLst/>
            <a:cxnLst/>
            <a:rect l="l" t="t" r="r" b="b"/>
            <a:pathLst>
              <a:path w="1445471" h="1577399">
                <a:moveTo>
                  <a:pt x="0" y="0"/>
                </a:moveTo>
                <a:lnTo>
                  <a:pt x="1445471" y="0"/>
                </a:lnTo>
                <a:lnTo>
                  <a:pt x="144547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 rot="5400000" flipV="1">
            <a:off x="2011135" y="8401310"/>
            <a:ext cx="1538637" cy="1598506"/>
          </a:xfrm>
          <a:custGeom>
            <a:avLst/>
            <a:gdLst/>
            <a:ahLst/>
            <a:cxnLst/>
            <a:rect l="l" t="t" r="r" b="b"/>
            <a:pathLst>
              <a:path w="1538637" h="1584739">
                <a:moveTo>
                  <a:pt x="0" y="0"/>
                </a:moveTo>
                <a:lnTo>
                  <a:pt x="1538637" y="0"/>
                </a:lnTo>
                <a:lnTo>
                  <a:pt x="1538637" y="1584739"/>
                </a:lnTo>
                <a:lnTo>
                  <a:pt x="0" y="15847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/>
          <p:cNvSpPr/>
          <p:nvPr/>
        </p:nvSpPr>
        <p:spPr>
          <a:xfrm flipH="1">
            <a:off x="16502556" y="3191014"/>
            <a:ext cx="1463636" cy="1757641"/>
          </a:xfrm>
          <a:custGeom>
            <a:avLst/>
            <a:gdLst/>
            <a:ahLst/>
            <a:cxnLst/>
            <a:rect l="l" t="t" r="r" b="b"/>
            <a:pathLst>
              <a:path w="1463636" h="1757641">
                <a:moveTo>
                  <a:pt x="1463636" y="0"/>
                </a:moveTo>
                <a:lnTo>
                  <a:pt x="0" y="0"/>
                </a:lnTo>
                <a:lnTo>
                  <a:pt x="0" y="1757642"/>
                </a:lnTo>
                <a:lnTo>
                  <a:pt x="1463636" y="1757642"/>
                </a:lnTo>
                <a:lnTo>
                  <a:pt x="146363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/>
          <p:nvPr/>
        </p:nvSpPr>
        <p:spPr>
          <a:xfrm rot="19646130">
            <a:off x="8267254" y="8729297"/>
            <a:ext cx="1043951" cy="1577399"/>
          </a:xfrm>
          <a:custGeom>
            <a:avLst/>
            <a:gdLst/>
            <a:ahLst/>
            <a:cxnLst/>
            <a:rect l="l" t="t" r="r" b="b"/>
            <a:pathLst>
              <a:path w="1043951" h="1577399">
                <a:moveTo>
                  <a:pt x="0" y="0"/>
                </a:moveTo>
                <a:lnTo>
                  <a:pt x="1043951" y="0"/>
                </a:lnTo>
                <a:lnTo>
                  <a:pt x="104395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audio-logo-little-rascal-185093.wav"/>
          </p:stSnd>
        </p:sndAc>
      </p:transition>
    </mc:Choice>
    <mc:Fallback xmlns="">
      <p:transition spd="slow">
        <p:fade/>
        <p:sndAc>
          <p:stSnd>
            <p:snd r:embed="rId18" name="audio-logo-little-rascal-185093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1353127"/>
            <a:ext cx="4903283" cy="8953500"/>
          </a:xfrm>
          <a:custGeom>
            <a:avLst/>
            <a:gdLst/>
            <a:ahLst/>
            <a:cxnLst/>
            <a:rect l="l" t="t" r="r" b="b"/>
            <a:pathLst>
              <a:path w="3529079" h="6754218">
                <a:moveTo>
                  <a:pt x="0" y="0"/>
                </a:moveTo>
                <a:lnTo>
                  <a:pt x="3529078" y="0"/>
                </a:lnTo>
                <a:lnTo>
                  <a:pt x="3529078" y="6754218"/>
                </a:lnTo>
                <a:lnTo>
                  <a:pt x="0" y="6754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21366" y="1444158"/>
            <a:ext cx="1857048" cy="2057400"/>
          </a:xfrm>
          <a:custGeom>
            <a:avLst/>
            <a:gdLst/>
            <a:ahLst/>
            <a:cxnLst/>
            <a:rect l="l" t="t" r="r" b="b"/>
            <a:pathLst>
              <a:path w="1200723" h="1551823">
                <a:moveTo>
                  <a:pt x="0" y="0"/>
                </a:moveTo>
                <a:lnTo>
                  <a:pt x="1200723" y="0"/>
                </a:lnTo>
                <a:lnTo>
                  <a:pt x="1200723" y="1551822"/>
                </a:lnTo>
                <a:lnTo>
                  <a:pt x="0" y="15518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64090" y="291345"/>
            <a:ext cx="1371600" cy="1353127"/>
          </a:xfrm>
          <a:custGeom>
            <a:avLst/>
            <a:gdLst/>
            <a:ahLst/>
            <a:cxnLst/>
            <a:rect l="l" t="t" r="r" b="b"/>
            <a:pathLst>
              <a:path w="2163614" h="2057400">
                <a:moveTo>
                  <a:pt x="0" y="0"/>
                </a:moveTo>
                <a:lnTo>
                  <a:pt x="2163613" y="0"/>
                </a:lnTo>
                <a:lnTo>
                  <a:pt x="21636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53850" y="1094244"/>
            <a:ext cx="11734150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400" dirty="0">
                <a:solidFill>
                  <a:srgbClr val="C00000"/>
                </a:solidFill>
                <a:latin typeface="VNI-Fato" pitchFamily="2" charset="0"/>
              </a:rPr>
              <a:t>Magic bag</a:t>
            </a:r>
            <a:endParaRPr lang="en-US" sz="17400" spc="-800" dirty="0">
              <a:solidFill>
                <a:srgbClr val="C00000"/>
              </a:solidFill>
              <a:latin typeface="VNI-Fato" pitchFamily="2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5A22423-3BC1-4622-6881-85D532222D72}"/>
              </a:ext>
            </a:extLst>
          </p:cNvPr>
          <p:cNvSpPr/>
          <p:nvPr/>
        </p:nvSpPr>
        <p:spPr>
          <a:xfrm>
            <a:off x="8534400" y="3749040"/>
            <a:ext cx="6400800" cy="6369787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11" name="audio-logo-little-rascal-185093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552496" y="7621010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01231" y="8953500"/>
            <a:ext cx="104855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cake is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83D9A-2955-FC0D-55AE-108B949293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28" b="96528" l="9626" r="90909">
                        <a14:foregroundMark x1="31016" y1="41667" x2="56684" y2="47917"/>
                        <a14:foregroundMark x1="56684" y1="47917" x2="64171" y2="47917"/>
                        <a14:foregroundMark x1="22460" y1="86111" x2="22460" y2="96528"/>
                        <a14:foregroundMark x1="66845" y1="37500" x2="62567" y2="46528"/>
                        <a14:foregroundMark x1="45455" y1="36111" x2="53476" y2="37500"/>
                        <a14:foregroundMark x1="90909" y1="38194" x2="89840" y2="60417"/>
                        <a14:foregroundMark x1="89840" y1="60417" x2="89840" y2="6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9865" y="3580128"/>
            <a:ext cx="4657455" cy="3812543"/>
          </a:xfrm>
          <a:prstGeom prst="rect">
            <a:avLst/>
          </a:prstGeom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708991" y="7653914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86906" y="8953500"/>
            <a:ext cx="121142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grapes are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DDEE-683E-85F2-C467-DD4813554B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46" b="99684" l="5308" r="89809">
                        <a14:foregroundMark x1="26115" y1="6962" x2="59023" y2="6962"/>
                        <a14:foregroundMark x1="59023" y1="6962" x2="67091" y2="6646"/>
                        <a14:foregroundMark x1="37155" y1="66139" x2="64331" y2="82595"/>
                        <a14:foregroundMark x1="5308" y1="89241" x2="11465" y2="69304"/>
                        <a14:foregroundMark x1="11465" y1="69304" x2="11465" y2="69304"/>
                        <a14:foregroundMark x1="11465" y1="90823" x2="67941" y2="85443"/>
                        <a14:foregroundMark x1="67941" y1="85443" x2="67941" y2="85443"/>
                        <a14:foregroundMark x1="28875" y1="63608" x2="30998" y2="86392"/>
                        <a14:foregroundMark x1="64331" y1="62975" x2="77495" y2="69304"/>
                        <a14:foregroundMark x1="58174" y1="66772" x2="72824" y2="94304"/>
                        <a14:foregroundMark x1="86200" y1="73734" x2="89384" y2="92405"/>
                        <a14:foregroundMark x1="30998" y1="94937" x2="82590" y2="93354"/>
                        <a14:foregroundMark x1="8068" y1="93354" x2="18259" y2="93987"/>
                        <a14:foregroundMark x1="83652" y1="67722" x2="88323" y2="77848"/>
                        <a14:foregroundMark x1="7431" y1="93354" x2="14862" y2="94937"/>
                        <a14:foregroundMark x1="55414" y1="98734" x2="67091" y2="96835"/>
                        <a14:foregroundMark x1="67091" y1="96835" x2="89597" y2="99367"/>
                        <a14:foregroundMark x1="5945" y1="90823" x2="8917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341" y="4432792"/>
            <a:ext cx="4743318" cy="3182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38639-BF0A-F3D7-719A-FF2FAE7517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67" b="94702" l="8421" r="92632">
                        <a14:foregroundMark x1="42105" y1="7285" x2="56000" y2="9603"/>
                        <a14:foregroundMark x1="57053" y1="6623" x2="59158" y2="12252"/>
                        <a14:foregroundMark x1="10316" y1="25166" x2="11789" y2="34106"/>
                        <a14:foregroundMark x1="42526" y1="5629" x2="47579" y2="5629"/>
                        <a14:foregroundMark x1="10737" y1="26159" x2="26947" y2="28477"/>
                        <a14:foregroundMark x1="9684" y1="24503" x2="9263" y2="34106"/>
                        <a14:foregroundMark x1="44421" y1="91060" x2="52211" y2="94371"/>
                        <a14:foregroundMark x1="65263" y1="94702" x2="68421" y2="94702"/>
                        <a14:foregroundMark x1="91158" y1="77483" x2="92632" y2="84768"/>
                        <a14:foregroundMark x1="14526" y1="18543" x2="21263" y2="20199"/>
                        <a14:foregroundMark x1="8421" y1="34106" x2="10737" y2="350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749" y="3637355"/>
            <a:ext cx="2262502" cy="1438475"/>
          </a:xfrm>
          <a:prstGeom prst="rect">
            <a:avLst/>
          </a:prstGeom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708991" y="7653914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94973" y="8953500"/>
            <a:ext cx="128980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bananas are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DDEE-683E-85F2-C467-DD4813554B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46" b="99684" l="5308" r="89809">
                        <a14:foregroundMark x1="26115" y1="6962" x2="59023" y2="6962"/>
                        <a14:foregroundMark x1="59023" y1="6962" x2="67091" y2="6646"/>
                        <a14:foregroundMark x1="37155" y1="66139" x2="64331" y2="82595"/>
                        <a14:foregroundMark x1="5308" y1="89241" x2="11465" y2="69304"/>
                        <a14:foregroundMark x1="11465" y1="69304" x2="11465" y2="69304"/>
                        <a14:foregroundMark x1="11465" y1="90823" x2="67941" y2="85443"/>
                        <a14:foregroundMark x1="67941" y1="85443" x2="67941" y2="85443"/>
                        <a14:foregroundMark x1="28875" y1="63608" x2="30998" y2="86392"/>
                        <a14:foregroundMark x1="64331" y1="62975" x2="77495" y2="69304"/>
                        <a14:foregroundMark x1="58174" y1="66772" x2="72824" y2="94304"/>
                        <a14:foregroundMark x1="86200" y1="73734" x2="89384" y2="92405"/>
                        <a14:foregroundMark x1="30998" y1="94937" x2="82590" y2="93354"/>
                        <a14:foregroundMark x1="8068" y1="93354" x2="18259" y2="93987"/>
                        <a14:foregroundMark x1="83652" y1="67722" x2="88323" y2="77848"/>
                        <a14:foregroundMark x1="7431" y1="93354" x2="14862" y2="94937"/>
                        <a14:foregroundMark x1="55414" y1="98734" x2="67091" y2="96835"/>
                        <a14:foregroundMark x1="67091" y1="96835" x2="89597" y2="99367"/>
                        <a14:foregroundMark x1="5945" y1="90823" x2="8917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341" y="4432792"/>
            <a:ext cx="4743318" cy="3182353"/>
          </a:xfrm>
          <a:prstGeom prst="rect">
            <a:avLst/>
          </a:prstGeom>
        </p:spPr>
      </p:pic>
      <p:pic>
        <p:nvPicPr>
          <p:cNvPr id="1026" name="Picture 2" descr="bananas | Fruit clipart, Clip art, Banana">
            <a:extLst>
              <a:ext uri="{FF2B5EF4-FFF2-40B4-BE49-F238E27FC236}">
                <a16:creationId xmlns:a16="http://schemas.microsoft.com/office/drawing/2014/main" id="{D141A312-236E-D7F5-2BD6-9242D612A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925">
            <a:off x="8554584" y="3359643"/>
            <a:ext cx="1302836" cy="1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708991" y="7653914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9674" y="8953500"/>
            <a:ext cx="108686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apple is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DDEE-683E-85F2-C467-DD4813554B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46" b="99684" l="5308" r="89809">
                        <a14:foregroundMark x1="26115" y1="6962" x2="59023" y2="6962"/>
                        <a14:foregroundMark x1="59023" y1="6962" x2="67091" y2="6646"/>
                        <a14:foregroundMark x1="37155" y1="66139" x2="64331" y2="82595"/>
                        <a14:foregroundMark x1="5308" y1="89241" x2="11465" y2="69304"/>
                        <a14:foregroundMark x1="11465" y1="69304" x2="11465" y2="69304"/>
                        <a14:foregroundMark x1="11465" y1="90823" x2="67941" y2="85443"/>
                        <a14:foregroundMark x1="67941" y1="85443" x2="67941" y2="85443"/>
                        <a14:foregroundMark x1="28875" y1="63608" x2="30998" y2="86392"/>
                        <a14:foregroundMark x1="64331" y1="62975" x2="77495" y2="69304"/>
                        <a14:foregroundMark x1="58174" y1="66772" x2="72824" y2="94304"/>
                        <a14:foregroundMark x1="86200" y1="73734" x2="89384" y2="92405"/>
                        <a14:foregroundMark x1="30998" y1="94937" x2="82590" y2="93354"/>
                        <a14:foregroundMark x1="8068" y1="93354" x2="18259" y2="93987"/>
                        <a14:foregroundMark x1="83652" y1="67722" x2="88323" y2="77848"/>
                        <a14:foregroundMark x1="7431" y1="93354" x2="14862" y2="94937"/>
                        <a14:foregroundMark x1="55414" y1="98734" x2="67091" y2="96835"/>
                        <a14:foregroundMark x1="67091" y1="96835" x2="89597" y2="99367"/>
                        <a14:foregroundMark x1="5945" y1="90823" x2="8917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341" y="4432792"/>
            <a:ext cx="4743318" cy="3182353"/>
          </a:xfrm>
          <a:prstGeom prst="rect">
            <a:avLst/>
          </a:prstGeom>
        </p:spPr>
      </p:pic>
      <p:pic>
        <p:nvPicPr>
          <p:cNvPr id="2050" name="Picture 2" descr="Apple PNGs for Free Download">
            <a:extLst>
              <a:ext uri="{FF2B5EF4-FFF2-40B4-BE49-F238E27FC236}">
                <a16:creationId xmlns:a16="http://schemas.microsoft.com/office/drawing/2014/main" id="{7626EA4A-7BCD-D9C5-5668-F79D87EB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583" y="3464796"/>
            <a:ext cx="1260834" cy="13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9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04483" y="247510"/>
            <a:ext cx="4220240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48827" y="5692738"/>
            <a:ext cx="4608693" cy="4481954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61973" y="1125446"/>
            <a:ext cx="1445471" cy="1577399"/>
          </a:xfrm>
          <a:custGeom>
            <a:avLst/>
            <a:gdLst/>
            <a:ahLst/>
            <a:cxnLst/>
            <a:rect l="l" t="t" r="r" b="b"/>
            <a:pathLst>
              <a:path w="1445471" h="1577399">
                <a:moveTo>
                  <a:pt x="0" y="0"/>
                </a:moveTo>
                <a:lnTo>
                  <a:pt x="1445471" y="0"/>
                </a:lnTo>
                <a:lnTo>
                  <a:pt x="144547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 rot="5400000" flipV="1">
            <a:off x="2011135" y="8401310"/>
            <a:ext cx="1538637" cy="1598506"/>
          </a:xfrm>
          <a:custGeom>
            <a:avLst/>
            <a:gdLst/>
            <a:ahLst/>
            <a:cxnLst/>
            <a:rect l="l" t="t" r="r" b="b"/>
            <a:pathLst>
              <a:path w="1538637" h="1584739">
                <a:moveTo>
                  <a:pt x="0" y="0"/>
                </a:moveTo>
                <a:lnTo>
                  <a:pt x="1538637" y="0"/>
                </a:lnTo>
                <a:lnTo>
                  <a:pt x="1538637" y="1584739"/>
                </a:lnTo>
                <a:lnTo>
                  <a:pt x="0" y="1584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/>
          <p:cNvSpPr/>
          <p:nvPr/>
        </p:nvSpPr>
        <p:spPr>
          <a:xfrm flipH="1">
            <a:off x="16502556" y="3191014"/>
            <a:ext cx="1463636" cy="1757641"/>
          </a:xfrm>
          <a:custGeom>
            <a:avLst/>
            <a:gdLst/>
            <a:ahLst/>
            <a:cxnLst/>
            <a:rect l="l" t="t" r="r" b="b"/>
            <a:pathLst>
              <a:path w="1463636" h="1757641">
                <a:moveTo>
                  <a:pt x="1463636" y="0"/>
                </a:moveTo>
                <a:lnTo>
                  <a:pt x="0" y="0"/>
                </a:lnTo>
                <a:lnTo>
                  <a:pt x="0" y="1757642"/>
                </a:lnTo>
                <a:lnTo>
                  <a:pt x="1463636" y="1757642"/>
                </a:lnTo>
                <a:lnTo>
                  <a:pt x="146363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/>
          <p:nvPr/>
        </p:nvSpPr>
        <p:spPr>
          <a:xfrm rot="19646130">
            <a:off x="8267254" y="8729297"/>
            <a:ext cx="1043951" cy="1577399"/>
          </a:xfrm>
          <a:custGeom>
            <a:avLst/>
            <a:gdLst/>
            <a:ahLst/>
            <a:cxnLst/>
            <a:rect l="l" t="t" r="r" b="b"/>
            <a:pathLst>
              <a:path w="1043951" h="1577399">
                <a:moveTo>
                  <a:pt x="0" y="0"/>
                </a:moveTo>
                <a:lnTo>
                  <a:pt x="1043951" y="0"/>
                </a:lnTo>
                <a:lnTo>
                  <a:pt x="104395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2874" y="1851375"/>
            <a:ext cx="9742252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8" name="applaus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AA95F2ED-ADEB-EB8C-B972-2D076500FD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7557" y="2900724"/>
            <a:ext cx="914451" cy="914451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2111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8FD90-9677-5F2E-134F-50AE141434C9}"/>
              </a:ext>
            </a:extLst>
          </p:cNvPr>
          <p:cNvGrpSpPr/>
          <p:nvPr/>
        </p:nvGrpSpPr>
        <p:grpSpPr>
          <a:xfrm>
            <a:off x="3860458" y="1936286"/>
            <a:ext cx="14093861" cy="7938365"/>
            <a:chOff x="3930193" y="1888543"/>
            <a:chExt cx="14093861" cy="7938365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ED1CD495-8DC5-3E40-8AA8-171E92F765DB}"/>
                </a:ext>
              </a:extLst>
            </p:cNvPr>
            <p:cNvGrpSpPr/>
            <p:nvPr/>
          </p:nvGrpSpPr>
          <p:grpSpPr>
            <a:xfrm>
              <a:off x="3930193" y="1888543"/>
              <a:ext cx="14093861" cy="7938365"/>
              <a:chOff x="0" y="0"/>
              <a:chExt cx="4081635" cy="2038325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0438159-0EB7-A01F-5F95-7B1F9FB90D95}"/>
                  </a:ext>
                </a:extLst>
              </p:cNvPr>
              <p:cNvSpPr/>
              <p:nvPr/>
            </p:nvSpPr>
            <p:spPr>
              <a:xfrm>
                <a:off x="0" y="0"/>
                <a:ext cx="4081635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solidFill>
                <a:srgbClr val="EFA3B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FE0AF1F-7245-CE66-E361-0EF3A7342318}"/>
                </a:ext>
              </a:extLst>
            </p:cNvPr>
            <p:cNvGrpSpPr/>
            <p:nvPr/>
          </p:nvGrpSpPr>
          <p:grpSpPr>
            <a:xfrm>
              <a:off x="4572000" y="6698545"/>
              <a:ext cx="1943100" cy="2533650"/>
              <a:chOff x="0" y="0"/>
              <a:chExt cx="511763" cy="667299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E937E9EE-6B1B-5C70-22D1-638D08D5D4F0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C562E598-D575-0613-C9D4-EB4C64A6E51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5FAA9E46-D3A3-C1FB-6B45-CDA4CE6E8CAC}"/>
                </a:ext>
              </a:extLst>
            </p:cNvPr>
            <p:cNvGrpSpPr/>
            <p:nvPr/>
          </p:nvGrpSpPr>
          <p:grpSpPr>
            <a:xfrm>
              <a:off x="6751486" y="6698545"/>
              <a:ext cx="1943100" cy="2533650"/>
              <a:chOff x="0" y="0"/>
              <a:chExt cx="511763" cy="667299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727535D-3494-E7AC-480F-689B0449F6C8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8B7457CF-8B67-48D2-55F9-56CCDC5ECE5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7C2B9005-B5DF-05AD-B814-F28CE2A216AE}"/>
                </a:ext>
              </a:extLst>
            </p:cNvPr>
            <p:cNvGrpSpPr/>
            <p:nvPr/>
          </p:nvGrpSpPr>
          <p:grpSpPr>
            <a:xfrm>
              <a:off x="9047531" y="6698545"/>
              <a:ext cx="1943100" cy="2533650"/>
              <a:chOff x="0" y="0"/>
              <a:chExt cx="511763" cy="667299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A383B8-3303-602C-531F-558D274AD000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CBCED4CB-98B6-41B0-80AB-36039510269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F18383E1-5058-5833-4F73-C3A46C8F8D4E}"/>
                </a:ext>
              </a:extLst>
            </p:cNvPr>
            <p:cNvGrpSpPr/>
            <p:nvPr/>
          </p:nvGrpSpPr>
          <p:grpSpPr>
            <a:xfrm>
              <a:off x="11253034" y="6698545"/>
              <a:ext cx="1943100" cy="2533650"/>
              <a:chOff x="0" y="0"/>
              <a:chExt cx="511763" cy="667299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AC5A5E6-45C6-97C9-16EB-26DF23DAB3EB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5AB3A660-B6D9-14AA-5180-37FCBF42F9C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762149-33F4-899E-8306-14AE41C524FC}"/>
                </a:ext>
              </a:extLst>
            </p:cNvPr>
            <p:cNvSpPr txBox="1"/>
            <p:nvPr/>
          </p:nvSpPr>
          <p:spPr>
            <a:xfrm>
              <a:off x="11253034" y="6950990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p</a:t>
              </a:r>
              <a:endPara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390DB-18D1-F0BD-4C14-DDB654B30E52}"/>
                </a:ext>
              </a:extLst>
            </p:cNvPr>
            <p:cNvSpPr txBox="1"/>
            <p:nvPr/>
          </p:nvSpPr>
          <p:spPr>
            <a:xfrm>
              <a:off x="4661584" y="708773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g</a:t>
              </a:r>
            </a:p>
          </p:txBody>
        </p: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FD9D34D1-634D-7A14-3CE8-AE9C1976DBFD}"/>
                </a:ext>
              </a:extLst>
            </p:cNvPr>
            <p:cNvGrpSpPr/>
            <p:nvPr/>
          </p:nvGrpSpPr>
          <p:grpSpPr>
            <a:xfrm>
              <a:off x="13464778" y="6698545"/>
              <a:ext cx="1943100" cy="2533650"/>
              <a:chOff x="0" y="0"/>
              <a:chExt cx="511763" cy="66729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99A6AC6-EDF4-B658-3C63-67B10D6A5127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BDDB344A-A36B-59CA-D4FB-A97D0A2375F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C5930C8-D786-0F6E-B7BC-3B16B50C5AC9}"/>
                </a:ext>
              </a:extLst>
            </p:cNvPr>
            <p:cNvSpPr txBox="1"/>
            <p:nvPr/>
          </p:nvSpPr>
          <p:spPr>
            <a:xfrm>
              <a:off x="6855849" y="708773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r</a:t>
              </a:r>
            </a:p>
          </p:txBody>
        </p: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DD89C91-886D-96EB-EB2D-74E9A8B641DB}"/>
                </a:ext>
              </a:extLst>
            </p:cNvPr>
            <p:cNvGrpSpPr/>
            <p:nvPr/>
          </p:nvGrpSpPr>
          <p:grpSpPr>
            <a:xfrm>
              <a:off x="15676522" y="6698545"/>
              <a:ext cx="1943100" cy="2533650"/>
              <a:chOff x="0" y="0"/>
              <a:chExt cx="511763" cy="667299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0FC5E3D2-BAC2-7757-7D59-20A1E9324FDD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1FD6E2A6-F54B-DF9C-D1AF-B93F510A718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96959622-2EB9-0374-B0F3-B9462A736051}"/>
                </a:ext>
              </a:extLst>
            </p:cNvPr>
            <p:cNvSpPr txBox="1"/>
            <p:nvPr/>
          </p:nvSpPr>
          <p:spPr>
            <a:xfrm>
              <a:off x="15766106" y="6950990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C10568A-D0F3-EBF0-8D73-7E9BBD55E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66964" y="2548601"/>
              <a:ext cx="5334467" cy="3448246"/>
            </a:xfrm>
            <a:prstGeom prst="rect">
              <a:avLst/>
            </a:prstGeom>
            <a:ln w="228600" cap="sq" cmpd="thickThin">
              <a:solidFill>
                <a:srgbClr val="C00000"/>
              </a:solidFill>
              <a:prstDash val="solid"/>
              <a:miter lim="800000"/>
            </a:ln>
            <a:effectLst>
              <a:glow rad="101600">
                <a:srgbClr val="FFFF00">
                  <a:alpha val="60000"/>
                </a:srgbClr>
              </a:glow>
              <a:innerShdw blurRad="76200">
                <a:srgbClr val="000000"/>
              </a:innerShdw>
            </a:effectLst>
          </p:spPr>
        </p:pic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9050111" y="718594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FBA78-B387-520B-B1AF-A2F4CDE1C231}"/>
              </a:ext>
            </a:extLst>
          </p:cNvPr>
          <p:cNvSpPr txBox="1"/>
          <p:nvPr/>
        </p:nvSpPr>
        <p:spPr>
          <a:xfrm>
            <a:off x="13397395" y="719356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C00000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128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0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7" end="95860.1562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2">
            <a:extLst>
              <a:ext uri="{FF2B5EF4-FFF2-40B4-BE49-F238E27FC236}">
                <a16:creationId xmlns:a16="http://schemas.microsoft.com/office/drawing/2014/main" id="{ED1CD495-8DC5-3E40-8AA8-171E92F765DB}"/>
              </a:ext>
            </a:extLst>
          </p:cNvPr>
          <p:cNvGrpSpPr/>
          <p:nvPr/>
        </p:nvGrpSpPr>
        <p:grpSpPr>
          <a:xfrm>
            <a:off x="3835150" y="1994959"/>
            <a:ext cx="14093861" cy="7938365"/>
            <a:chOff x="0" y="0"/>
            <a:chExt cx="4081635" cy="2038325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438159-0EB7-A01F-5F95-7B1F9FB90D95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FE0AF1F-7245-CE66-E361-0EF3A7342318}"/>
              </a:ext>
            </a:extLst>
          </p:cNvPr>
          <p:cNvGrpSpPr/>
          <p:nvPr/>
        </p:nvGrpSpPr>
        <p:grpSpPr>
          <a:xfrm>
            <a:off x="5828716" y="6723192"/>
            <a:ext cx="1943100" cy="2533650"/>
            <a:chOff x="0" y="0"/>
            <a:chExt cx="511763" cy="66729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937E9EE-6B1B-5C70-22D1-638D08D5D4F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C562E598-D575-0613-C9D4-EB4C64A6E51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5FAA9E46-D3A3-C1FB-6B45-CDA4CE6E8CAC}"/>
              </a:ext>
            </a:extLst>
          </p:cNvPr>
          <p:cNvGrpSpPr/>
          <p:nvPr/>
        </p:nvGrpSpPr>
        <p:grpSpPr>
          <a:xfrm>
            <a:off x="8008202" y="6723192"/>
            <a:ext cx="1943100" cy="2533650"/>
            <a:chOff x="0" y="0"/>
            <a:chExt cx="511763" cy="667299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727535D-3494-E7AC-480F-689B0449F6C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B7457CF-8B67-48D2-55F9-56CCDC5ECE5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7C2B9005-B5DF-05AD-B814-F28CE2A216AE}"/>
              </a:ext>
            </a:extLst>
          </p:cNvPr>
          <p:cNvGrpSpPr/>
          <p:nvPr/>
        </p:nvGrpSpPr>
        <p:grpSpPr>
          <a:xfrm>
            <a:off x="10304247" y="6723192"/>
            <a:ext cx="1943100" cy="2533650"/>
            <a:chOff x="0" y="0"/>
            <a:chExt cx="511763" cy="667299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1A383B8-3303-602C-531F-558D274AD00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BCED4CB-98B6-41B0-80AB-36039510269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18383E1-5058-5833-4F73-C3A46C8F8D4E}"/>
              </a:ext>
            </a:extLst>
          </p:cNvPr>
          <p:cNvGrpSpPr/>
          <p:nvPr/>
        </p:nvGrpSpPr>
        <p:grpSpPr>
          <a:xfrm>
            <a:off x="12509750" y="6723192"/>
            <a:ext cx="1943100" cy="2533650"/>
            <a:chOff x="0" y="0"/>
            <a:chExt cx="511763" cy="66729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AC5A5E6-45C6-97C9-16EB-26DF23DAB3EB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5AB3A660-B6D9-14AA-5180-37FCBF42F9C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762149-33F4-899E-8306-14AE41C524FC}"/>
              </a:ext>
            </a:extLst>
          </p:cNvPr>
          <p:cNvSpPr txBox="1"/>
          <p:nvPr/>
        </p:nvSpPr>
        <p:spPr>
          <a:xfrm>
            <a:off x="12554484" y="709655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390DB-18D1-F0BD-4C14-DDB654B30E52}"/>
              </a:ext>
            </a:extLst>
          </p:cNvPr>
          <p:cNvSpPr txBox="1"/>
          <p:nvPr/>
        </p:nvSpPr>
        <p:spPr>
          <a:xfrm>
            <a:off x="5918300" y="711237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FD9D34D1-634D-7A14-3CE8-AE9C1976DBFD}"/>
              </a:ext>
            </a:extLst>
          </p:cNvPr>
          <p:cNvGrpSpPr/>
          <p:nvPr/>
        </p:nvGrpSpPr>
        <p:grpSpPr>
          <a:xfrm>
            <a:off x="14721494" y="6723192"/>
            <a:ext cx="1943100" cy="2533650"/>
            <a:chOff x="0" y="0"/>
            <a:chExt cx="511763" cy="667299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99A6AC6-EDF4-B658-3C63-67B10D6A5127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DDB344A-A36B-59CA-D4FB-A97D0A2375F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1FD6E2A6-F54B-DF9C-D1AF-B93F510A7180}"/>
              </a:ext>
            </a:extLst>
          </p:cNvPr>
          <p:cNvSpPr txBox="1"/>
          <p:nvPr/>
        </p:nvSpPr>
        <p:spPr>
          <a:xfrm>
            <a:off x="15500049" y="6487094"/>
            <a:ext cx="1943100" cy="285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46"/>
              </a:lnSpc>
            </a:pPr>
            <a:endParaRPr/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8084398" y="7074280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115E1-6AB9-100B-2653-3BF0782B2F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54" b="94603" l="6742" r="94607">
                        <a14:foregroundMark x1="35281" y1="62540" x2="56404" y2="61270"/>
                        <a14:foregroundMark x1="28315" y1="6984" x2="65393" y2="8571"/>
                        <a14:foregroundMark x1="65393" y1="8571" x2="66292" y2="9206"/>
                        <a14:foregroundMark x1="10337" y1="74286" x2="37079" y2="89524"/>
                        <a14:foregroundMark x1="37079" y1="89524" x2="80449" y2="88254"/>
                        <a14:foregroundMark x1="37528" y1="69841" x2="77528" y2="62540"/>
                        <a14:foregroundMark x1="89663" y1="71111" x2="94831" y2="91429"/>
                        <a14:foregroundMark x1="29213" y1="62540" x2="29213" y2="78413"/>
                        <a14:foregroundMark x1="11685" y1="79683" x2="77528" y2="90159"/>
                        <a14:foregroundMark x1="7191" y1="81587" x2="69888" y2="93333"/>
                        <a14:foregroundMark x1="15506" y1="93333" x2="54831" y2="93333"/>
                        <a14:foregroundMark x1="6517" y1="94603" x2="36180" y2="94603"/>
                        <a14:foregroundMark x1="36180" y1="94603" x2="84270" y2="93333"/>
                        <a14:foregroundMark x1="86517" y1="64762" x2="94157" y2="91429"/>
                        <a14:foregroundMark x1="8090" y1="84762" x2="26966" y2="94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655" y="2741821"/>
            <a:ext cx="4800205" cy="322994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A9C4D-A501-E448-7E68-82F7E169336D}"/>
              </a:ext>
            </a:extLst>
          </p:cNvPr>
          <p:cNvSpPr txBox="1"/>
          <p:nvPr/>
        </p:nvSpPr>
        <p:spPr>
          <a:xfrm>
            <a:off x="14833237" y="701333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FBDCB9F-5564-F214-5723-67BACD76C882}"/>
              </a:ext>
            </a:extLst>
          </p:cNvPr>
          <p:cNvSpPr txBox="1"/>
          <p:nvPr/>
        </p:nvSpPr>
        <p:spPr>
          <a:xfrm>
            <a:off x="10310823" y="712144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pic>
        <p:nvPicPr>
          <p:cNvPr id="8" name="table">
            <a:hlinkClick r:id="" action="ppaction://media"/>
            <a:extLst>
              <a:ext uri="{FF2B5EF4-FFF2-40B4-BE49-F238E27FC236}">
                <a16:creationId xmlns:a16="http://schemas.microsoft.com/office/drawing/2014/main" id="{522A5E31-F8AC-E427-5105-69F29AA7E8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23549" y="4073007"/>
            <a:ext cx="1026126" cy="10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52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8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/>
      <p:bldP spid="28" grpId="0"/>
      <p:bldP spid="3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29" end="52111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8FD90-9677-5F2E-134F-50AE141434C9}"/>
              </a:ext>
            </a:extLst>
          </p:cNvPr>
          <p:cNvGrpSpPr/>
          <p:nvPr/>
        </p:nvGrpSpPr>
        <p:grpSpPr>
          <a:xfrm>
            <a:off x="3785982" y="1888543"/>
            <a:ext cx="14275075" cy="7938369"/>
            <a:chOff x="4066603" y="1806387"/>
            <a:chExt cx="13839769" cy="7938369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ED1CD495-8DC5-3E40-8AA8-171E92F765DB}"/>
                </a:ext>
              </a:extLst>
            </p:cNvPr>
            <p:cNvGrpSpPr/>
            <p:nvPr/>
          </p:nvGrpSpPr>
          <p:grpSpPr>
            <a:xfrm>
              <a:off x="4066603" y="1806387"/>
              <a:ext cx="13839769" cy="7938369"/>
              <a:chOff x="39505" y="-21095"/>
              <a:chExt cx="4008049" cy="2038326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0438159-0EB7-A01F-5F95-7B1F9FB90D95}"/>
                  </a:ext>
                </a:extLst>
              </p:cNvPr>
              <p:cNvSpPr/>
              <p:nvPr/>
            </p:nvSpPr>
            <p:spPr>
              <a:xfrm>
                <a:off x="39505" y="-21095"/>
                <a:ext cx="4008049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solidFill>
                <a:srgbClr val="EFA3B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FE0AF1F-7245-CE66-E361-0EF3A7342318}"/>
                </a:ext>
              </a:extLst>
            </p:cNvPr>
            <p:cNvGrpSpPr/>
            <p:nvPr/>
          </p:nvGrpSpPr>
          <p:grpSpPr>
            <a:xfrm>
              <a:off x="4262373" y="6373058"/>
              <a:ext cx="2252727" cy="2875410"/>
              <a:chOff x="-81548" y="-85725"/>
              <a:chExt cx="593311" cy="757310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E937E9EE-6B1B-5C70-22D1-638D08D5D4F0}"/>
                  </a:ext>
                </a:extLst>
              </p:cNvPr>
              <p:cNvSpPr/>
              <p:nvPr/>
            </p:nvSpPr>
            <p:spPr>
              <a:xfrm>
                <a:off x="-81548" y="4286"/>
                <a:ext cx="471639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C562E598-D575-0613-C9D4-EB4C64A6E51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5FAA9E46-D3A3-C1FB-6B45-CDA4CE6E8CAC}"/>
                </a:ext>
              </a:extLst>
            </p:cNvPr>
            <p:cNvGrpSpPr/>
            <p:nvPr/>
          </p:nvGrpSpPr>
          <p:grpSpPr>
            <a:xfrm>
              <a:off x="6235069" y="6373058"/>
              <a:ext cx="2459517" cy="2881713"/>
              <a:chOff x="-136011" y="-85725"/>
              <a:chExt cx="647774" cy="75897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727535D-3494-E7AC-480F-689B0449F6C8}"/>
                  </a:ext>
                </a:extLst>
              </p:cNvPr>
              <p:cNvSpPr/>
              <p:nvPr/>
            </p:nvSpPr>
            <p:spPr>
              <a:xfrm>
                <a:off x="-136011" y="5946"/>
                <a:ext cx="474678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8B7457CF-8B67-48D2-55F9-56CCDC5ECE5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7C2B9005-B5DF-05AD-B814-F28CE2A216AE}"/>
                </a:ext>
              </a:extLst>
            </p:cNvPr>
            <p:cNvGrpSpPr/>
            <p:nvPr/>
          </p:nvGrpSpPr>
          <p:grpSpPr>
            <a:xfrm>
              <a:off x="8196753" y="6373058"/>
              <a:ext cx="2793878" cy="2881713"/>
              <a:chOff x="-224073" y="-85725"/>
              <a:chExt cx="735836" cy="758970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A383B8-3303-602C-531F-558D274AD000}"/>
                  </a:ext>
                </a:extLst>
              </p:cNvPr>
              <p:cNvSpPr/>
              <p:nvPr/>
            </p:nvSpPr>
            <p:spPr>
              <a:xfrm>
                <a:off x="-224073" y="5946"/>
                <a:ext cx="46457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CBCED4CB-98B6-41B0-80AB-36039510269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F18383E1-5058-5833-4F73-C3A46C8F8D4E}"/>
                </a:ext>
              </a:extLst>
            </p:cNvPr>
            <p:cNvGrpSpPr/>
            <p:nvPr/>
          </p:nvGrpSpPr>
          <p:grpSpPr>
            <a:xfrm>
              <a:off x="10100413" y="6373058"/>
              <a:ext cx="3095721" cy="2899653"/>
              <a:chOff x="-303571" y="-85725"/>
              <a:chExt cx="815334" cy="763695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AC5A5E6-45C6-97C9-16EB-26DF23DAB3EB}"/>
                  </a:ext>
                </a:extLst>
              </p:cNvPr>
              <p:cNvSpPr/>
              <p:nvPr/>
            </p:nvSpPr>
            <p:spPr>
              <a:xfrm>
                <a:off x="-303571" y="10671"/>
                <a:ext cx="471197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5AB3A660-B6D9-14AA-5180-37FCBF42F9C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762149-33F4-899E-8306-14AE41C524FC}"/>
                </a:ext>
              </a:extLst>
            </p:cNvPr>
            <p:cNvSpPr txBox="1"/>
            <p:nvPr/>
          </p:nvSpPr>
          <p:spPr>
            <a:xfrm>
              <a:off x="10148800" y="7071722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v</a:t>
              </a:r>
              <a:endPara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390DB-18D1-F0BD-4C14-DDB654B30E52}"/>
                </a:ext>
              </a:extLst>
            </p:cNvPr>
            <p:cNvSpPr txBox="1"/>
            <p:nvPr/>
          </p:nvSpPr>
          <p:spPr>
            <a:xfrm>
              <a:off x="4232662" y="708677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d</a:t>
              </a:r>
            </a:p>
          </p:txBody>
        </p: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FD9D34D1-634D-7A14-3CE8-AE9C1976DBFD}"/>
                </a:ext>
              </a:extLst>
            </p:cNvPr>
            <p:cNvGrpSpPr/>
            <p:nvPr/>
          </p:nvGrpSpPr>
          <p:grpSpPr>
            <a:xfrm>
              <a:off x="12091577" y="6373058"/>
              <a:ext cx="3316301" cy="2899653"/>
              <a:chOff x="-361666" y="-85725"/>
              <a:chExt cx="873429" cy="763695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99A6AC6-EDF4-B658-3C63-67B10D6A5127}"/>
                  </a:ext>
                </a:extLst>
              </p:cNvPr>
              <p:cNvSpPr/>
              <p:nvPr/>
            </p:nvSpPr>
            <p:spPr>
              <a:xfrm>
                <a:off x="-361666" y="10671"/>
                <a:ext cx="486551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BDDB344A-A36B-59CA-D4FB-A97D0A2375F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C5930C8-D786-0F6E-B7BC-3B16B50C5AC9}"/>
                </a:ext>
              </a:extLst>
            </p:cNvPr>
            <p:cNvSpPr txBox="1"/>
            <p:nvPr/>
          </p:nvSpPr>
          <p:spPr>
            <a:xfrm>
              <a:off x="6256316" y="7035365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r</a:t>
              </a:r>
            </a:p>
          </p:txBody>
        </p: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DD89C91-886D-96EB-EB2D-74E9A8B641DB}"/>
                </a:ext>
              </a:extLst>
            </p:cNvPr>
            <p:cNvGrpSpPr/>
            <p:nvPr/>
          </p:nvGrpSpPr>
          <p:grpSpPr>
            <a:xfrm>
              <a:off x="14098343" y="6373058"/>
              <a:ext cx="3521279" cy="2868037"/>
              <a:chOff x="-415652" y="-85725"/>
              <a:chExt cx="927415" cy="755368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0FC5E3D2-BAC2-7757-7D59-20A1E9324FDD}"/>
                  </a:ext>
                </a:extLst>
              </p:cNvPr>
              <p:cNvSpPr/>
              <p:nvPr/>
            </p:nvSpPr>
            <p:spPr>
              <a:xfrm>
                <a:off x="-415652" y="2344"/>
                <a:ext cx="46890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1FD6E2A6-F54B-DF9C-D1AF-B93F510A718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96959622-2EB9-0374-B0F3-B9462A736051}"/>
                </a:ext>
              </a:extLst>
            </p:cNvPr>
            <p:cNvSpPr txBox="1"/>
            <p:nvPr/>
          </p:nvSpPr>
          <p:spPr>
            <a:xfrm>
              <a:off x="14117798" y="7124553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n</a:t>
              </a:r>
            </a:p>
          </p:txBody>
        </p:sp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7977841" y="711682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FBA78-B387-520B-B1AF-A2F4CDE1C231}"/>
              </a:ext>
            </a:extLst>
          </p:cNvPr>
          <p:cNvSpPr txBox="1"/>
          <p:nvPr/>
        </p:nvSpPr>
        <p:spPr>
          <a:xfrm>
            <a:off x="12018183" y="720670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9F83B2A8-D4E1-716D-0F81-ED1FC21CFC0A}"/>
              </a:ext>
            </a:extLst>
          </p:cNvPr>
          <p:cNvSpPr/>
          <p:nvPr/>
        </p:nvSpPr>
        <p:spPr>
          <a:xfrm>
            <a:off x="16078199" y="6735337"/>
            <a:ext cx="1668093" cy="2533650"/>
          </a:xfrm>
          <a:custGeom>
            <a:avLst/>
            <a:gdLst/>
            <a:ahLst/>
            <a:cxnLst/>
            <a:rect l="l" t="t" r="r" b="b"/>
            <a:pathLst>
              <a:path w="511763" h="667299">
                <a:moveTo>
                  <a:pt x="87655" y="0"/>
                </a:moveTo>
                <a:lnTo>
                  <a:pt x="424108" y="0"/>
                </a:lnTo>
                <a:cubicBezTo>
                  <a:pt x="447356" y="0"/>
                  <a:pt x="469651" y="9235"/>
                  <a:pt x="486089" y="25674"/>
                </a:cubicBezTo>
                <a:cubicBezTo>
                  <a:pt x="502528" y="42112"/>
                  <a:pt x="511763" y="64407"/>
                  <a:pt x="511763" y="87655"/>
                </a:cubicBezTo>
                <a:lnTo>
                  <a:pt x="511763" y="579644"/>
                </a:lnTo>
                <a:cubicBezTo>
                  <a:pt x="511763" y="602891"/>
                  <a:pt x="502528" y="625187"/>
                  <a:pt x="486089" y="641625"/>
                </a:cubicBezTo>
                <a:cubicBezTo>
                  <a:pt x="469651" y="658064"/>
                  <a:pt x="447356" y="667299"/>
                  <a:pt x="424108" y="667299"/>
                </a:cubicBezTo>
                <a:lnTo>
                  <a:pt x="87655" y="667299"/>
                </a:lnTo>
                <a:cubicBezTo>
                  <a:pt x="64407" y="667299"/>
                  <a:pt x="42112" y="658064"/>
                  <a:pt x="25674" y="641625"/>
                </a:cubicBezTo>
                <a:cubicBezTo>
                  <a:pt x="9235" y="625187"/>
                  <a:pt x="0" y="602891"/>
                  <a:pt x="0" y="579644"/>
                </a:cubicBezTo>
                <a:lnTo>
                  <a:pt x="0" y="87655"/>
                </a:lnTo>
                <a:cubicBezTo>
                  <a:pt x="0" y="64407"/>
                  <a:pt x="9235" y="42112"/>
                  <a:pt x="25674" y="25674"/>
                </a:cubicBezTo>
                <a:cubicBezTo>
                  <a:pt x="42112" y="9235"/>
                  <a:pt x="64407" y="0"/>
                  <a:pt x="87655" y="0"/>
                </a:cubicBezTo>
                <a:close/>
              </a:path>
            </a:pathLst>
          </a:custGeom>
          <a:solidFill>
            <a:srgbClr val="FDFBFB"/>
          </a:solidFill>
          <a:ln w="38100" cap="rnd">
            <a:solidFill>
              <a:srgbClr val="1C1C19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747BF045-EF54-D90C-01AE-4126DBC36E5C}"/>
              </a:ext>
            </a:extLst>
          </p:cNvPr>
          <p:cNvSpPr txBox="1"/>
          <p:nvPr/>
        </p:nvSpPr>
        <p:spPr>
          <a:xfrm>
            <a:off x="16052814" y="7206709"/>
            <a:ext cx="1819412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AF217-D9C9-015D-DC1E-D18F155881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3354" y="2422296"/>
            <a:ext cx="5620013" cy="37041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7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6FCBB181-DECD-3088-A9FB-F156B8745C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20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89202" y="3314700"/>
            <a:ext cx="1349375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499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8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/>
      <p:bldP spid="27" grpId="0"/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7" end="95860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2">
            <a:extLst>
              <a:ext uri="{FF2B5EF4-FFF2-40B4-BE49-F238E27FC236}">
                <a16:creationId xmlns:a16="http://schemas.microsoft.com/office/drawing/2014/main" id="{ED1CD495-8DC5-3E40-8AA8-171E92F765DB}"/>
              </a:ext>
            </a:extLst>
          </p:cNvPr>
          <p:cNvGrpSpPr/>
          <p:nvPr/>
        </p:nvGrpSpPr>
        <p:grpSpPr>
          <a:xfrm>
            <a:off x="3753720" y="2002579"/>
            <a:ext cx="14093861" cy="7938365"/>
            <a:chOff x="0" y="0"/>
            <a:chExt cx="4081635" cy="2038325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438159-0EB7-A01F-5F95-7B1F9FB90D95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FE0AF1F-7245-CE66-E361-0EF3A7342318}"/>
              </a:ext>
            </a:extLst>
          </p:cNvPr>
          <p:cNvGrpSpPr/>
          <p:nvPr/>
        </p:nvGrpSpPr>
        <p:grpSpPr>
          <a:xfrm>
            <a:off x="5828716" y="6723192"/>
            <a:ext cx="1943100" cy="2533650"/>
            <a:chOff x="0" y="0"/>
            <a:chExt cx="511763" cy="66729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937E9EE-6B1B-5C70-22D1-638D08D5D4F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C562E598-D575-0613-C9D4-EB4C64A6E51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5FAA9E46-D3A3-C1FB-6B45-CDA4CE6E8CAC}"/>
              </a:ext>
            </a:extLst>
          </p:cNvPr>
          <p:cNvGrpSpPr/>
          <p:nvPr/>
        </p:nvGrpSpPr>
        <p:grpSpPr>
          <a:xfrm>
            <a:off x="8008202" y="6723192"/>
            <a:ext cx="1943100" cy="2533650"/>
            <a:chOff x="0" y="0"/>
            <a:chExt cx="511763" cy="667299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727535D-3494-E7AC-480F-689B0449F6C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B7457CF-8B67-48D2-55F9-56CCDC5ECE5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7C2B9005-B5DF-05AD-B814-F28CE2A216AE}"/>
              </a:ext>
            </a:extLst>
          </p:cNvPr>
          <p:cNvGrpSpPr/>
          <p:nvPr/>
        </p:nvGrpSpPr>
        <p:grpSpPr>
          <a:xfrm>
            <a:off x="10304247" y="6723192"/>
            <a:ext cx="1943100" cy="2533650"/>
            <a:chOff x="0" y="0"/>
            <a:chExt cx="511763" cy="667299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1A383B8-3303-602C-531F-558D274AD00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BCED4CB-98B6-41B0-80AB-36039510269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18383E1-5058-5833-4F73-C3A46C8F8D4E}"/>
              </a:ext>
            </a:extLst>
          </p:cNvPr>
          <p:cNvGrpSpPr/>
          <p:nvPr/>
        </p:nvGrpSpPr>
        <p:grpSpPr>
          <a:xfrm>
            <a:off x="12509750" y="6723192"/>
            <a:ext cx="1943100" cy="2533650"/>
            <a:chOff x="0" y="0"/>
            <a:chExt cx="511763" cy="66729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AC5A5E6-45C6-97C9-16EB-26DF23DAB3EB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5AB3A660-B6D9-14AA-5180-37FCBF42F9C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762149-33F4-899E-8306-14AE41C524FC}"/>
              </a:ext>
            </a:extLst>
          </p:cNvPr>
          <p:cNvSpPr txBox="1"/>
          <p:nvPr/>
        </p:nvSpPr>
        <p:spPr>
          <a:xfrm>
            <a:off x="12554484" y="709655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390DB-18D1-F0BD-4C14-DDB654B30E52}"/>
              </a:ext>
            </a:extLst>
          </p:cNvPr>
          <p:cNvSpPr txBox="1"/>
          <p:nvPr/>
        </p:nvSpPr>
        <p:spPr>
          <a:xfrm>
            <a:off x="7961304" y="71163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FD9D34D1-634D-7A14-3CE8-AE9C1976DBFD}"/>
              </a:ext>
            </a:extLst>
          </p:cNvPr>
          <p:cNvGrpSpPr/>
          <p:nvPr/>
        </p:nvGrpSpPr>
        <p:grpSpPr>
          <a:xfrm>
            <a:off x="14721494" y="6723192"/>
            <a:ext cx="1943100" cy="2533650"/>
            <a:chOff x="0" y="0"/>
            <a:chExt cx="511763" cy="667299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99A6AC6-EDF4-B658-3C63-67B10D6A5127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DDB344A-A36B-59CA-D4FB-A97D0A2375F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1FD6E2A6-F54B-DF9C-D1AF-B93F510A7180}"/>
              </a:ext>
            </a:extLst>
          </p:cNvPr>
          <p:cNvSpPr txBox="1"/>
          <p:nvPr/>
        </p:nvSpPr>
        <p:spPr>
          <a:xfrm>
            <a:off x="15500049" y="6487094"/>
            <a:ext cx="1943100" cy="285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46"/>
              </a:lnSpc>
            </a:pPr>
            <a:endParaRPr/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5918300" y="71163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A9C4D-A501-E448-7E68-82F7E169336D}"/>
              </a:ext>
            </a:extLst>
          </p:cNvPr>
          <p:cNvSpPr txBox="1"/>
          <p:nvPr/>
        </p:nvSpPr>
        <p:spPr>
          <a:xfrm>
            <a:off x="14833237" y="701333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FBDCB9F-5564-F214-5723-67BACD76C882}"/>
              </a:ext>
            </a:extLst>
          </p:cNvPr>
          <p:cNvSpPr txBox="1"/>
          <p:nvPr/>
        </p:nvSpPr>
        <p:spPr>
          <a:xfrm>
            <a:off x="10310823" y="712144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2B97B-A705-BBED-E16D-F39F8D9225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7648" y="2558100"/>
            <a:ext cx="4170280" cy="34696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" name="unit 10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ABD44FC-5755-FC54-6527-6CD90C1523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528" end="677.55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2462" y="3162300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52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1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8" grpId="0"/>
      <p:bldP spid="32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430</Words>
  <Application>Microsoft Office PowerPoint</Application>
  <PresentationFormat>Custom</PresentationFormat>
  <Paragraphs>167</Paragraphs>
  <Slides>56</Slides>
  <Notes>12</Notes>
  <HiddenSlides>0</HiddenSlides>
  <MMClips>34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6" baseType="lpstr">
      <vt:lpstr>Aptos</vt:lpstr>
      <vt:lpstr>Congenial Black</vt:lpstr>
      <vt:lpstr>One Little Font</vt:lpstr>
      <vt:lpstr>Luckiest Guy</vt:lpstr>
      <vt:lpstr>Arial</vt:lpstr>
      <vt:lpstr>Wingdings</vt:lpstr>
      <vt:lpstr>Times New Roman</vt:lpstr>
      <vt:lpstr>Gill Sans Nova Cond XBd</vt:lpstr>
      <vt:lpstr>Gill Sans Ultra Bold</vt:lpstr>
      <vt:lpstr>Berlin Sans FB</vt:lpstr>
      <vt:lpstr>Fredoka One</vt:lpstr>
      <vt:lpstr>Calibri</vt:lpstr>
      <vt:lpstr>VNI-Fato</vt:lpstr>
      <vt:lpstr>Trade Gothic Next Heavy</vt:lpstr>
      <vt:lpstr>Calibri Light</vt:lpstr>
      <vt:lpstr>KG Primary Penmanship</vt:lpstr>
      <vt:lpstr>More Sugar</vt:lpstr>
      <vt:lpstr>Berlin Sans FB Demi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Administrator</cp:lastModifiedBy>
  <cp:revision>24</cp:revision>
  <dcterms:created xsi:type="dcterms:W3CDTF">2006-08-16T00:00:00Z</dcterms:created>
  <dcterms:modified xsi:type="dcterms:W3CDTF">2026-03-09T08:58:01Z</dcterms:modified>
  <dc:identifier>DAF0T6VNcfU</dc:identifier>
</cp:coreProperties>
</file>