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78" r:id="rId3"/>
    <p:sldId id="287" r:id="rId4"/>
    <p:sldId id="288" r:id="rId5"/>
    <p:sldId id="289" r:id="rId6"/>
    <p:sldId id="279" r:id="rId7"/>
    <p:sldId id="283" r:id="rId8"/>
    <p:sldId id="284" r:id="rId9"/>
  </p:sldIdLst>
  <p:sldSz cx="12192000" cy="6858000"/>
  <p:notesSz cx="6858000" cy="9144000"/>
  <p:embeddedFontLst>
    <p:embeddedFont>
      <p:font typeface="HP001 4 hàng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9FF"/>
    <a:srgbClr val="E42476"/>
    <a:srgbClr val="FFFF99"/>
    <a:srgbClr val="2A89AA"/>
    <a:srgbClr val="AF7B3D"/>
    <a:srgbClr val="43ACD1"/>
    <a:srgbClr val="35A8D1"/>
    <a:srgbClr val="F2C6A8"/>
    <a:srgbClr val="2F98BD"/>
    <a:srgbClr val="2E9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カン ヴ" userId="02788517793e5b9b" providerId="LiveId" clId="{C5572471-E8E7-45F9-9713-8195D3A4B585}"/>
    <pc:docChg chg="modSld sldOrd">
      <pc:chgData name="カン ヴ" userId="02788517793e5b9b" providerId="LiveId" clId="{C5572471-E8E7-45F9-9713-8195D3A4B585}" dt="2025-12-31T23:54:45.761" v="6"/>
      <pc:docMkLst>
        <pc:docMk/>
      </pc:docMkLst>
      <pc:sldChg chg="modSp mod">
        <pc:chgData name="カン ヴ" userId="02788517793e5b9b" providerId="LiveId" clId="{C5572471-E8E7-45F9-9713-8195D3A4B585}" dt="2025-12-31T02:01:28.959" v="4"/>
        <pc:sldMkLst>
          <pc:docMk/>
          <pc:sldMk cId="3007080646" sldId="281"/>
        </pc:sldMkLst>
        <pc:spChg chg="mod">
          <ac:chgData name="カン ヴ" userId="02788517793e5b9b" providerId="LiveId" clId="{C5572471-E8E7-45F9-9713-8195D3A4B585}" dt="2025-12-31T02:01:28.959" v="4"/>
          <ac:spMkLst>
            <pc:docMk/>
            <pc:sldMk cId="3007080646" sldId="281"/>
            <ac:spMk id="5" creationId="{00000000-0000-0000-0000-000000000000}"/>
          </ac:spMkLst>
        </pc:spChg>
      </pc:sldChg>
      <pc:sldChg chg="ord">
        <pc:chgData name="カン ヴ" userId="02788517793e5b9b" providerId="LiveId" clId="{C5572471-E8E7-45F9-9713-8195D3A4B585}" dt="2025-12-31T23:54:45.761" v="6"/>
        <pc:sldMkLst>
          <pc:docMk/>
          <pc:sldMk cId="3571437499" sldId="28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F444A-313C-4D24-A9EB-69D071B68B7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0CE0E-9E49-4FDA-B10A-E49601A02CB8}">
      <dgm:prSet phldrT="[Text]" custT="1"/>
      <dgm:spPr/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Ông, bà</a:t>
          </a:r>
        </a:p>
      </dgm:t>
    </dgm:pt>
    <dgm:pt modelId="{25E82A29-22E9-48BA-BB23-2499F93C0DAD}" type="parTrans" cxnId="{309021E8-6425-4555-B43A-E6C29A803A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9BA65-F2B1-4728-801B-EDD18559B638}" type="sibTrans" cxnId="{309021E8-6425-4555-B43A-E6C29A803A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12828-3F85-4EAA-B000-F6B19495B841}">
      <dgm:prSet phldrT="[Text]" custT="1"/>
      <dgm:spPr/>
      <dgm:t>
        <a:bodyPr/>
        <a:lstStyle/>
        <a:p>
          <a:endParaRPr lang="en-US" sz="3600" b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2935D-ED2E-4E46-8877-F5707714FDB2}" type="parTrans" cxnId="{652AEBD0-D848-4B41-9CF7-F1D972FEB4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522FA-1156-45BA-B04A-23E2B634E461}" type="sibTrans" cxnId="{652AEBD0-D848-4B41-9CF7-F1D972FEB4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5C0A8-3E02-46FF-8CCE-55F4B4E76B5F}">
      <dgm:prSet phldrT="[Text]" custT="1"/>
      <dgm:spPr/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Bố, mẹ</a:t>
          </a:r>
        </a:p>
      </dgm:t>
    </dgm:pt>
    <dgm:pt modelId="{8A281C9E-E31C-4606-BFDD-E00AAEF4A4A7}" type="parTrans" cxnId="{118C8D32-9B9F-48B1-AD49-C8CF5A3974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F04DD-ED16-427D-9075-9C73BD875E8E}" type="sibTrans" cxnId="{118C8D32-9B9F-48B1-AD49-C8CF5A3974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A3B2C-41E2-496C-9031-9B74D16CE791}">
      <dgm:prSet phldrT="[Text]" custT="1"/>
      <dgm:spPr/>
      <dgm:t>
        <a:bodyPr/>
        <a:lstStyle/>
        <a:p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D2A49-736A-4D4B-BEE7-B06AFC242E94}" type="parTrans" cxnId="{320FA7B2-44F4-424B-8E8A-C9368510E58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3FE73-0DB7-40BD-8828-B5A9716A4539}" type="sibTrans" cxnId="{320FA7B2-44F4-424B-8E8A-C9368510E58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CCCCB-266A-44C6-AC4A-AF173DB3249B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Con, cháu</a:t>
          </a:r>
        </a:p>
      </dgm:t>
    </dgm:pt>
    <dgm:pt modelId="{FA58580D-D883-482C-B6F5-490AA00572A9}" type="parTrans" cxnId="{CF3F9897-4DBB-4925-B2BA-B068A93BF05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576C0-3B59-45A3-B014-CE91A9CCEE73}" type="sibTrans" cxnId="{CF3F9897-4DBB-4925-B2BA-B068A93BF05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00C2A-D6D8-4530-8F5F-FA5252BAAE66}">
      <dgm:prSet phldrT="[Text]" custT="1"/>
      <dgm:spPr/>
      <dgm:t>
        <a:bodyPr/>
        <a:lstStyle/>
        <a:p>
          <a:endParaRPr lang="en-US" sz="3600" dirty="0">
            <a:solidFill>
              <a:srgbClr val="E4247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3D5C9-F03A-4E74-9C7C-D2A299AD02B8}" type="parTrans" cxnId="{9BF17966-661E-45CA-89B1-84DD4D6055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713E9-D5C0-4EE5-B86C-866F87EB9820}" type="sibTrans" cxnId="{9BF17966-661E-45CA-89B1-84DD4D6055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09D38-6E3B-4159-B80D-4766386407DF}" type="pres">
      <dgm:prSet presAssocID="{5FFF444A-313C-4D24-A9EB-69D071B68B72}" presName="rootnode" presStyleCnt="0">
        <dgm:presLayoutVars>
          <dgm:chMax/>
          <dgm:chPref/>
          <dgm:dir/>
          <dgm:animLvl val="lvl"/>
        </dgm:presLayoutVars>
      </dgm:prSet>
      <dgm:spPr/>
    </dgm:pt>
    <dgm:pt modelId="{38B396DC-AEFA-4994-B3D7-F676007A2164}" type="pres">
      <dgm:prSet presAssocID="{5E70CE0E-9E49-4FDA-B10A-E49601A02CB8}" presName="composite" presStyleCnt="0"/>
      <dgm:spPr/>
    </dgm:pt>
    <dgm:pt modelId="{8F2AC263-95A3-4C69-82C3-3FFE2F0A2B2E}" type="pres">
      <dgm:prSet presAssocID="{5E70CE0E-9E49-4FDA-B10A-E49601A02CB8}" presName="bentUpArrow1" presStyleLbl="alignImgPlace1" presStyleIdx="0" presStyleCnt="2" custScaleX="115826" custScaleY="151324" custLinFactNeighborX="14834" custLinFactNeighborY="15180"/>
      <dgm:spPr/>
    </dgm:pt>
    <dgm:pt modelId="{26556502-5791-4237-ABA4-12DFBF1F8091}" type="pres">
      <dgm:prSet presAssocID="{5E70CE0E-9E49-4FDA-B10A-E49601A02CB8}" presName="ParentText" presStyleLbl="node1" presStyleIdx="0" presStyleCnt="3" custScaleX="119577" custScaleY="66678" custLinFactNeighborX="-11089" custLinFactNeighborY="9124">
        <dgm:presLayoutVars>
          <dgm:chMax val="1"/>
          <dgm:chPref val="1"/>
          <dgm:bulletEnabled val="1"/>
        </dgm:presLayoutVars>
      </dgm:prSet>
      <dgm:spPr/>
    </dgm:pt>
    <dgm:pt modelId="{0916027F-79F8-4C7E-9BAA-1F6259C0EE36}" type="pres">
      <dgm:prSet presAssocID="{5E70CE0E-9E49-4FDA-B10A-E49601A02CB8}" presName="ChildText" presStyleLbl="revTx" presStyleIdx="0" presStyleCnt="3" custScaleX="367207" custLinFactX="100000" custLinFactNeighborX="107937" custLinFactNeighborY="-22112">
        <dgm:presLayoutVars>
          <dgm:chMax val="0"/>
          <dgm:chPref val="0"/>
          <dgm:bulletEnabled val="1"/>
        </dgm:presLayoutVars>
      </dgm:prSet>
      <dgm:spPr/>
    </dgm:pt>
    <dgm:pt modelId="{FF4DA4F5-3750-4B99-BD47-649B8A68240C}" type="pres">
      <dgm:prSet presAssocID="{BEC9BA65-F2B1-4728-801B-EDD18559B638}" presName="sibTrans" presStyleCnt="0"/>
      <dgm:spPr/>
    </dgm:pt>
    <dgm:pt modelId="{2AAF86B8-ED6A-43A4-911F-5D0CDBBD3BF7}" type="pres">
      <dgm:prSet presAssocID="{3D65C0A8-3E02-46FF-8CCE-55F4B4E76B5F}" presName="composite" presStyleCnt="0"/>
      <dgm:spPr/>
    </dgm:pt>
    <dgm:pt modelId="{E99BCB34-8DC0-425F-9F07-29C2A931B1D1}" type="pres">
      <dgm:prSet presAssocID="{3D65C0A8-3E02-46FF-8CCE-55F4B4E76B5F}" presName="bentUpArrow1" presStyleLbl="alignImgPlace1" presStyleIdx="1" presStyleCnt="2" custScaleX="127398" custScaleY="149137" custLinFactNeighborX="1474" custLinFactNeighborY="16648"/>
      <dgm:spPr/>
    </dgm:pt>
    <dgm:pt modelId="{2E6F7EEF-FB7F-4E28-9D4F-C6571B45B559}" type="pres">
      <dgm:prSet presAssocID="{3D65C0A8-3E02-46FF-8CCE-55F4B4E76B5F}" presName="ParentText" presStyleLbl="node1" presStyleIdx="1" presStyleCnt="3" custScaleX="104731" custScaleY="62611" custLinFactNeighborX="-30441" custLinFactNeighborY="14783">
        <dgm:presLayoutVars>
          <dgm:chMax val="1"/>
          <dgm:chPref val="1"/>
          <dgm:bulletEnabled val="1"/>
        </dgm:presLayoutVars>
      </dgm:prSet>
      <dgm:spPr/>
    </dgm:pt>
    <dgm:pt modelId="{1855F2A0-9603-447B-9286-D25AC9A94579}" type="pres">
      <dgm:prSet presAssocID="{3D65C0A8-3E02-46FF-8CCE-55F4B4E76B5F}" presName="ChildText" presStyleLbl="revTx" presStyleIdx="1" presStyleCnt="3" custScaleX="300860" custLinFactNeighborX="85367" custLinFactNeighborY="-17775">
        <dgm:presLayoutVars>
          <dgm:chMax val="0"/>
          <dgm:chPref val="0"/>
          <dgm:bulletEnabled val="1"/>
        </dgm:presLayoutVars>
      </dgm:prSet>
      <dgm:spPr/>
    </dgm:pt>
    <dgm:pt modelId="{181CD64B-3B1A-47ED-94D0-8B851C8512F0}" type="pres">
      <dgm:prSet presAssocID="{D4EF04DD-ED16-427D-9075-9C73BD875E8E}" presName="sibTrans" presStyleCnt="0"/>
      <dgm:spPr/>
    </dgm:pt>
    <dgm:pt modelId="{81340FB1-D56F-4A58-817F-0F4121AFF422}" type="pres">
      <dgm:prSet presAssocID="{287CCCCB-266A-44C6-AC4A-AF173DB3249B}" presName="composite" presStyleCnt="0"/>
      <dgm:spPr/>
    </dgm:pt>
    <dgm:pt modelId="{F8AA4FBB-B11D-4351-8C3A-DA2CF7C616B4}" type="pres">
      <dgm:prSet presAssocID="{287CCCCB-266A-44C6-AC4A-AF173DB3249B}" presName="ParentText" presStyleLbl="node1" presStyleIdx="2" presStyleCnt="3" custScaleX="117341" custScaleY="65173" custLinFactNeighborX="-43630" custLinFactNeighborY="-16639">
        <dgm:presLayoutVars>
          <dgm:chMax val="1"/>
          <dgm:chPref val="1"/>
          <dgm:bulletEnabled val="1"/>
        </dgm:presLayoutVars>
      </dgm:prSet>
      <dgm:spPr/>
    </dgm:pt>
    <dgm:pt modelId="{AA645C0F-9E2A-40CC-AE29-D92FD0E01C0A}" type="pres">
      <dgm:prSet presAssocID="{287CCCCB-266A-44C6-AC4A-AF173DB3249B}" presName="FinalChildText" presStyleLbl="revTx" presStyleIdx="2" presStyleCnt="3" custScaleX="243073" custScaleY="171158" custLinFactNeighborX="23339" custLinFactNeighborY="-31693">
        <dgm:presLayoutVars>
          <dgm:chMax val="0"/>
          <dgm:chPref val="0"/>
          <dgm:bulletEnabled val="1"/>
        </dgm:presLayoutVars>
      </dgm:prSet>
      <dgm:spPr/>
    </dgm:pt>
  </dgm:ptLst>
  <dgm:cxnLst>
    <dgm:cxn modelId="{02F81F19-58C2-4C3C-885C-4267D121489E}" type="presOf" srcId="{3D65C0A8-3E02-46FF-8CCE-55F4B4E76B5F}" destId="{2E6F7EEF-FB7F-4E28-9D4F-C6571B45B559}" srcOrd="0" destOrd="0" presId="urn:microsoft.com/office/officeart/2005/8/layout/StepDownProcess"/>
    <dgm:cxn modelId="{252A5E2B-A043-417E-A30C-1AB477EFCB3E}" type="presOf" srcId="{FB0A3B2C-41E2-496C-9031-9B74D16CE791}" destId="{1855F2A0-9603-447B-9286-D25AC9A94579}" srcOrd="0" destOrd="0" presId="urn:microsoft.com/office/officeart/2005/8/layout/StepDownProcess"/>
    <dgm:cxn modelId="{118C8D32-9B9F-48B1-AD49-C8CF5A39748E}" srcId="{5FFF444A-313C-4D24-A9EB-69D071B68B72}" destId="{3D65C0A8-3E02-46FF-8CCE-55F4B4E76B5F}" srcOrd="1" destOrd="0" parTransId="{8A281C9E-E31C-4606-BFDD-E00AAEF4A4A7}" sibTransId="{D4EF04DD-ED16-427D-9075-9C73BD875E8E}"/>
    <dgm:cxn modelId="{9BF17966-661E-45CA-89B1-84DD4D6055D5}" srcId="{287CCCCB-266A-44C6-AC4A-AF173DB3249B}" destId="{CCE00C2A-D6D8-4530-8F5F-FA5252BAAE66}" srcOrd="0" destOrd="0" parTransId="{0A23D5C9-F03A-4E74-9C7C-D2A299AD02B8}" sibTransId="{2FD713E9-D5C0-4EE5-B86C-866F87EB9820}"/>
    <dgm:cxn modelId="{A5882371-69AE-4213-B583-BF9D277B6A8D}" type="presOf" srcId="{5FFF444A-313C-4D24-A9EB-69D071B68B72}" destId="{90A09D38-6E3B-4159-B80D-4766386407DF}" srcOrd="0" destOrd="0" presId="urn:microsoft.com/office/officeart/2005/8/layout/StepDownProcess"/>
    <dgm:cxn modelId="{4BFC5073-0872-4625-904A-714AE0D5925D}" type="presOf" srcId="{287CCCCB-266A-44C6-AC4A-AF173DB3249B}" destId="{F8AA4FBB-B11D-4351-8C3A-DA2CF7C616B4}" srcOrd="0" destOrd="0" presId="urn:microsoft.com/office/officeart/2005/8/layout/StepDownProcess"/>
    <dgm:cxn modelId="{DE431C93-4F7E-46E4-B960-85CBCECD03A6}" type="presOf" srcId="{5E70CE0E-9E49-4FDA-B10A-E49601A02CB8}" destId="{26556502-5791-4237-ABA4-12DFBF1F8091}" srcOrd="0" destOrd="0" presId="urn:microsoft.com/office/officeart/2005/8/layout/StepDownProcess"/>
    <dgm:cxn modelId="{CF3F9897-4DBB-4925-B2BA-B068A93BF054}" srcId="{5FFF444A-313C-4D24-A9EB-69D071B68B72}" destId="{287CCCCB-266A-44C6-AC4A-AF173DB3249B}" srcOrd="2" destOrd="0" parTransId="{FA58580D-D883-482C-B6F5-490AA00572A9}" sibTransId="{E6E576C0-3B59-45A3-B014-CE91A9CCEE73}"/>
    <dgm:cxn modelId="{E87F9C9B-6F94-4D46-B69F-D36A8BC54936}" type="presOf" srcId="{38D12828-3F85-4EAA-B000-F6B19495B841}" destId="{0916027F-79F8-4C7E-9BAA-1F6259C0EE36}" srcOrd="0" destOrd="0" presId="urn:microsoft.com/office/officeart/2005/8/layout/StepDownProcess"/>
    <dgm:cxn modelId="{320FA7B2-44F4-424B-8E8A-C9368510E581}" srcId="{3D65C0A8-3E02-46FF-8CCE-55F4B4E76B5F}" destId="{FB0A3B2C-41E2-496C-9031-9B74D16CE791}" srcOrd="0" destOrd="0" parTransId="{B4DD2A49-736A-4D4B-BEE7-B06AFC242E94}" sibTransId="{DA33FE73-0DB7-40BD-8828-B5A9716A4539}"/>
    <dgm:cxn modelId="{652AEBD0-D848-4B41-9CF7-F1D972FEB4D1}" srcId="{5E70CE0E-9E49-4FDA-B10A-E49601A02CB8}" destId="{38D12828-3F85-4EAA-B000-F6B19495B841}" srcOrd="0" destOrd="0" parTransId="{7A32935D-ED2E-4E46-8877-F5707714FDB2}" sibTransId="{06C522FA-1156-45BA-B04A-23E2B634E461}"/>
    <dgm:cxn modelId="{309021E8-6425-4555-B43A-E6C29A803AF5}" srcId="{5FFF444A-313C-4D24-A9EB-69D071B68B72}" destId="{5E70CE0E-9E49-4FDA-B10A-E49601A02CB8}" srcOrd="0" destOrd="0" parTransId="{25E82A29-22E9-48BA-BB23-2499F93C0DAD}" sibTransId="{BEC9BA65-F2B1-4728-801B-EDD18559B638}"/>
    <dgm:cxn modelId="{2D91C8F9-0A56-43C8-91BA-4CFE57EFFD4F}" type="presOf" srcId="{CCE00C2A-D6D8-4530-8F5F-FA5252BAAE66}" destId="{AA645C0F-9E2A-40CC-AE29-D92FD0E01C0A}" srcOrd="0" destOrd="0" presId="urn:microsoft.com/office/officeart/2005/8/layout/StepDownProcess"/>
    <dgm:cxn modelId="{F8D6B3F8-CBCF-4A33-B7ED-36413976BA50}" type="presParOf" srcId="{90A09D38-6E3B-4159-B80D-4766386407DF}" destId="{38B396DC-AEFA-4994-B3D7-F676007A2164}" srcOrd="0" destOrd="0" presId="urn:microsoft.com/office/officeart/2005/8/layout/StepDownProcess"/>
    <dgm:cxn modelId="{42DD8BB5-E390-4E10-996B-004513F2FA7A}" type="presParOf" srcId="{38B396DC-AEFA-4994-B3D7-F676007A2164}" destId="{8F2AC263-95A3-4C69-82C3-3FFE2F0A2B2E}" srcOrd="0" destOrd="0" presId="urn:microsoft.com/office/officeart/2005/8/layout/StepDownProcess"/>
    <dgm:cxn modelId="{1EDEB38F-580F-42EC-8805-CCAEBCD4C013}" type="presParOf" srcId="{38B396DC-AEFA-4994-B3D7-F676007A2164}" destId="{26556502-5791-4237-ABA4-12DFBF1F8091}" srcOrd="1" destOrd="0" presId="urn:microsoft.com/office/officeart/2005/8/layout/StepDownProcess"/>
    <dgm:cxn modelId="{F1E2FB1E-937F-400B-9F1C-7CCB98BA402B}" type="presParOf" srcId="{38B396DC-AEFA-4994-B3D7-F676007A2164}" destId="{0916027F-79F8-4C7E-9BAA-1F6259C0EE36}" srcOrd="2" destOrd="0" presId="urn:microsoft.com/office/officeart/2005/8/layout/StepDownProcess"/>
    <dgm:cxn modelId="{EE57A6C3-2CD0-45F4-9D14-3789A981037A}" type="presParOf" srcId="{90A09D38-6E3B-4159-B80D-4766386407DF}" destId="{FF4DA4F5-3750-4B99-BD47-649B8A68240C}" srcOrd="1" destOrd="0" presId="urn:microsoft.com/office/officeart/2005/8/layout/StepDownProcess"/>
    <dgm:cxn modelId="{40FC6ED4-671D-456E-84A0-116F1E78FFDD}" type="presParOf" srcId="{90A09D38-6E3B-4159-B80D-4766386407DF}" destId="{2AAF86B8-ED6A-43A4-911F-5D0CDBBD3BF7}" srcOrd="2" destOrd="0" presId="urn:microsoft.com/office/officeart/2005/8/layout/StepDownProcess"/>
    <dgm:cxn modelId="{A5AF94E4-4391-4A13-965C-4532499EBE0F}" type="presParOf" srcId="{2AAF86B8-ED6A-43A4-911F-5D0CDBBD3BF7}" destId="{E99BCB34-8DC0-425F-9F07-29C2A931B1D1}" srcOrd="0" destOrd="0" presId="urn:microsoft.com/office/officeart/2005/8/layout/StepDownProcess"/>
    <dgm:cxn modelId="{AA537237-E2FE-4E7D-8C0F-ED3A0A5CD1AE}" type="presParOf" srcId="{2AAF86B8-ED6A-43A4-911F-5D0CDBBD3BF7}" destId="{2E6F7EEF-FB7F-4E28-9D4F-C6571B45B559}" srcOrd="1" destOrd="0" presId="urn:microsoft.com/office/officeart/2005/8/layout/StepDownProcess"/>
    <dgm:cxn modelId="{5BBAD22D-6B8E-4D51-B1B7-DD3B11E6CB8C}" type="presParOf" srcId="{2AAF86B8-ED6A-43A4-911F-5D0CDBBD3BF7}" destId="{1855F2A0-9603-447B-9286-D25AC9A94579}" srcOrd="2" destOrd="0" presId="urn:microsoft.com/office/officeart/2005/8/layout/StepDownProcess"/>
    <dgm:cxn modelId="{BB6CC9B4-E229-4943-8051-8404CB6AEAF0}" type="presParOf" srcId="{90A09D38-6E3B-4159-B80D-4766386407DF}" destId="{181CD64B-3B1A-47ED-94D0-8B851C8512F0}" srcOrd="3" destOrd="0" presId="urn:microsoft.com/office/officeart/2005/8/layout/StepDownProcess"/>
    <dgm:cxn modelId="{1F2DF881-3271-4001-B435-32D2637E06CB}" type="presParOf" srcId="{90A09D38-6E3B-4159-B80D-4766386407DF}" destId="{81340FB1-D56F-4A58-817F-0F4121AFF422}" srcOrd="4" destOrd="0" presId="urn:microsoft.com/office/officeart/2005/8/layout/StepDownProcess"/>
    <dgm:cxn modelId="{6EB7485F-4E6A-4DED-A9A3-844599575554}" type="presParOf" srcId="{81340FB1-D56F-4A58-817F-0F4121AFF422}" destId="{F8AA4FBB-B11D-4351-8C3A-DA2CF7C616B4}" srcOrd="0" destOrd="0" presId="urn:microsoft.com/office/officeart/2005/8/layout/StepDownProcess"/>
    <dgm:cxn modelId="{880119B6-BD34-46E4-A09C-BD62065D0821}" type="presParOf" srcId="{81340FB1-D56F-4A58-817F-0F4121AFF422}" destId="{AA645C0F-9E2A-40CC-AE29-D92FD0E01C0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AC263-95A3-4C69-82C3-3FFE2F0A2B2E}">
      <dsp:nvSpPr>
        <dsp:cNvPr id="0" name=""/>
        <dsp:cNvSpPr/>
      </dsp:nvSpPr>
      <dsp:spPr>
        <a:xfrm rot="5400000">
          <a:off x="390613" y="1690470"/>
          <a:ext cx="1710621" cy="1490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56502-5791-4237-ABA4-12DFBF1F8091}">
      <dsp:nvSpPr>
        <dsp:cNvPr id="0" name=""/>
        <dsp:cNvSpPr/>
      </dsp:nvSpPr>
      <dsp:spPr>
        <a:xfrm>
          <a:off x="0" y="711059"/>
          <a:ext cx="2275537" cy="8881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Ông, bà</a:t>
          </a:r>
        </a:p>
      </dsp:txBody>
      <dsp:txXfrm>
        <a:off x="43365" y="754424"/>
        <a:ext cx="2188807" cy="801441"/>
      </dsp:txXfrm>
    </dsp:sp>
    <dsp:sp modelId="{0916027F-79F8-4C7E-9BAA-1F6259C0EE36}">
      <dsp:nvSpPr>
        <dsp:cNvPr id="0" name=""/>
        <dsp:cNvSpPr/>
      </dsp:nvSpPr>
      <dsp:spPr>
        <a:xfrm>
          <a:off x="3122105" y="256576"/>
          <a:ext cx="5082340" cy="10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b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105" y="256576"/>
        <a:ext cx="5082340" cy="1076606"/>
      </dsp:txXfrm>
    </dsp:sp>
    <dsp:sp modelId="{E99BCB34-8DC0-425F-9F07-29C2A931B1D1}">
      <dsp:nvSpPr>
        <dsp:cNvPr id="0" name=""/>
        <dsp:cNvSpPr/>
      </dsp:nvSpPr>
      <dsp:spPr>
        <a:xfrm rot="5400000">
          <a:off x="2644558" y="3291964"/>
          <a:ext cx="1685899" cy="16395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F7EEF-FB7F-4E28-9D4F-C6571B45B559}">
      <dsp:nvSpPr>
        <dsp:cNvPr id="0" name=""/>
        <dsp:cNvSpPr/>
      </dsp:nvSpPr>
      <dsp:spPr>
        <a:xfrm>
          <a:off x="1979518" y="2472889"/>
          <a:ext cx="1993020" cy="8339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Bố, mẹ</a:t>
          </a:r>
        </a:p>
      </dsp:txBody>
      <dsp:txXfrm>
        <a:off x="2020238" y="2513609"/>
        <a:ext cx="1911580" cy="752557"/>
      </dsp:txXfrm>
    </dsp:sp>
    <dsp:sp modelId="{1855F2A0-9603-447B-9286-D25AC9A94579}">
      <dsp:nvSpPr>
        <dsp:cNvPr id="0" name=""/>
        <dsp:cNvSpPr/>
      </dsp:nvSpPr>
      <dsp:spPr>
        <a:xfrm>
          <a:off x="4298332" y="1962632"/>
          <a:ext cx="4164062" cy="1076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8332" y="1962632"/>
        <a:ext cx="4164062" cy="1076606"/>
      </dsp:txXfrm>
    </dsp:sp>
    <dsp:sp modelId="{F8AA4FBB-B11D-4351-8C3A-DA2CF7C616B4}">
      <dsp:nvSpPr>
        <dsp:cNvPr id="0" name=""/>
        <dsp:cNvSpPr/>
      </dsp:nvSpPr>
      <dsp:spPr>
        <a:xfrm>
          <a:off x="4283314" y="4067323"/>
          <a:ext cx="2232987" cy="8681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Con, cháu</a:t>
          </a:r>
        </a:p>
      </dsp:txBody>
      <dsp:txXfrm>
        <a:off x="4325700" y="4109709"/>
        <a:ext cx="2148215" cy="783352"/>
      </dsp:txXfrm>
    </dsp:sp>
    <dsp:sp modelId="{AA645C0F-9E2A-40CC-AE29-D92FD0E01C0A}">
      <dsp:nvSpPr>
        <dsp:cNvPr id="0" name=""/>
        <dsp:cNvSpPr/>
      </dsp:nvSpPr>
      <dsp:spPr>
        <a:xfrm>
          <a:off x="6195500" y="3459792"/>
          <a:ext cx="3364260" cy="184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solidFill>
              <a:srgbClr val="E4247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500" y="3459792"/>
        <a:ext cx="3364260" cy="1842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5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6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2550" y="244064"/>
            <a:ext cx="956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ư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31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tháng 12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2025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4614" y="1163910"/>
            <a:ext cx="243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06" y="20813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Mở rộng vốn từ: Từ ngữ chỉ tình cảm gia đình; Dấu phảy.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3324304" y="3857173"/>
            <a:ext cx="5155335" cy="2860533"/>
            <a:chOff x="3084810" y="1126386"/>
            <a:chExt cx="5809496" cy="4015734"/>
          </a:xfrm>
        </p:grpSpPr>
        <p:pic>
          <p:nvPicPr>
            <p:cNvPr id="10" name="图片 12"/>
            <p:cNvPicPr>
              <a:picLocks noChangeAspect="1"/>
            </p:cNvPicPr>
            <p:nvPr/>
          </p:nvPicPr>
          <p:blipFill rotWithShape="1">
            <a:blip r:embed="rId2"/>
            <a:srcRect t="48492"/>
            <a:stretch>
              <a:fillRect/>
            </a:stretch>
          </p:blipFill>
          <p:spPr>
            <a:xfrm>
              <a:off x="3297693" y="2256270"/>
              <a:ext cx="5596613" cy="2885850"/>
            </a:xfrm>
            <a:prstGeom prst="rect">
              <a:avLst/>
            </a:prstGeom>
          </p:spPr>
        </p:pic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300438" y="4905816"/>
            <a:ext cx="3495019" cy="992533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8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525"/>
            <a:ext cx="86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Tìm từ ngữ về tình cảm gia đình.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5105237"/>
              </p:ext>
            </p:extLst>
          </p:nvPr>
        </p:nvGraphicFramePr>
        <p:xfrm>
          <a:off x="1884378" y="1183659"/>
          <a:ext cx="955976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05850" y="2047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6337" y="636806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Che chở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94175" y="537328"/>
            <a:ext cx="3202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17" y="0"/>
            <a:ext cx="116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câu nào dưới đây nói về tình cảm chị 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5850" y="2047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1423985" y="862697"/>
            <a:ext cx="3771901" cy="876300"/>
          </a:xfrm>
          <a:prstGeom prst="flowChartAlternateProcess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ngã em nâng</a:t>
            </a:r>
            <a:r>
              <a:rPr lang="en-US" sz="3600" dirty="0">
                <a:solidFill>
                  <a:srgbClr val="E42476"/>
                </a:solidFill>
              </a:rPr>
              <a:t>.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423985" y="2306390"/>
            <a:ext cx="4324350" cy="876300"/>
          </a:xfrm>
          <a:prstGeom prst="flowChartAlternateProcess">
            <a:avLst/>
          </a:prstGeom>
          <a:solidFill>
            <a:srgbClr val="7BD9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lành đùm lá rách</a:t>
            </a:r>
            <a:r>
              <a:rPr lang="en-US" sz="3600" dirty="0">
                <a:solidFill>
                  <a:srgbClr val="E42476"/>
                </a:solidFill>
              </a:rPr>
              <a:t>.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423985" y="3750083"/>
            <a:ext cx="6619875" cy="8763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thuận em hòa là nhà có phúc.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423985" y="5282335"/>
            <a:ext cx="7343775" cy="108585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em như thể chân tay</a:t>
            </a:r>
          </a:p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 lành đùm bọc, dở hay đỡ đần.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448280" y="537328"/>
            <a:ext cx="28846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525"/>
            <a:ext cx="116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câu nào dưới đây nói về tình cảm chị 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6225" y="752475"/>
            <a:ext cx="7972425" cy="10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05850" y="2047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0" y="2417207"/>
            <a:ext cx="3771901" cy="876300"/>
          </a:xfrm>
          <a:prstGeom prst="flowChartAlternateProcess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ngã em nâng.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771901" y="2737855"/>
            <a:ext cx="877019" cy="3714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49282" y="1661566"/>
            <a:ext cx="6662884" cy="3306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 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ngã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 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sẽ là người đỡ 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dậy.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sâu xa của câu tục ngữ muốn nói đến tình cảm của hai 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trong gia đình luôn luôn phải tương trợ giúp đỡ nhau trong mọi hoàn cảnh. 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525"/>
            <a:ext cx="116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câu nào dưới đây nói về tình cảm chị 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6225" y="752475"/>
            <a:ext cx="7972425" cy="10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05850" y="2047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0" y="975955"/>
            <a:ext cx="3996003" cy="876300"/>
          </a:xfrm>
          <a:prstGeom prst="flowChartAlternateProcess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lành đùm lá rách.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0" y="2682966"/>
            <a:ext cx="6619875" cy="8763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thuận em hòa là nhà có phúc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0" y="4604649"/>
            <a:ext cx="6890327" cy="108585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em như thể chân tay</a:t>
            </a:r>
          </a:p>
          <a:p>
            <a:pPr algn="ctr"/>
            <a:r>
              <a:rPr lang="en-US" sz="3600" dirty="0">
                <a:solidFill>
                  <a:srgbClr val="E4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 lành đùm bọc, dở hay đỡ đần.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996003" y="1228384"/>
            <a:ext cx="877019" cy="3714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73022" y="523539"/>
            <a:ext cx="7504372" cy="20311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-Lá lành: Người có cuộc sống giàu sang, sung túc;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 rách: Người có cuộc sống vất vả, khốn khổ.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Phải biết giúp đỡ những người xung quanh khi họ gặp khó khăn, hoạn nạn.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3002" y="2864195"/>
            <a:ext cx="5572124" cy="1790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 nhủ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 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người 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trong gia đình, chỉ cần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em hòa thuận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(không cãi vã)</a:t>
            </a:r>
          </a:p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gia đình đó sẽ có phúc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5010360" y="2535848"/>
            <a:ext cx="678285" cy="2706998"/>
          </a:xfrm>
          <a:prstGeom prst="bentUpArrow">
            <a:avLst>
              <a:gd name="adj1" fmla="val 25000"/>
              <a:gd name="adj2" fmla="val 259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>
            <a:off x="5197685" y="4676143"/>
            <a:ext cx="678285" cy="2706998"/>
          </a:xfrm>
          <a:prstGeom prst="bentUpArrow">
            <a:avLst>
              <a:gd name="adj1" fmla="val 25000"/>
              <a:gd name="adj2" fmla="val 259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90327" y="5288437"/>
            <a:ext cx="5301673" cy="1532151"/>
          </a:xfrm>
          <a:prstGeom prst="roundRect">
            <a:avLst/>
          </a:prstGeom>
          <a:solidFill>
            <a:srgbClr val="7BD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 nhủ anh em phải biết yêu thương, đùm bọc, san sẻ với nhau.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 ( giàu có), rách ( nghèo khổ 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816" y="34646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7655" y="567700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2931" y="173083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1953363" y="3493047"/>
            <a:ext cx="1159497" cy="8444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1953363" y="5725364"/>
            <a:ext cx="1159497" cy="8444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7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4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231"/>
            <a:ext cx="124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Cần đặt 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vị trí nào trong các đoạn văn sau?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834" y="1195355"/>
            <a:ext cx="11791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Sóc anh sóc em kiếm được rất nhiều hạt dẻ. Hai anh em để dành hạt lớn cho bố mẹ. Hạt vừa hạt nhỏ để hai anh em ăn.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834" y="3381474"/>
            <a:ext cx="11913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Chị tớ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 quan tâm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sóc tớ. Chị thường hướng dẫn tớ làm bài tập chơi với tớ cùng tớ làm việc nhà. Tớ yêu chị lắm!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855354" y="729024"/>
            <a:ext cx="1863969" cy="3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948A122-715B-4DC8-8560-E07583657C0E}"/>
              </a:ext>
            </a:extLst>
          </p:cNvPr>
          <p:cNvSpPr txBox="1"/>
          <p:nvPr/>
        </p:nvSpPr>
        <p:spPr>
          <a:xfrm>
            <a:off x="250565" y="1968310"/>
            <a:ext cx="119136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Sóc anh, sóc em kiếm được rất nhiều hạt dẻ. Hai anh em để dành hạt lớn cho bố mẹ. Hạt vừa, hạt nhỏ để hai anh em ăn.</a:t>
            </a: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Chị tớ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 quan tâm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chăm sóc tớ. Chị thường hướng dẫn tớ làm bài tập,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hơi với tớ, cùng tớ làm việc nhà. Tớ yêu chị lắm!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18"/>
            <a:ext cx="12192000" cy="6946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1" y="1815081"/>
            <a:ext cx="3925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reflection blurRad="38100" stA="55000" endA="300" endPos="49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reflection blurRad="38100" stA="55000" endA="300" endPos="49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0873" y="1107287"/>
            <a:ext cx="4516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MRVT: Từ ngữ chỉ tình cảm gia đình;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1456" y="5154352"/>
            <a:ext cx="54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</a:p>
        </p:txBody>
      </p:sp>
    </p:spTree>
    <p:extLst>
      <p:ext uri="{BB962C8B-B14F-4D97-AF65-F5344CB8AC3E}">
        <p14:creationId xmlns:p14="http://schemas.microsoft.com/office/powerpoint/2010/main" val="35279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" y="5179314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8" y="5231903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59450" y="937846"/>
            <a:ext cx="7641042" cy="406790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181376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1457</TotalTime>
  <Words>502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Arial-Rounded</vt:lpstr>
      <vt:lpstr>Calibri</vt:lpstr>
      <vt:lpstr>Arial</vt:lpstr>
      <vt:lpstr>HP001 4 hàng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カン ヴ</cp:lastModifiedBy>
  <cp:revision>151</cp:revision>
  <dcterms:created xsi:type="dcterms:W3CDTF">2019-04-05T07:52:07Z</dcterms:created>
  <dcterms:modified xsi:type="dcterms:W3CDTF">2026-01-01T00:02:17Z</dcterms:modified>
</cp:coreProperties>
</file>