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9" r:id="rId3"/>
    <p:sldId id="422" r:id="rId4"/>
    <p:sldId id="417" r:id="rId5"/>
    <p:sldId id="418" r:id="rId6"/>
    <p:sldId id="420" r:id="rId7"/>
    <p:sldId id="421" r:id="rId8"/>
    <p:sldId id="410" r:id="rId9"/>
    <p:sldId id="309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  <a:srgbClr val="990000"/>
    <a:srgbClr val="80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1"/>
  </p:normalViewPr>
  <p:slideViewPr>
    <p:cSldViewPr showGuides="1">
      <p:cViewPr>
        <p:scale>
          <a:sx n="70" d="100"/>
          <a:sy n="70" d="100"/>
        </p:scale>
        <p:origin x="-492" y="-78"/>
      </p:cViewPr>
      <p:guideLst>
        <p:guide orient="horz" pos="211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352C44-8FE6-4BBC-A250-19E940F5D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34: ÔN TẬP HÌNH PHẲNG (Tiết 1) 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Tuần 1</a:t>
            </a:r>
            <a:r>
              <a:rPr lang="vi-VN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5751" y="1398913"/>
            <a:ext cx="1678338" cy="64762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53665" y="2206355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77057" y="2259316"/>
            <a:ext cx="879973" cy="368301"/>
            <a:chOff x="1870518" y="1440653"/>
            <a:chExt cx="1173297" cy="491068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91067"/>
              <a:chOff x="1870518" y="1440654"/>
              <a:chExt cx="758382" cy="491067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616373" cy="49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1800" dirty="0"/>
                  <a:t>Số</a:t>
                </a:r>
                <a:endParaRPr lang="vi-VN" sz="18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413173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/>
                <a:t>?</a:t>
              </a:r>
              <a:endParaRPr lang="vi-VN" sz="18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65" y="2845373"/>
            <a:ext cx="7636669" cy="1757363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304460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431434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5523501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392060" y="3877347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6719" y="1167654"/>
            <a:ext cx="1678338" cy="64762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8562" y="1855827"/>
            <a:ext cx="6645086" cy="25162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05057" y="1418501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33049" y="1418501"/>
            <a:ext cx="4582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Cho các đoạn thẳng sau: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19154" y="4372049"/>
            <a:ext cx="312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/>
              <a:t>a) Đo độ dài mỗi đoạn thẳng.</a:t>
            </a:r>
            <a:endParaRPr lang="vi-VN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2383649" y="2115826"/>
            <a:ext cx="5031752" cy="1351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1336" y="1766933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5cm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176884" y="2807566"/>
            <a:ext cx="4941046" cy="1351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6410" y="2439769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7cm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1176095" y="4102416"/>
            <a:ext cx="5031752" cy="1351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5837" y="3718409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9cm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>
            <a:fillRect/>
          </a:stretch>
        </p:blipFill>
        <p:spPr>
          <a:xfrm>
            <a:off x="2383649" y="3418311"/>
            <a:ext cx="4941046" cy="1351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23174" y="3050514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 dirty="0">
                <a:solidFill>
                  <a:srgbClr val="FF0000"/>
                </a:solidFill>
              </a:rPr>
              <a:t>7cm</a:t>
            </a:r>
            <a:endParaRPr lang="vi-VN" sz="27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153" y="4664623"/>
            <a:ext cx="408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" dirty="0"/>
              <a:t>b) Hai đoạn thẳng nào dài bằng nhau?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24224" y="4664623"/>
            <a:ext cx="35588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153" y="4993191"/>
            <a:ext cx="69752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c) Đoạn thẳng nào dài nhất, đoạn thẳng nào ngắn nhất?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1281" y="5285765"/>
            <a:ext cx="65035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18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083" y="1722569"/>
            <a:ext cx="7608094" cy="1250156"/>
          </a:xfrm>
          <a:prstGeom prst="rect">
            <a:avLst/>
          </a:prstGeom>
        </p:spPr>
      </p:pic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42" y="1143731"/>
            <a:ext cx="1678338" cy="64762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186080" y="1394578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071" y="1394578"/>
            <a:ext cx="4582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Những hình nào dưới đây là hình tứ giác?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591500" y="1826312"/>
            <a:ext cx="2242457" cy="1371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0"/>
          </a:p>
        </p:txBody>
      </p:sp>
      <p:sp>
        <p:nvSpPr>
          <p:cNvPr id="7" name="Oval 6"/>
          <p:cNvSpPr/>
          <p:nvPr/>
        </p:nvSpPr>
        <p:spPr>
          <a:xfrm>
            <a:off x="6346269" y="1611544"/>
            <a:ext cx="2126486" cy="15605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0"/>
          </a:p>
        </p:txBody>
      </p:sp>
      <p:sp>
        <p:nvSpPr>
          <p:cNvPr id="8" name="Oval 7"/>
          <p:cNvSpPr/>
          <p:nvPr/>
        </p:nvSpPr>
        <p:spPr>
          <a:xfrm>
            <a:off x="591500" y="3295748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9491" y="3295748"/>
            <a:ext cx="54267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Tìm ba điểm thẳng hàng có trong hình dưới đây.</a:t>
            </a:r>
            <a:endParaRPr lang="vi-VN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491" y="3588078"/>
            <a:ext cx="2914684" cy="2101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9010" y="3594797"/>
            <a:ext cx="417716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M, R, N là ba điểm thẳng hàng.</a:t>
            </a:r>
            <a:endParaRPr lang="vi-VN" sz="2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N, S, P là ba điểm thẳng hàng.</a:t>
            </a:r>
            <a:endParaRPr lang="vi-VN" sz="2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M, O, P là ba điểm thẳng hàng.</a:t>
            </a:r>
            <a:endParaRPr lang="vi-VN" sz="21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N, O, Q là ba điểm thẳng hàng.</a:t>
            </a:r>
            <a:endParaRPr lang="vi-VN" sz="2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ldLvl="0" animBg="1"/>
      <p:bldP spid="7" grpId="0" bldLvl="0" animBg="1"/>
      <p:bldP spid="8" grpId="0" bldLvl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5069" y="1376526"/>
            <a:ext cx="1678338" cy="64762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523407" y="1627373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1399" y="1627373"/>
            <a:ext cx="45823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/>
              <a:t>Vẽ (theo mẫu).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6124" y="2024146"/>
            <a:ext cx="5946662" cy="3814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027" y="2242336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641" y="2932898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2575" y="2242336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3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389" y="2932898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880" y="4413014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641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682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3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9503" y="529650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4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1519" y="4192290"/>
            <a:ext cx="53341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24318" y="4192290"/>
            <a:ext cx="15879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43602" y="4413014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2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9364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6405" y="385598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3</a:t>
            </a:r>
            <a:r>
              <a:rPr lang="vi-VN" sz="1800" b="1">
                <a:solidFill>
                  <a:srgbClr val="FF0000"/>
                </a:solidFill>
              </a:rPr>
              <a:t> </a:t>
            </a:r>
            <a:r>
              <a:rPr lang="vi-VN" sz="1800" b="1" dirty="0">
                <a:solidFill>
                  <a:srgbClr val="FF0000"/>
                </a:solidFill>
              </a:rPr>
              <a:t>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7226" y="5296500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4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99242" y="4192290"/>
            <a:ext cx="53341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52041" y="4192290"/>
            <a:ext cx="15879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41516" y="4192290"/>
            <a:ext cx="0" cy="5233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40003" y="4281353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36766" y="4711403"/>
            <a:ext cx="0" cy="5233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35253" y="4800465"/>
            <a:ext cx="513080" cy="3683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</a:rPr>
              <a:t>1 ô</a:t>
            </a:r>
            <a:endParaRPr lang="vi-VN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1"/>
          <p:cNvPicPr>
            <a:picLocks noChangeAspect="1"/>
          </p:cNvPicPr>
          <p:nvPr/>
        </p:nvPicPr>
        <p:blipFill>
          <a:blip r:embed="rId1"/>
          <a:srcRect b="8046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6"/>
          <p:cNvSpPr txBox="1"/>
          <p:nvPr/>
        </p:nvSpPr>
        <p:spPr>
          <a:xfrm>
            <a:off x="990600" y="2362200"/>
            <a:ext cx="70866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vi-VN" altLang="x-none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khỏe, chúc các em học sinh chăm ngoan học tốt.</a:t>
            </a:r>
            <a:endParaRPr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4400" b="1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4000" dirty="0">
              <a:latin typeface=".Vn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Presentation</Application>
  <PresentationFormat>On-screen Show (4:3)</PresentationFormat>
  <Paragraphs>88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.VnArial</vt:lpstr>
      <vt:lpstr>Microsoft YaHei</vt:lpstr>
      <vt:lpstr>Arial Unicode MS</vt:lpstr>
      <vt:lpstr>Calibri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H2HNeT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Long Group</dc:creator>
  <cp:lastModifiedBy>Hợi Vũ Thị</cp:lastModifiedBy>
  <cp:revision>281</cp:revision>
  <dcterms:created xsi:type="dcterms:W3CDTF">2012-03-12T06:06:00Z</dcterms:created>
  <dcterms:modified xsi:type="dcterms:W3CDTF">2026-01-01T04:34:52Z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EE39A063DDE54F07B89EF6711FA7CED9_13</vt:lpwstr>
  </property>
  <property fmtid="{D5CDD505-2E9C-101B-9397-08002B2CF9AE}" pid="3" name="KSOProductBuildVer">
    <vt:lpwstr>1033-12.2.0.23196</vt:lpwstr>
  </property>
</Properties>
</file>