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2" r:id="rId2"/>
  </p:sldMasterIdLst>
  <p:notesMasterIdLst>
    <p:notesMasterId r:id="rId8"/>
  </p:notesMasterIdLst>
  <p:handoutMasterIdLst>
    <p:handoutMasterId r:id="rId9"/>
  </p:handoutMasterIdLst>
  <p:sldIdLst>
    <p:sldId id="336" r:id="rId3"/>
    <p:sldId id="311" r:id="rId4"/>
    <p:sldId id="404" r:id="rId5"/>
    <p:sldId id="2007577113" r:id="rId6"/>
    <p:sldId id="200757711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7A081-9BA9-4642-851F-7A87BC38468B}" type="datetimeFigureOut">
              <a:rPr lang="en-US" smtClean="0"/>
              <a:t>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FB128-5FEF-473F-9870-DC78C085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5212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57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8856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757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4682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060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5553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29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93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37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83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18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14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E8941171-C5B0-441A-8E86-83694C2F17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489E12-A7D9-421C-83DE-A702B693E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8D5C76-AFFD-4185-95F4-77E04DDA0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FE3901-B912-4FC9-A801-0E84CEF45B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566122-D2D4-48DE-824A-0DDCD053D5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56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xmlns="" id="{147561D4-09B4-4F0C-AFB3-5A55D9DC21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31587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av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  <p:pic>
        <p:nvPicPr>
          <p:cNvPr id="8" name="5c249dca6369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5835" y="118110"/>
            <a:ext cx="1233805" cy="1233805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0FF63BA-F547-78F9-FCF6-02C7EC2828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618" y="106809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xmlns="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273094" y="1071635"/>
            <a:ext cx="23006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UVN Bai Sau Nang" panose="04030905020802020C03" pitchFamily="82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UVN Bai Sau Nang" panose="04030905020802020C03" pitchFamily="82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DDA599-E21C-5FD9-74E0-4AF31DF2B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9224" y="2381524"/>
            <a:ext cx="7462151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48" y="674346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57270" y="1444465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F29DC1-A57E-1FCA-227B-BBA919B1B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250" y="224091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644503F4-9A61-A32D-BAFC-33353CD1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BBC2616-1E6F-614C-BB45-F0AD12E7246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06B33C-9DAB-3660-EB05-C4C8603F43F8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</a:rPr>
              <a:t>Mỗi số 7, 5, 11, 13 là kết quả của những phép tính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D247B6-C2D6-FDA0-3565-5B745097A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55969" y="1053857"/>
            <a:ext cx="5906648" cy="563163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2C1A1620-0585-F38C-782D-6160A063D065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64492FF7-BF21-F807-13B5-E8DB2F099A0A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C62C98F-445D-1796-3AB3-34D42C8C24F3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431D94F8-5986-EEAC-0987-36AEA291C573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D2850C3D-BA00-E075-1222-9307D0F8E709}"/>
              </a:ext>
            </a:extLst>
          </p:cNvPr>
          <p:cNvSpPr/>
          <p:nvPr/>
        </p:nvSpPr>
        <p:spPr>
          <a:xfrm>
            <a:off x="7208704" y="346391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AC008D02-0CA8-530C-544B-78352881BE78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B28247B-36C8-5379-04DF-2AE5EAE857B1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0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E3D0134A-91DB-C5A1-4D54-61124952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92A814C-2F1F-1C1E-2197-FEB56B022E4F}"/>
              </a:ext>
            </a:extLst>
          </p:cNvPr>
          <p:cNvSpPr/>
          <p:nvPr/>
        </p:nvSpPr>
        <p:spPr>
          <a:xfrm>
            <a:off x="884035" y="143546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  <a:endParaRPr lang="vi-VN" sz="3200" b="1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226302A-50D7-8DD7-036B-F5DEB4CBF7DC}"/>
              </a:ext>
            </a:extLst>
          </p:cNvPr>
          <p:cNvGrpSpPr/>
          <p:nvPr/>
        </p:nvGrpSpPr>
        <p:grpSpPr>
          <a:xfrm>
            <a:off x="1381882" y="1420358"/>
            <a:ext cx="1087737" cy="480716"/>
            <a:chOff x="1870518" y="1421603"/>
            <a:chExt cx="1087737" cy="4807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AFEDDBE-30E9-8ED2-268E-824EDE7D3BC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6D67EEBD-7E9A-4C44-BFDC-39C6B3EA7FB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1FF66D5-F1A1-2116-237E-6C6AA17DDEC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002060"/>
                    </a:solidFill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74A09EC-709A-7E74-2321-08B2FF8199DB}"/>
                </a:ext>
              </a:extLst>
            </p:cNvPr>
            <p:cNvSpPr txBox="1"/>
            <p:nvPr/>
          </p:nvSpPr>
          <p:spPr>
            <a:xfrm>
              <a:off x="2602067" y="142160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D294559-77E0-5899-A408-8420AF699B90}"/>
              </a:ext>
            </a:extLst>
          </p:cNvPr>
          <p:cNvGrpSpPr/>
          <p:nvPr/>
        </p:nvGrpSpPr>
        <p:grpSpPr>
          <a:xfrm>
            <a:off x="3779473" y="1904913"/>
            <a:ext cx="5721926" cy="3930954"/>
            <a:chOff x="458576" y="2055821"/>
            <a:chExt cx="5721926" cy="39309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879E345-A941-A6CA-EFC0-CB618310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B493A89-44DE-F43D-5CA3-C6EB13EB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40A2116-0B27-1BBC-A465-3389D690D5CE}"/>
              </a:ext>
            </a:extLst>
          </p:cNvPr>
          <p:cNvGrpSpPr/>
          <p:nvPr/>
        </p:nvGrpSpPr>
        <p:grpSpPr>
          <a:xfrm>
            <a:off x="5401628" y="3835389"/>
            <a:ext cx="585417" cy="580571"/>
            <a:chOff x="2080731" y="3986297"/>
            <a:chExt cx="585417" cy="58057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DA1468F0-281C-4331-F8D9-D4D4F8912DE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5F15665-D4A7-01EA-2448-D6CDE18C23B9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F4A88AD-E855-9385-82FA-9E8C7EDE76B2}"/>
              </a:ext>
            </a:extLst>
          </p:cNvPr>
          <p:cNvGrpSpPr/>
          <p:nvPr/>
        </p:nvGrpSpPr>
        <p:grpSpPr>
          <a:xfrm>
            <a:off x="6557016" y="2751747"/>
            <a:ext cx="492919" cy="523220"/>
            <a:chOff x="2115979" y="3984695"/>
            <a:chExt cx="492919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B34B1E81-4943-F27C-98B6-BEFED0CDCBA3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8D1C2AC-AB0B-C705-A6AC-83577A5A866A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93FB15B-A520-0A73-6A5F-2107CD3E3FB0}"/>
              </a:ext>
            </a:extLst>
          </p:cNvPr>
          <p:cNvGrpSpPr/>
          <p:nvPr/>
        </p:nvGrpSpPr>
        <p:grpSpPr>
          <a:xfrm>
            <a:off x="7554278" y="3768714"/>
            <a:ext cx="585417" cy="580571"/>
            <a:chOff x="2080731" y="3986297"/>
            <a:chExt cx="585417" cy="58057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CCEFC525-4762-F751-9A5E-CF890563FEA1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6516CB9-B6C5-B686-2816-BB1134E366F3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0916B7A-5280-DA1A-357B-7C8FDF128ED2}"/>
              </a:ext>
            </a:extLst>
          </p:cNvPr>
          <p:cNvGrpSpPr/>
          <p:nvPr/>
        </p:nvGrpSpPr>
        <p:grpSpPr>
          <a:xfrm>
            <a:off x="8471541" y="4913922"/>
            <a:ext cx="492919" cy="523220"/>
            <a:chOff x="2115979" y="3984695"/>
            <a:chExt cx="492919" cy="52322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B9D3CDDB-87C9-0133-F999-45F53A5FDF9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104AF47-C87B-8682-2342-48CD55CF51E5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818930B-1D9B-E4B5-9B59-5BCE21B018DC}"/>
              </a:ext>
            </a:extLst>
          </p:cNvPr>
          <p:cNvGrpSpPr/>
          <p:nvPr/>
        </p:nvGrpSpPr>
        <p:grpSpPr>
          <a:xfrm>
            <a:off x="6530844" y="5026014"/>
            <a:ext cx="585417" cy="580571"/>
            <a:chOff x="2080731" y="3986297"/>
            <a:chExt cx="585417" cy="58057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AC88C5A7-168D-C483-90AD-B94928DBDA8C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58F570D-3D6E-6EAA-8499-C598AA5B2F5C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69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28</Words>
  <Application>Microsoft Office PowerPoint</Application>
  <PresentationFormat>Widescreen</PresentationFormat>
  <Paragraphs>11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Bahiana</vt:lpstr>
      <vt:lpstr>Calibri</vt:lpstr>
      <vt:lpstr>Didact Gothic</vt:lpstr>
      <vt:lpstr>UVN Bai Sau Nang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32</cp:revision>
  <dcterms:created xsi:type="dcterms:W3CDTF">2021-07-24T01:07:49Z</dcterms:created>
  <dcterms:modified xsi:type="dcterms:W3CDTF">2026-01-01T07:54:42Z</dcterms:modified>
</cp:coreProperties>
</file>