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71" r:id="rId5"/>
    <p:sldId id="320" r:id="rId6"/>
    <p:sldId id="321" r:id="rId7"/>
    <p:sldId id="32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79" autoAdjust="0"/>
  </p:normalViewPr>
  <p:slideViewPr>
    <p:cSldViewPr snapToGrid="0">
      <p:cViewPr varScale="1">
        <p:scale>
          <a:sx n="48" d="100"/>
          <a:sy n="48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3866-2BFB-4665-A822-5EEFD255F3DE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6AEB-5796-4E17-8221-DC3AD628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0B70415D-3F57-E671-BB89-989162F0C4A7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415;p22">
            <a:extLst>
              <a:ext uri="{FF2B5EF4-FFF2-40B4-BE49-F238E27FC236}">
                <a16:creationId xmlns:a16="http://schemas.microsoft.com/office/drawing/2014/main" id="{DBC1754E-E9F2-E109-57C5-3C6A0C7E6B4B}"/>
              </a:ext>
            </a:extLst>
          </p:cNvPr>
          <p:cNvGrpSpPr/>
          <p:nvPr userDrawn="1"/>
        </p:nvGrpSpPr>
        <p:grpSpPr>
          <a:xfrm>
            <a:off x="393078" y="5711816"/>
            <a:ext cx="835097" cy="895076"/>
            <a:chOff x="223362" y="6065391"/>
            <a:chExt cx="835097" cy="895076"/>
          </a:xfrm>
        </p:grpSpPr>
        <p:sp>
          <p:nvSpPr>
            <p:cNvPr id="75" name="Google Shape;416;p22">
              <a:extLst>
                <a:ext uri="{FF2B5EF4-FFF2-40B4-BE49-F238E27FC236}">
                  <a16:creationId xmlns:a16="http://schemas.microsoft.com/office/drawing/2014/main" id="{A8E568EA-1E13-3645-EBAB-52D1861128BD}"/>
                </a:ext>
              </a:extLst>
            </p:cNvPr>
            <p:cNvSpPr/>
            <p:nvPr/>
          </p:nvSpPr>
          <p:spPr>
            <a:xfrm>
              <a:off x="223362" y="6065391"/>
              <a:ext cx="835097" cy="895076"/>
            </a:xfrm>
            <a:custGeom>
              <a:avLst/>
              <a:gdLst/>
              <a:ahLst/>
              <a:cxnLst/>
              <a:rect l="l" t="t" r="r" b="b"/>
              <a:pathLst>
                <a:path w="7670" h="8221" extrusionOk="0">
                  <a:moveTo>
                    <a:pt x="2734" y="0"/>
                  </a:moveTo>
                  <a:cubicBezTo>
                    <a:pt x="2719" y="0"/>
                    <a:pt x="2704" y="0"/>
                    <a:pt x="2690" y="1"/>
                  </a:cubicBezTo>
                  <a:cubicBezTo>
                    <a:pt x="2594" y="2"/>
                    <a:pt x="2491" y="25"/>
                    <a:pt x="2395" y="67"/>
                  </a:cubicBezTo>
                  <a:cubicBezTo>
                    <a:pt x="2310" y="106"/>
                    <a:pt x="2237" y="160"/>
                    <a:pt x="2179" y="227"/>
                  </a:cubicBezTo>
                  <a:cubicBezTo>
                    <a:pt x="2135" y="278"/>
                    <a:pt x="2098" y="345"/>
                    <a:pt x="2071" y="420"/>
                  </a:cubicBezTo>
                  <a:cubicBezTo>
                    <a:pt x="2010" y="597"/>
                    <a:pt x="2007" y="790"/>
                    <a:pt x="2011" y="938"/>
                  </a:cubicBezTo>
                  <a:cubicBezTo>
                    <a:pt x="2017" y="1143"/>
                    <a:pt x="2050" y="1352"/>
                    <a:pt x="2084" y="1547"/>
                  </a:cubicBezTo>
                  <a:cubicBezTo>
                    <a:pt x="2119" y="1749"/>
                    <a:pt x="2163" y="1953"/>
                    <a:pt x="2206" y="2152"/>
                  </a:cubicBezTo>
                  <a:cubicBezTo>
                    <a:pt x="2229" y="2264"/>
                    <a:pt x="2254" y="2377"/>
                    <a:pt x="2277" y="2490"/>
                  </a:cubicBezTo>
                  <a:cubicBezTo>
                    <a:pt x="2310" y="2652"/>
                    <a:pt x="2336" y="2787"/>
                    <a:pt x="2356" y="2924"/>
                  </a:cubicBezTo>
                  <a:cubicBezTo>
                    <a:pt x="2364" y="2976"/>
                    <a:pt x="2370" y="3027"/>
                    <a:pt x="2375" y="3078"/>
                  </a:cubicBezTo>
                  <a:cubicBezTo>
                    <a:pt x="2264" y="3159"/>
                    <a:pt x="2145" y="3231"/>
                    <a:pt x="2020" y="3295"/>
                  </a:cubicBezTo>
                  <a:lnTo>
                    <a:pt x="2016" y="3297"/>
                  </a:lnTo>
                  <a:cubicBezTo>
                    <a:pt x="1721" y="3438"/>
                    <a:pt x="1409" y="3521"/>
                    <a:pt x="1145" y="3585"/>
                  </a:cubicBezTo>
                  <a:cubicBezTo>
                    <a:pt x="1063" y="3604"/>
                    <a:pt x="982" y="3623"/>
                    <a:pt x="901" y="3640"/>
                  </a:cubicBezTo>
                  <a:cubicBezTo>
                    <a:pt x="829" y="3656"/>
                    <a:pt x="756" y="3673"/>
                    <a:pt x="683" y="3690"/>
                  </a:cubicBezTo>
                  <a:cubicBezTo>
                    <a:pt x="541" y="3724"/>
                    <a:pt x="416" y="3768"/>
                    <a:pt x="301" y="3826"/>
                  </a:cubicBezTo>
                  <a:cubicBezTo>
                    <a:pt x="256" y="3850"/>
                    <a:pt x="212" y="3877"/>
                    <a:pt x="174" y="3909"/>
                  </a:cubicBezTo>
                  <a:cubicBezTo>
                    <a:pt x="153" y="3927"/>
                    <a:pt x="131" y="3945"/>
                    <a:pt x="111" y="3965"/>
                  </a:cubicBezTo>
                  <a:cubicBezTo>
                    <a:pt x="91" y="3988"/>
                    <a:pt x="75" y="4013"/>
                    <a:pt x="59" y="4038"/>
                  </a:cubicBezTo>
                  <a:cubicBezTo>
                    <a:pt x="29" y="4083"/>
                    <a:pt x="16" y="4133"/>
                    <a:pt x="10" y="4167"/>
                  </a:cubicBezTo>
                  <a:cubicBezTo>
                    <a:pt x="1" y="4218"/>
                    <a:pt x="3" y="4270"/>
                    <a:pt x="20" y="4336"/>
                  </a:cubicBezTo>
                  <a:cubicBezTo>
                    <a:pt x="34" y="4393"/>
                    <a:pt x="61" y="4447"/>
                    <a:pt x="87" y="4490"/>
                  </a:cubicBezTo>
                  <a:cubicBezTo>
                    <a:pt x="126" y="4558"/>
                    <a:pt x="177" y="4617"/>
                    <a:pt x="225" y="4672"/>
                  </a:cubicBezTo>
                  <a:cubicBezTo>
                    <a:pt x="307" y="4766"/>
                    <a:pt x="409" y="4858"/>
                    <a:pt x="538" y="4953"/>
                  </a:cubicBezTo>
                  <a:cubicBezTo>
                    <a:pt x="689" y="5066"/>
                    <a:pt x="862" y="5164"/>
                    <a:pt x="1069" y="5253"/>
                  </a:cubicBezTo>
                  <a:cubicBezTo>
                    <a:pt x="1259" y="5333"/>
                    <a:pt x="1464" y="5397"/>
                    <a:pt x="1681" y="5442"/>
                  </a:cubicBezTo>
                  <a:cubicBezTo>
                    <a:pt x="1811" y="5469"/>
                    <a:pt x="1942" y="5486"/>
                    <a:pt x="2071" y="5495"/>
                  </a:cubicBezTo>
                  <a:cubicBezTo>
                    <a:pt x="2141" y="5500"/>
                    <a:pt x="2211" y="5503"/>
                    <a:pt x="2281" y="5503"/>
                  </a:cubicBezTo>
                  <a:cubicBezTo>
                    <a:pt x="2404" y="5503"/>
                    <a:pt x="2527" y="5495"/>
                    <a:pt x="2647" y="5479"/>
                  </a:cubicBezTo>
                  <a:cubicBezTo>
                    <a:pt x="2654" y="5546"/>
                    <a:pt x="2660" y="5617"/>
                    <a:pt x="2663" y="5685"/>
                  </a:cubicBezTo>
                  <a:cubicBezTo>
                    <a:pt x="2672" y="5833"/>
                    <a:pt x="2673" y="5986"/>
                    <a:pt x="2675" y="6133"/>
                  </a:cubicBezTo>
                  <a:lnTo>
                    <a:pt x="2675" y="6190"/>
                  </a:lnTo>
                  <a:lnTo>
                    <a:pt x="2676" y="6390"/>
                  </a:lnTo>
                  <a:cubicBezTo>
                    <a:pt x="2676" y="6677"/>
                    <a:pt x="2676" y="6975"/>
                    <a:pt x="2705" y="7266"/>
                  </a:cubicBezTo>
                  <a:cubicBezTo>
                    <a:pt x="2722" y="7442"/>
                    <a:pt x="2751" y="7595"/>
                    <a:pt x="2791" y="7732"/>
                  </a:cubicBezTo>
                  <a:cubicBezTo>
                    <a:pt x="2810" y="7795"/>
                    <a:pt x="2833" y="7854"/>
                    <a:pt x="2861" y="7908"/>
                  </a:cubicBezTo>
                  <a:cubicBezTo>
                    <a:pt x="2878" y="7939"/>
                    <a:pt x="2895" y="7970"/>
                    <a:pt x="2915" y="7999"/>
                  </a:cubicBezTo>
                  <a:cubicBezTo>
                    <a:pt x="2935" y="8028"/>
                    <a:pt x="2959" y="8053"/>
                    <a:pt x="2988" y="8082"/>
                  </a:cubicBezTo>
                  <a:cubicBezTo>
                    <a:pt x="3066" y="8161"/>
                    <a:pt x="3175" y="8211"/>
                    <a:pt x="3288" y="8220"/>
                  </a:cubicBezTo>
                  <a:lnTo>
                    <a:pt x="3317" y="8220"/>
                  </a:lnTo>
                  <a:cubicBezTo>
                    <a:pt x="3324" y="8220"/>
                    <a:pt x="3332" y="8220"/>
                    <a:pt x="3339" y="8220"/>
                  </a:cubicBezTo>
                  <a:cubicBezTo>
                    <a:pt x="3367" y="8220"/>
                    <a:pt x="3397" y="8218"/>
                    <a:pt x="3428" y="8214"/>
                  </a:cubicBezTo>
                  <a:cubicBezTo>
                    <a:pt x="3471" y="8207"/>
                    <a:pt x="3513" y="8196"/>
                    <a:pt x="3555" y="8184"/>
                  </a:cubicBezTo>
                  <a:cubicBezTo>
                    <a:pt x="3655" y="8152"/>
                    <a:pt x="3748" y="8101"/>
                    <a:pt x="3835" y="8049"/>
                  </a:cubicBezTo>
                  <a:cubicBezTo>
                    <a:pt x="4024" y="7938"/>
                    <a:pt x="4207" y="7782"/>
                    <a:pt x="4394" y="7574"/>
                  </a:cubicBezTo>
                  <a:cubicBezTo>
                    <a:pt x="4551" y="7397"/>
                    <a:pt x="4696" y="7185"/>
                    <a:pt x="4840" y="6927"/>
                  </a:cubicBezTo>
                  <a:cubicBezTo>
                    <a:pt x="4964" y="6704"/>
                    <a:pt x="5069" y="6466"/>
                    <a:pt x="5150" y="6220"/>
                  </a:cubicBezTo>
                  <a:cubicBezTo>
                    <a:pt x="5193" y="6089"/>
                    <a:pt x="5225" y="5970"/>
                    <a:pt x="5252" y="5852"/>
                  </a:cubicBezTo>
                  <a:cubicBezTo>
                    <a:pt x="5362" y="5949"/>
                    <a:pt x="5472" y="6048"/>
                    <a:pt x="5580" y="6147"/>
                  </a:cubicBezTo>
                  <a:cubicBezTo>
                    <a:pt x="5753" y="6304"/>
                    <a:pt x="5907" y="6437"/>
                    <a:pt x="6052" y="6556"/>
                  </a:cubicBezTo>
                  <a:cubicBezTo>
                    <a:pt x="6190" y="6670"/>
                    <a:pt x="6350" y="6799"/>
                    <a:pt x="6527" y="6904"/>
                  </a:cubicBezTo>
                  <a:cubicBezTo>
                    <a:pt x="6608" y="6953"/>
                    <a:pt x="6685" y="6993"/>
                    <a:pt x="6760" y="7025"/>
                  </a:cubicBezTo>
                  <a:cubicBezTo>
                    <a:pt x="6833" y="7055"/>
                    <a:pt x="6907" y="7076"/>
                    <a:pt x="6986" y="7086"/>
                  </a:cubicBezTo>
                  <a:cubicBezTo>
                    <a:pt x="6996" y="7089"/>
                    <a:pt x="7007" y="7090"/>
                    <a:pt x="7019" y="7090"/>
                  </a:cubicBezTo>
                  <a:cubicBezTo>
                    <a:pt x="7032" y="7091"/>
                    <a:pt x="7045" y="7092"/>
                    <a:pt x="7058" y="7092"/>
                  </a:cubicBezTo>
                  <a:cubicBezTo>
                    <a:pt x="7104" y="7092"/>
                    <a:pt x="7150" y="7085"/>
                    <a:pt x="7194" y="7072"/>
                  </a:cubicBezTo>
                  <a:cubicBezTo>
                    <a:pt x="7267" y="7051"/>
                    <a:pt x="7336" y="7014"/>
                    <a:pt x="7396" y="6958"/>
                  </a:cubicBezTo>
                  <a:cubicBezTo>
                    <a:pt x="7434" y="6924"/>
                    <a:pt x="7465" y="6884"/>
                    <a:pt x="7490" y="6848"/>
                  </a:cubicBezTo>
                  <a:cubicBezTo>
                    <a:pt x="7529" y="6795"/>
                    <a:pt x="7557" y="6734"/>
                    <a:pt x="7579" y="6681"/>
                  </a:cubicBezTo>
                  <a:cubicBezTo>
                    <a:pt x="7620" y="6583"/>
                    <a:pt x="7646" y="6468"/>
                    <a:pt x="7657" y="6319"/>
                  </a:cubicBezTo>
                  <a:cubicBezTo>
                    <a:pt x="7669" y="6173"/>
                    <a:pt x="7658" y="6032"/>
                    <a:pt x="7646" y="5911"/>
                  </a:cubicBezTo>
                  <a:cubicBezTo>
                    <a:pt x="7633" y="5793"/>
                    <a:pt x="7612" y="5667"/>
                    <a:pt x="7579" y="5521"/>
                  </a:cubicBezTo>
                  <a:cubicBezTo>
                    <a:pt x="7534" y="5317"/>
                    <a:pt x="7471" y="5099"/>
                    <a:pt x="7387" y="4857"/>
                  </a:cubicBezTo>
                  <a:cubicBezTo>
                    <a:pt x="7287" y="4568"/>
                    <a:pt x="7165" y="4302"/>
                    <a:pt x="7024" y="4067"/>
                  </a:cubicBezTo>
                  <a:cubicBezTo>
                    <a:pt x="6946" y="3937"/>
                    <a:pt x="6857" y="3812"/>
                    <a:pt x="6760" y="3692"/>
                  </a:cubicBezTo>
                  <a:cubicBezTo>
                    <a:pt x="6708" y="3625"/>
                    <a:pt x="6657" y="3567"/>
                    <a:pt x="6606" y="3515"/>
                  </a:cubicBezTo>
                  <a:cubicBezTo>
                    <a:pt x="6726" y="3377"/>
                    <a:pt x="6837" y="3225"/>
                    <a:pt x="6936" y="3067"/>
                  </a:cubicBezTo>
                  <a:cubicBezTo>
                    <a:pt x="7016" y="2939"/>
                    <a:pt x="7090" y="2797"/>
                    <a:pt x="7165" y="2634"/>
                  </a:cubicBezTo>
                  <a:cubicBezTo>
                    <a:pt x="7228" y="2494"/>
                    <a:pt x="7283" y="2346"/>
                    <a:pt x="7330" y="2195"/>
                  </a:cubicBezTo>
                  <a:cubicBezTo>
                    <a:pt x="7409" y="1931"/>
                    <a:pt x="7444" y="1691"/>
                    <a:pt x="7437" y="1463"/>
                  </a:cubicBezTo>
                  <a:cubicBezTo>
                    <a:pt x="7431" y="1210"/>
                    <a:pt x="7381" y="1018"/>
                    <a:pt x="7284" y="875"/>
                  </a:cubicBezTo>
                  <a:cubicBezTo>
                    <a:pt x="7237" y="805"/>
                    <a:pt x="7177" y="750"/>
                    <a:pt x="7110" y="716"/>
                  </a:cubicBezTo>
                  <a:cubicBezTo>
                    <a:pt x="7054" y="687"/>
                    <a:pt x="6992" y="671"/>
                    <a:pt x="6926" y="666"/>
                  </a:cubicBezTo>
                  <a:cubicBezTo>
                    <a:pt x="6912" y="664"/>
                    <a:pt x="6898" y="664"/>
                    <a:pt x="6884" y="664"/>
                  </a:cubicBezTo>
                  <a:cubicBezTo>
                    <a:pt x="6867" y="664"/>
                    <a:pt x="6850" y="665"/>
                    <a:pt x="6833" y="667"/>
                  </a:cubicBezTo>
                  <a:cubicBezTo>
                    <a:pt x="6715" y="677"/>
                    <a:pt x="6603" y="719"/>
                    <a:pt x="6511" y="760"/>
                  </a:cubicBezTo>
                  <a:cubicBezTo>
                    <a:pt x="6407" y="805"/>
                    <a:pt x="6297" y="865"/>
                    <a:pt x="6177" y="944"/>
                  </a:cubicBezTo>
                  <a:cubicBezTo>
                    <a:pt x="5961" y="1082"/>
                    <a:pt x="5761" y="1249"/>
                    <a:pt x="5566" y="1410"/>
                  </a:cubicBezTo>
                  <a:lnTo>
                    <a:pt x="5549" y="1426"/>
                  </a:lnTo>
                  <a:cubicBezTo>
                    <a:pt x="5374" y="1571"/>
                    <a:pt x="5194" y="1723"/>
                    <a:pt x="5000" y="1859"/>
                  </a:cubicBezTo>
                  <a:cubicBezTo>
                    <a:pt x="4956" y="1794"/>
                    <a:pt x="4910" y="1730"/>
                    <a:pt x="4864" y="1666"/>
                  </a:cubicBezTo>
                  <a:cubicBezTo>
                    <a:pt x="4768" y="1533"/>
                    <a:pt x="4667" y="1404"/>
                    <a:pt x="4564" y="1283"/>
                  </a:cubicBezTo>
                  <a:cubicBezTo>
                    <a:pt x="4430" y="1127"/>
                    <a:pt x="4306" y="989"/>
                    <a:pt x="4182" y="864"/>
                  </a:cubicBezTo>
                  <a:cubicBezTo>
                    <a:pt x="3983" y="661"/>
                    <a:pt x="3811" y="506"/>
                    <a:pt x="3638" y="378"/>
                  </a:cubicBezTo>
                  <a:cubicBezTo>
                    <a:pt x="3542" y="307"/>
                    <a:pt x="3436" y="239"/>
                    <a:pt x="3324" y="176"/>
                  </a:cubicBezTo>
                  <a:cubicBezTo>
                    <a:pt x="3225" y="123"/>
                    <a:pt x="3125" y="80"/>
                    <a:pt x="3028" y="51"/>
                  </a:cubicBezTo>
                  <a:cubicBezTo>
                    <a:pt x="2965" y="31"/>
                    <a:pt x="2913" y="18"/>
                    <a:pt x="2863" y="11"/>
                  </a:cubicBezTo>
                  <a:cubicBezTo>
                    <a:pt x="2841" y="7"/>
                    <a:pt x="2819" y="5"/>
                    <a:pt x="2796" y="3"/>
                  </a:cubicBezTo>
                  <a:lnTo>
                    <a:pt x="2797" y="2"/>
                  </a:lnTo>
                  <a:cubicBezTo>
                    <a:pt x="2776" y="1"/>
                    <a:pt x="2755" y="0"/>
                    <a:pt x="273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17;p22">
              <a:extLst>
                <a:ext uri="{FF2B5EF4-FFF2-40B4-BE49-F238E27FC236}">
                  <a16:creationId xmlns:a16="http://schemas.microsoft.com/office/drawing/2014/main" id="{1EC64494-CEDC-6049-6827-8C92BDABBD86}"/>
                </a:ext>
              </a:extLst>
            </p:cNvPr>
            <p:cNvSpPr/>
            <p:nvPr/>
          </p:nvSpPr>
          <p:spPr>
            <a:xfrm>
              <a:off x="518749" y="6145307"/>
              <a:ext cx="31901" cy="30812"/>
            </a:xfrm>
            <a:custGeom>
              <a:avLst/>
              <a:gdLst/>
              <a:ahLst/>
              <a:cxnLst/>
              <a:rect l="l" t="t" r="r" b="b"/>
              <a:pathLst>
                <a:path w="293" h="283" extrusionOk="0">
                  <a:moveTo>
                    <a:pt x="147" y="0"/>
                  </a:moveTo>
                  <a:cubicBezTo>
                    <a:pt x="74" y="0"/>
                    <a:pt x="10" y="58"/>
                    <a:pt x="5" y="131"/>
                  </a:cubicBezTo>
                  <a:cubicBezTo>
                    <a:pt x="0" y="209"/>
                    <a:pt x="59" y="278"/>
                    <a:pt x="136" y="283"/>
                  </a:cubicBezTo>
                  <a:cubicBezTo>
                    <a:pt x="139" y="283"/>
                    <a:pt x="142" y="283"/>
                    <a:pt x="145" y="283"/>
                  </a:cubicBezTo>
                  <a:cubicBezTo>
                    <a:pt x="219" y="283"/>
                    <a:pt x="283" y="226"/>
                    <a:pt x="288" y="151"/>
                  </a:cubicBezTo>
                  <a:cubicBezTo>
                    <a:pt x="293" y="75"/>
                    <a:pt x="234" y="6"/>
                    <a:pt x="156" y="1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18;p22">
              <a:extLst>
                <a:ext uri="{FF2B5EF4-FFF2-40B4-BE49-F238E27FC236}">
                  <a16:creationId xmlns:a16="http://schemas.microsoft.com/office/drawing/2014/main" id="{DE9C5D5C-1C17-4B2D-F42D-A4983362E8CE}"/>
                </a:ext>
              </a:extLst>
            </p:cNvPr>
            <p:cNvSpPr/>
            <p:nvPr/>
          </p:nvSpPr>
          <p:spPr>
            <a:xfrm>
              <a:off x="565676" y="6215751"/>
              <a:ext cx="35603" cy="34296"/>
            </a:xfrm>
            <a:custGeom>
              <a:avLst/>
              <a:gdLst/>
              <a:ahLst/>
              <a:cxnLst/>
              <a:rect l="l" t="t" r="r" b="b"/>
              <a:pathLst>
                <a:path w="327" h="315" extrusionOk="0">
                  <a:moveTo>
                    <a:pt x="164" y="0"/>
                  </a:moveTo>
                  <a:cubicBezTo>
                    <a:pt x="82" y="0"/>
                    <a:pt x="12" y="65"/>
                    <a:pt x="6" y="146"/>
                  </a:cubicBezTo>
                  <a:cubicBezTo>
                    <a:pt x="1" y="233"/>
                    <a:pt x="66" y="308"/>
                    <a:pt x="153" y="314"/>
                  </a:cubicBezTo>
                  <a:cubicBezTo>
                    <a:pt x="156" y="314"/>
                    <a:pt x="160" y="315"/>
                    <a:pt x="164" y="315"/>
                  </a:cubicBezTo>
                  <a:cubicBezTo>
                    <a:pt x="244" y="315"/>
                    <a:pt x="315" y="250"/>
                    <a:pt x="321" y="169"/>
                  </a:cubicBezTo>
                  <a:cubicBezTo>
                    <a:pt x="327" y="83"/>
                    <a:pt x="260" y="7"/>
                    <a:pt x="175" y="1"/>
                  </a:cubicBezTo>
                  <a:cubicBezTo>
                    <a:pt x="171" y="0"/>
                    <a:pt x="168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19;p22">
              <a:extLst>
                <a:ext uri="{FF2B5EF4-FFF2-40B4-BE49-F238E27FC236}">
                  <a16:creationId xmlns:a16="http://schemas.microsoft.com/office/drawing/2014/main" id="{E7CCD1B1-6787-3458-93E5-855753C463C0}"/>
                </a:ext>
              </a:extLst>
            </p:cNvPr>
            <p:cNvSpPr/>
            <p:nvPr/>
          </p:nvSpPr>
          <p:spPr>
            <a:xfrm>
              <a:off x="608029" y="6285214"/>
              <a:ext cx="32228" cy="31139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7" y="0"/>
                  </a:moveTo>
                  <a:cubicBezTo>
                    <a:pt x="74" y="0"/>
                    <a:pt x="12" y="59"/>
                    <a:pt x="6" y="133"/>
                  </a:cubicBezTo>
                  <a:cubicBezTo>
                    <a:pt x="1" y="210"/>
                    <a:pt x="60" y="279"/>
                    <a:pt x="137" y="286"/>
                  </a:cubicBezTo>
                  <a:cubicBezTo>
                    <a:pt x="140" y="286"/>
                    <a:pt x="143" y="286"/>
                    <a:pt x="146" y="286"/>
                  </a:cubicBezTo>
                  <a:cubicBezTo>
                    <a:pt x="220" y="286"/>
                    <a:pt x="285" y="227"/>
                    <a:pt x="290" y="153"/>
                  </a:cubicBezTo>
                  <a:cubicBezTo>
                    <a:pt x="295" y="75"/>
                    <a:pt x="236" y="6"/>
                    <a:pt x="159" y="1"/>
                  </a:cubicBezTo>
                  <a:cubicBezTo>
                    <a:pt x="155" y="1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20;p22">
              <a:extLst>
                <a:ext uri="{FF2B5EF4-FFF2-40B4-BE49-F238E27FC236}">
                  <a16:creationId xmlns:a16="http://schemas.microsoft.com/office/drawing/2014/main" id="{2305D1A1-9FF1-E616-173C-01955B6B5222}"/>
                </a:ext>
              </a:extLst>
            </p:cNvPr>
            <p:cNvSpPr/>
            <p:nvPr/>
          </p:nvSpPr>
          <p:spPr>
            <a:xfrm>
              <a:off x="643415" y="6348254"/>
              <a:ext cx="35712" cy="34514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4" y="1"/>
                  </a:moveTo>
                  <a:cubicBezTo>
                    <a:pt x="83" y="1"/>
                    <a:pt x="13" y="65"/>
                    <a:pt x="7" y="148"/>
                  </a:cubicBezTo>
                  <a:cubicBezTo>
                    <a:pt x="0" y="233"/>
                    <a:pt x="67" y="310"/>
                    <a:pt x="152" y="316"/>
                  </a:cubicBezTo>
                  <a:cubicBezTo>
                    <a:pt x="156" y="316"/>
                    <a:pt x="160" y="316"/>
                    <a:pt x="163" y="316"/>
                  </a:cubicBezTo>
                  <a:cubicBezTo>
                    <a:pt x="245" y="316"/>
                    <a:pt x="315" y="252"/>
                    <a:pt x="321" y="171"/>
                  </a:cubicBezTo>
                  <a:cubicBezTo>
                    <a:pt x="328" y="84"/>
                    <a:pt x="260" y="8"/>
                    <a:pt x="175" y="1"/>
                  </a:cubicBezTo>
                  <a:cubicBezTo>
                    <a:pt x="171" y="1"/>
                    <a:pt x="167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21;p22">
              <a:extLst>
                <a:ext uri="{FF2B5EF4-FFF2-40B4-BE49-F238E27FC236}">
                  <a16:creationId xmlns:a16="http://schemas.microsoft.com/office/drawing/2014/main" id="{B62D4879-5ECB-D43B-65F4-620C13A8D23E}"/>
                </a:ext>
              </a:extLst>
            </p:cNvPr>
            <p:cNvSpPr/>
            <p:nvPr/>
          </p:nvSpPr>
          <p:spPr>
            <a:xfrm>
              <a:off x="679889" y="6416303"/>
              <a:ext cx="28091" cy="27110"/>
            </a:xfrm>
            <a:custGeom>
              <a:avLst/>
              <a:gdLst/>
              <a:ahLst/>
              <a:cxnLst/>
              <a:rect l="l" t="t" r="r" b="b"/>
              <a:pathLst>
                <a:path w="258" h="249" extrusionOk="0">
                  <a:moveTo>
                    <a:pt x="128" y="0"/>
                  </a:moveTo>
                  <a:cubicBezTo>
                    <a:pt x="65" y="0"/>
                    <a:pt x="10" y="51"/>
                    <a:pt x="5" y="115"/>
                  </a:cubicBezTo>
                  <a:cubicBezTo>
                    <a:pt x="0" y="183"/>
                    <a:pt x="53" y="243"/>
                    <a:pt x="119" y="248"/>
                  </a:cubicBezTo>
                  <a:cubicBezTo>
                    <a:pt x="122" y="248"/>
                    <a:pt x="124" y="248"/>
                    <a:pt x="126" y="248"/>
                  </a:cubicBezTo>
                  <a:cubicBezTo>
                    <a:pt x="191" y="248"/>
                    <a:pt x="247" y="198"/>
                    <a:pt x="252" y="132"/>
                  </a:cubicBezTo>
                  <a:cubicBezTo>
                    <a:pt x="257" y="66"/>
                    <a:pt x="205" y="6"/>
                    <a:pt x="137" y="1"/>
                  </a:cubicBezTo>
                  <a:cubicBezTo>
                    <a:pt x="134" y="1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22;p22">
              <a:extLst>
                <a:ext uri="{FF2B5EF4-FFF2-40B4-BE49-F238E27FC236}">
                  <a16:creationId xmlns:a16="http://schemas.microsoft.com/office/drawing/2014/main" id="{AF5A542A-F2A2-B734-9531-F99EC0A538FF}"/>
                </a:ext>
              </a:extLst>
            </p:cNvPr>
            <p:cNvSpPr/>
            <p:nvPr/>
          </p:nvSpPr>
          <p:spPr>
            <a:xfrm>
              <a:off x="839831" y="6379611"/>
              <a:ext cx="28744" cy="27764"/>
            </a:xfrm>
            <a:custGeom>
              <a:avLst/>
              <a:gdLst/>
              <a:ahLst/>
              <a:cxnLst/>
              <a:rect l="l" t="t" r="r" b="b"/>
              <a:pathLst>
                <a:path w="264" h="255" extrusionOk="0">
                  <a:moveTo>
                    <a:pt x="132" y="0"/>
                  </a:moveTo>
                  <a:cubicBezTo>
                    <a:pt x="67" y="0"/>
                    <a:pt x="11" y="52"/>
                    <a:pt x="6" y="118"/>
                  </a:cubicBezTo>
                  <a:cubicBezTo>
                    <a:pt x="1" y="187"/>
                    <a:pt x="54" y="249"/>
                    <a:pt x="123" y="254"/>
                  </a:cubicBezTo>
                  <a:cubicBezTo>
                    <a:pt x="126" y="254"/>
                    <a:pt x="129" y="254"/>
                    <a:pt x="131" y="254"/>
                  </a:cubicBezTo>
                  <a:cubicBezTo>
                    <a:pt x="197" y="254"/>
                    <a:pt x="253" y="202"/>
                    <a:pt x="258" y="136"/>
                  </a:cubicBezTo>
                  <a:cubicBezTo>
                    <a:pt x="263" y="67"/>
                    <a:pt x="210" y="5"/>
                    <a:pt x="141" y="0"/>
                  </a:cubicBezTo>
                  <a:cubicBezTo>
                    <a:pt x="138" y="0"/>
                    <a:pt x="135" y="0"/>
                    <a:pt x="13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23;p22">
              <a:extLst>
                <a:ext uri="{FF2B5EF4-FFF2-40B4-BE49-F238E27FC236}">
                  <a16:creationId xmlns:a16="http://schemas.microsoft.com/office/drawing/2014/main" id="{3AD8FFE5-F614-80FB-9FBE-55DC11FB995C}"/>
                </a:ext>
              </a:extLst>
            </p:cNvPr>
            <p:cNvSpPr/>
            <p:nvPr/>
          </p:nvSpPr>
          <p:spPr>
            <a:xfrm>
              <a:off x="886867" y="6311454"/>
              <a:ext cx="33317" cy="3201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2" y="0"/>
                  </a:moveTo>
                  <a:cubicBezTo>
                    <a:pt x="76" y="0"/>
                    <a:pt x="11" y="60"/>
                    <a:pt x="7" y="136"/>
                  </a:cubicBezTo>
                  <a:cubicBezTo>
                    <a:pt x="0" y="215"/>
                    <a:pt x="62" y="287"/>
                    <a:pt x="142" y="293"/>
                  </a:cubicBezTo>
                  <a:cubicBezTo>
                    <a:pt x="145" y="293"/>
                    <a:pt x="148" y="293"/>
                    <a:pt x="151" y="293"/>
                  </a:cubicBezTo>
                  <a:cubicBezTo>
                    <a:pt x="226" y="293"/>
                    <a:pt x="293" y="233"/>
                    <a:pt x="299" y="157"/>
                  </a:cubicBezTo>
                  <a:cubicBezTo>
                    <a:pt x="305" y="77"/>
                    <a:pt x="242" y="6"/>
                    <a:pt x="163" y="1"/>
                  </a:cubicBezTo>
                  <a:cubicBezTo>
                    <a:pt x="160" y="0"/>
                    <a:pt x="15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24;p22">
              <a:extLst>
                <a:ext uri="{FF2B5EF4-FFF2-40B4-BE49-F238E27FC236}">
                  <a16:creationId xmlns:a16="http://schemas.microsoft.com/office/drawing/2014/main" id="{1CB6C4D3-A1FD-E8CE-34D2-83C6A9A68296}"/>
                </a:ext>
              </a:extLst>
            </p:cNvPr>
            <p:cNvSpPr/>
            <p:nvPr/>
          </p:nvSpPr>
          <p:spPr>
            <a:xfrm>
              <a:off x="927370" y="6250374"/>
              <a:ext cx="33861" cy="32663"/>
            </a:xfrm>
            <a:custGeom>
              <a:avLst/>
              <a:gdLst/>
              <a:ahLst/>
              <a:cxnLst/>
              <a:rect l="l" t="t" r="r" b="b"/>
              <a:pathLst>
                <a:path w="311" h="300" extrusionOk="0">
                  <a:moveTo>
                    <a:pt x="155" y="1"/>
                  </a:moveTo>
                  <a:cubicBezTo>
                    <a:pt x="78" y="1"/>
                    <a:pt x="12" y="61"/>
                    <a:pt x="6" y="139"/>
                  </a:cubicBezTo>
                  <a:cubicBezTo>
                    <a:pt x="1" y="221"/>
                    <a:pt x="63" y="293"/>
                    <a:pt x="145" y="300"/>
                  </a:cubicBezTo>
                  <a:cubicBezTo>
                    <a:pt x="148" y="300"/>
                    <a:pt x="151" y="300"/>
                    <a:pt x="154" y="300"/>
                  </a:cubicBezTo>
                  <a:cubicBezTo>
                    <a:pt x="231" y="300"/>
                    <a:pt x="298" y="239"/>
                    <a:pt x="304" y="160"/>
                  </a:cubicBezTo>
                  <a:cubicBezTo>
                    <a:pt x="310" y="79"/>
                    <a:pt x="248" y="7"/>
                    <a:pt x="166" y="1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25;p22">
              <a:extLst>
                <a:ext uri="{FF2B5EF4-FFF2-40B4-BE49-F238E27FC236}">
                  <a16:creationId xmlns:a16="http://schemas.microsoft.com/office/drawing/2014/main" id="{920DB88A-D3B8-8A06-8A0E-FEAFA12F19DD}"/>
                </a:ext>
              </a:extLst>
            </p:cNvPr>
            <p:cNvSpPr/>
            <p:nvPr/>
          </p:nvSpPr>
          <p:spPr>
            <a:xfrm>
              <a:off x="964497" y="6198657"/>
              <a:ext cx="19925" cy="19271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91" y="1"/>
                  </a:moveTo>
                  <a:cubicBezTo>
                    <a:pt x="47" y="1"/>
                    <a:pt x="7" y="37"/>
                    <a:pt x="5" y="82"/>
                  </a:cubicBezTo>
                  <a:cubicBezTo>
                    <a:pt x="1" y="130"/>
                    <a:pt x="38" y="173"/>
                    <a:pt x="85" y="176"/>
                  </a:cubicBezTo>
                  <a:cubicBezTo>
                    <a:pt x="86" y="177"/>
                    <a:pt x="88" y="177"/>
                    <a:pt x="90" y="177"/>
                  </a:cubicBezTo>
                  <a:cubicBezTo>
                    <a:pt x="135" y="177"/>
                    <a:pt x="175" y="141"/>
                    <a:pt x="179" y="95"/>
                  </a:cubicBezTo>
                  <a:cubicBezTo>
                    <a:pt x="183" y="47"/>
                    <a:pt x="145" y="5"/>
                    <a:pt x="97" y="1"/>
                  </a:cubicBezTo>
                  <a:cubicBezTo>
                    <a:pt x="95" y="1"/>
                    <a:pt x="93" y="1"/>
                    <a:pt x="9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26;p22">
              <a:extLst>
                <a:ext uri="{FF2B5EF4-FFF2-40B4-BE49-F238E27FC236}">
                  <a16:creationId xmlns:a16="http://schemas.microsoft.com/office/drawing/2014/main" id="{8D5FFA3D-1CB2-F4BB-C49A-4174CB6B73B3}"/>
                </a:ext>
              </a:extLst>
            </p:cNvPr>
            <p:cNvSpPr/>
            <p:nvPr/>
          </p:nvSpPr>
          <p:spPr>
            <a:xfrm>
              <a:off x="862696" y="6552943"/>
              <a:ext cx="21667" cy="20904"/>
            </a:xfrm>
            <a:custGeom>
              <a:avLst/>
              <a:gdLst/>
              <a:ahLst/>
              <a:cxnLst/>
              <a:rect l="l" t="t" r="r" b="b"/>
              <a:pathLst>
                <a:path w="199" h="192" extrusionOk="0">
                  <a:moveTo>
                    <a:pt x="99" y="1"/>
                  </a:moveTo>
                  <a:cubicBezTo>
                    <a:pt x="50" y="1"/>
                    <a:pt x="8" y="40"/>
                    <a:pt x="4" y="90"/>
                  </a:cubicBezTo>
                  <a:cubicBezTo>
                    <a:pt x="0" y="142"/>
                    <a:pt x="40" y="188"/>
                    <a:pt x="92" y="192"/>
                  </a:cubicBezTo>
                  <a:cubicBezTo>
                    <a:pt x="94" y="192"/>
                    <a:pt x="96" y="192"/>
                    <a:pt x="99" y="192"/>
                  </a:cubicBezTo>
                  <a:cubicBezTo>
                    <a:pt x="149" y="192"/>
                    <a:pt x="191" y="153"/>
                    <a:pt x="195" y="103"/>
                  </a:cubicBezTo>
                  <a:cubicBezTo>
                    <a:pt x="198" y="51"/>
                    <a:pt x="157" y="5"/>
                    <a:pt x="106" y="1"/>
                  </a:cubicBezTo>
                  <a:cubicBezTo>
                    <a:pt x="103" y="1"/>
                    <a:pt x="101" y="1"/>
                    <a:pt x="9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27;p22">
              <a:extLst>
                <a:ext uri="{FF2B5EF4-FFF2-40B4-BE49-F238E27FC236}">
                  <a16:creationId xmlns:a16="http://schemas.microsoft.com/office/drawing/2014/main" id="{D7F8D119-FFC0-1422-2B1B-4D73A7DB8EC8}"/>
                </a:ext>
              </a:extLst>
            </p:cNvPr>
            <p:cNvSpPr/>
            <p:nvPr/>
          </p:nvSpPr>
          <p:spPr>
            <a:xfrm>
              <a:off x="893400" y="6595841"/>
              <a:ext cx="27655" cy="26784"/>
            </a:xfrm>
            <a:custGeom>
              <a:avLst/>
              <a:gdLst/>
              <a:ahLst/>
              <a:cxnLst/>
              <a:rect l="l" t="t" r="r" b="b"/>
              <a:pathLst>
                <a:path w="254" h="246" extrusionOk="0">
                  <a:moveTo>
                    <a:pt x="127" y="1"/>
                  </a:moveTo>
                  <a:cubicBezTo>
                    <a:pt x="64" y="1"/>
                    <a:pt x="9" y="50"/>
                    <a:pt x="4" y="114"/>
                  </a:cubicBezTo>
                  <a:cubicBezTo>
                    <a:pt x="0" y="180"/>
                    <a:pt x="52" y="240"/>
                    <a:pt x="118" y="245"/>
                  </a:cubicBezTo>
                  <a:cubicBezTo>
                    <a:pt x="121" y="246"/>
                    <a:pt x="123" y="246"/>
                    <a:pt x="125" y="246"/>
                  </a:cubicBezTo>
                  <a:cubicBezTo>
                    <a:pt x="189" y="246"/>
                    <a:pt x="244" y="195"/>
                    <a:pt x="249" y="131"/>
                  </a:cubicBezTo>
                  <a:cubicBezTo>
                    <a:pt x="254" y="65"/>
                    <a:pt x="202" y="6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28;p22">
              <a:extLst>
                <a:ext uri="{FF2B5EF4-FFF2-40B4-BE49-F238E27FC236}">
                  <a16:creationId xmlns:a16="http://schemas.microsoft.com/office/drawing/2014/main" id="{EA93CD94-65BB-40CA-4E77-6E05D8BA7B3E}"/>
                </a:ext>
              </a:extLst>
            </p:cNvPr>
            <p:cNvSpPr/>
            <p:nvPr/>
          </p:nvSpPr>
          <p:spPr>
            <a:xfrm>
              <a:off x="924757" y="6650062"/>
              <a:ext cx="31139" cy="30050"/>
            </a:xfrm>
            <a:custGeom>
              <a:avLst/>
              <a:gdLst/>
              <a:ahLst/>
              <a:cxnLst/>
              <a:rect l="l" t="t" r="r" b="b"/>
              <a:pathLst>
                <a:path w="286" h="276" extrusionOk="0">
                  <a:moveTo>
                    <a:pt x="142" y="0"/>
                  </a:moveTo>
                  <a:cubicBezTo>
                    <a:pt x="72" y="0"/>
                    <a:pt x="11" y="56"/>
                    <a:pt x="6" y="127"/>
                  </a:cubicBezTo>
                  <a:cubicBezTo>
                    <a:pt x="1" y="203"/>
                    <a:pt x="59" y="270"/>
                    <a:pt x="134" y="275"/>
                  </a:cubicBezTo>
                  <a:cubicBezTo>
                    <a:pt x="137" y="276"/>
                    <a:pt x="140" y="276"/>
                    <a:pt x="143" y="276"/>
                  </a:cubicBezTo>
                  <a:cubicBezTo>
                    <a:pt x="214" y="276"/>
                    <a:pt x="276" y="220"/>
                    <a:pt x="281" y="147"/>
                  </a:cubicBezTo>
                  <a:cubicBezTo>
                    <a:pt x="286" y="72"/>
                    <a:pt x="228" y="6"/>
                    <a:pt x="153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29;p22">
              <a:extLst>
                <a:ext uri="{FF2B5EF4-FFF2-40B4-BE49-F238E27FC236}">
                  <a16:creationId xmlns:a16="http://schemas.microsoft.com/office/drawing/2014/main" id="{D4F39035-BC1C-B674-3400-CDD11355D77F}"/>
                </a:ext>
              </a:extLst>
            </p:cNvPr>
            <p:cNvSpPr/>
            <p:nvPr/>
          </p:nvSpPr>
          <p:spPr>
            <a:xfrm>
              <a:off x="959924" y="6702105"/>
              <a:ext cx="23953" cy="23082"/>
            </a:xfrm>
            <a:custGeom>
              <a:avLst/>
              <a:gdLst/>
              <a:ahLst/>
              <a:cxnLst/>
              <a:rect l="l" t="t" r="r" b="b"/>
              <a:pathLst>
                <a:path w="220" h="212" extrusionOk="0">
                  <a:moveTo>
                    <a:pt x="111" y="0"/>
                  </a:moveTo>
                  <a:cubicBezTo>
                    <a:pt x="56" y="0"/>
                    <a:pt x="9" y="43"/>
                    <a:pt x="5" y="98"/>
                  </a:cubicBezTo>
                  <a:cubicBezTo>
                    <a:pt x="0" y="156"/>
                    <a:pt x="45" y="207"/>
                    <a:pt x="103" y="211"/>
                  </a:cubicBezTo>
                  <a:cubicBezTo>
                    <a:pt x="106" y="211"/>
                    <a:pt x="109" y="212"/>
                    <a:pt x="112" y="212"/>
                  </a:cubicBezTo>
                  <a:cubicBezTo>
                    <a:pt x="166" y="212"/>
                    <a:pt x="212" y="168"/>
                    <a:pt x="216" y="113"/>
                  </a:cubicBezTo>
                  <a:cubicBezTo>
                    <a:pt x="220" y="56"/>
                    <a:pt x="176" y="4"/>
                    <a:pt x="118" y="1"/>
                  </a:cubicBezTo>
                  <a:cubicBezTo>
                    <a:pt x="116" y="0"/>
                    <a:pt x="113" y="0"/>
                    <a:pt x="111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30;p22">
              <a:extLst>
                <a:ext uri="{FF2B5EF4-FFF2-40B4-BE49-F238E27FC236}">
                  <a16:creationId xmlns:a16="http://schemas.microsoft.com/office/drawing/2014/main" id="{1600AC41-0B1A-1070-9C06-EAB0231DBBCD}"/>
                </a:ext>
              </a:extLst>
            </p:cNvPr>
            <p:cNvSpPr/>
            <p:nvPr/>
          </p:nvSpPr>
          <p:spPr>
            <a:xfrm>
              <a:off x="985946" y="6753495"/>
              <a:ext cx="25151" cy="24280"/>
            </a:xfrm>
            <a:custGeom>
              <a:avLst/>
              <a:gdLst/>
              <a:ahLst/>
              <a:cxnLst/>
              <a:rect l="l" t="t" r="r" b="b"/>
              <a:pathLst>
                <a:path w="231" h="223" extrusionOk="0">
                  <a:moveTo>
                    <a:pt x="115" y="1"/>
                  </a:moveTo>
                  <a:cubicBezTo>
                    <a:pt x="58" y="1"/>
                    <a:pt x="8" y="47"/>
                    <a:pt x="4" y="104"/>
                  </a:cubicBezTo>
                  <a:cubicBezTo>
                    <a:pt x="1" y="164"/>
                    <a:pt x="47" y="218"/>
                    <a:pt x="107" y="222"/>
                  </a:cubicBezTo>
                  <a:cubicBezTo>
                    <a:pt x="110" y="222"/>
                    <a:pt x="113" y="222"/>
                    <a:pt x="116" y="222"/>
                  </a:cubicBezTo>
                  <a:cubicBezTo>
                    <a:pt x="173" y="222"/>
                    <a:pt x="222" y="176"/>
                    <a:pt x="226" y="119"/>
                  </a:cubicBezTo>
                  <a:cubicBezTo>
                    <a:pt x="230" y="59"/>
                    <a:pt x="184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31;p22">
              <a:extLst>
                <a:ext uri="{FF2B5EF4-FFF2-40B4-BE49-F238E27FC236}">
                  <a16:creationId xmlns:a16="http://schemas.microsoft.com/office/drawing/2014/main" id="{ED301664-9CE1-B2EA-7483-E4C00C982666}"/>
                </a:ext>
              </a:extLst>
            </p:cNvPr>
            <p:cNvSpPr/>
            <p:nvPr/>
          </p:nvSpPr>
          <p:spPr>
            <a:xfrm>
              <a:off x="579177" y="6875982"/>
              <a:ext cx="27764" cy="26675"/>
            </a:xfrm>
            <a:custGeom>
              <a:avLst/>
              <a:gdLst/>
              <a:ahLst/>
              <a:cxnLst/>
              <a:rect l="l" t="t" r="r" b="b"/>
              <a:pathLst>
                <a:path w="255" h="245" extrusionOk="0">
                  <a:moveTo>
                    <a:pt x="127" y="1"/>
                  </a:moveTo>
                  <a:cubicBezTo>
                    <a:pt x="65" y="1"/>
                    <a:pt x="11" y="51"/>
                    <a:pt x="6" y="114"/>
                  </a:cubicBezTo>
                  <a:cubicBezTo>
                    <a:pt x="1" y="180"/>
                    <a:pt x="52" y="241"/>
                    <a:pt x="119" y="244"/>
                  </a:cubicBezTo>
                  <a:cubicBezTo>
                    <a:pt x="122" y="245"/>
                    <a:pt x="125" y="245"/>
                    <a:pt x="128" y="245"/>
                  </a:cubicBezTo>
                  <a:cubicBezTo>
                    <a:pt x="191" y="245"/>
                    <a:pt x="244" y="195"/>
                    <a:pt x="249" y="132"/>
                  </a:cubicBezTo>
                  <a:cubicBezTo>
                    <a:pt x="254" y="65"/>
                    <a:pt x="203" y="6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32;p22">
              <a:extLst>
                <a:ext uri="{FF2B5EF4-FFF2-40B4-BE49-F238E27FC236}">
                  <a16:creationId xmlns:a16="http://schemas.microsoft.com/office/drawing/2014/main" id="{2DB07A89-B681-5778-38AB-ECE3DD28B3C7}"/>
                </a:ext>
              </a:extLst>
            </p:cNvPr>
            <p:cNvSpPr/>
            <p:nvPr/>
          </p:nvSpPr>
          <p:spPr>
            <a:xfrm>
              <a:off x="600843" y="6817079"/>
              <a:ext cx="24933" cy="24062"/>
            </a:xfrm>
            <a:custGeom>
              <a:avLst/>
              <a:gdLst/>
              <a:ahLst/>
              <a:cxnLst/>
              <a:rect l="l" t="t" r="r" b="b"/>
              <a:pathLst>
                <a:path w="229" h="221" extrusionOk="0">
                  <a:moveTo>
                    <a:pt x="113" y="0"/>
                  </a:moveTo>
                  <a:cubicBezTo>
                    <a:pt x="56" y="0"/>
                    <a:pt x="9" y="45"/>
                    <a:pt x="4" y="102"/>
                  </a:cubicBezTo>
                  <a:cubicBezTo>
                    <a:pt x="0" y="162"/>
                    <a:pt x="46" y="216"/>
                    <a:pt x="107" y="220"/>
                  </a:cubicBezTo>
                  <a:cubicBezTo>
                    <a:pt x="110" y="220"/>
                    <a:pt x="113" y="220"/>
                    <a:pt x="116" y="220"/>
                  </a:cubicBezTo>
                  <a:cubicBezTo>
                    <a:pt x="172" y="220"/>
                    <a:pt x="221" y="176"/>
                    <a:pt x="225" y="118"/>
                  </a:cubicBezTo>
                  <a:cubicBezTo>
                    <a:pt x="228" y="58"/>
                    <a:pt x="182" y="4"/>
                    <a:pt x="122" y="0"/>
                  </a:cubicBezTo>
                  <a:cubicBezTo>
                    <a:pt x="119" y="0"/>
                    <a:pt x="116" y="0"/>
                    <a:pt x="11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33;p22">
              <a:extLst>
                <a:ext uri="{FF2B5EF4-FFF2-40B4-BE49-F238E27FC236}">
                  <a16:creationId xmlns:a16="http://schemas.microsoft.com/office/drawing/2014/main" id="{64C6B58F-0148-69DB-F495-76EB72F1884A}"/>
                </a:ext>
              </a:extLst>
            </p:cNvPr>
            <p:cNvSpPr/>
            <p:nvPr/>
          </p:nvSpPr>
          <p:spPr>
            <a:xfrm>
              <a:off x="626974" y="6741301"/>
              <a:ext cx="27982" cy="26893"/>
            </a:xfrm>
            <a:custGeom>
              <a:avLst/>
              <a:gdLst/>
              <a:ahLst/>
              <a:cxnLst/>
              <a:rect l="l" t="t" r="r" b="b"/>
              <a:pathLst>
                <a:path w="257" h="247" extrusionOk="0">
                  <a:moveTo>
                    <a:pt x="129" y="0"/>
                  </a:moveTo>
                  <a:cubicBezTo>
                    <a:pt x="66" y="0"/>
                    <a:pt x="11" y="51"/>
                    <a:pt x="6" y="115"/>
                  </a:cubicBezTo>
                  <a:cubicBezTo>
                    <a:pt x="1" y="182"/>
                    <a:pt x="54" y="241"/>
                    <a:pt x="120" y="246"/>
                  </a:cubicBezTo>
                  <a:cubicBezTo>
                    <a:pt x="123" y="246"/>
                    <a:pt x="126" y="247"/>
                    <a:pt x="129" y="247"/>
                  </a:cubicBezTo>
                  <a:cubicBezTo>
                    <a:pt x="193" y="247"/>
                    <a:pt x="248" y="197"/>
                    <a:pt x="253" y="132"/>
                  </a:cubicBezTo>
                  <a:cubicBezTo>
                    <a:pt x="257" y="66"/>
                    <a:pt x="205" y="5"/>
                    <a:pt x="138" y="0"/>
                  </a:cubicBezTo>
                  <a:cubicBezTo>
                    <a:pt x="135" y="0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34;p22">
              <a:extLst>
                <a:ext uri="{FF2B5EF4-FFF2-40B4-BE49-F238E27FC236}">
                  <a16:creationId xmlns:a16="http://schemas.microsoft.com/office/drawing/2014/main" id="{0A5EED5E-D402-375C-7CB0-FB09848DDE1A}"/>
                </a:ext>
              </a:extLst>
            </p:cNvPr>
            <p:cNvSpPr/>
            <p:nvPr/>
          </p:nvSpPr>
          <p:spPr>
            <a:xfrm>
              <a:off x="646899" y="6679459"/>
              <a:ext cx="17856" cy="17311"/>
            </a:xfrm>
            <a:custGeom>
              <a:avLst/>
              <a:gdLst/>
              <a:ahLst/>
              <a:cxnLst/>
              <a:rect l="l" t="t" r="r" b="b"/>
              <a:pathLst>
                <a:path w="164" h="159" extrusionOk="0">
                  <a:moveTo>
                    <a:pt x="84" y="0"/>
                  </a:moveTo>
                  <a:cubicBezTo>
                    <a:pt x="42" y="0"/>
                    <a:pt x="7" y="32"/>
                    <a:pt x="5" y="73"/>
                  </a:cubicBezTo>
                  <a:cubicBezTo>
                    <a:pt x="1" y="117"/>
                    <a:pt x="35" y="155"/>
                    <a:pt x="77" y="158"/>
                  </a:cubicBezTo>
                  <a:cubicBezTo>
                    <a:pt x="79" y="158"/>
                    <a:pt x="81" y="158"/>
                    <a:pt x="82" y="158"/>
                  </a:cubicBezTo>
                  <a:cubicBezTo>
                    <a:pt x="123" y="158"/>
                    <a:pt x="159" y="127"/>
                    <a:pt x="161" y="84"/>
                  </a:cubicBezTo>
                  <a:cubicBezTo>
                    <a:pt x="164" y="42"/>
                    <a:pt x="131" y="4"/>
                    <a:pt x="89" y="0"/>
                  </a:cubicBezTo>
                  <a:cubicBezTo>
                    <a:pt x="87" y="0"/>
                    <a:pt x="86" y="0"/>
                    <a:pt x="8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35;p22">
              <a:extLst>
                <a:ext uri="{FF2B5EF4-FFF2-40B4-BE49-F238E27FC236}">
                  <a16:creationId xmlns:a16="http://schemas.microsoft.com/office/drawing/2014/main" id="{FAA112FC-B55B-BC0F-C69B-9A96B7184861}"/>
                </a:ext>
              </a:extLst>
            </p:cNvPr>
            <p:cNvSpPr/>
            <p:nvPr/>
          </p:nvSpPr>
          <p:spPr>
            <a:xfrm>
              <a:off x="655827" y="6630355"/>
              <a:ext cx="15352" cy="14916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1" y="1"/>
                  </a:moveTo>
                  <a:cubicBezTo>
                    <a:pt x="37" y="1"/>
                    <a:pt x="5" y="29"/>
                    <a:pt x="3" y="64"/>
                  </a:cubicBezTo>
                  <a:cubicBezTo>
                    <a:pt x="0" y="100"/>
                    <a:pt x="29" y="133"/>
                    <a:pt x="66" y="137"/>
                  </a:cubicBezTo>
                  <a:cubicBezTo>
                    <a:pt x="67" y="137"/>
                    <a:pt x="69" y="137"/>
                    <a:pt x="70" y="137"/>
                  </a:cubicBezTo>
                  <a:cubicBezTo>
                    <a:pt x="105" y="137"/>
                    <a:pt x="135" y="109"/>
                    <a:pt x="138" y="74"/>
                  </a:cubicBezTo>
                  <a:cubicBezTo>
                    <a:pt x="141" y="38"/>
                    <a:pt x="112" y="4"/>
                    <a:pt x="76" y="1"/>
                  </a:cubicBezTo>
                  <a:cubicBezTo>
                    <a:pt x="74" y="1"/>
                    <a:pt x="73" y="1"/>
                    <a:pt x="7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36;p22">
              <a:extLst>
                <a:ext uri="{FF2B5EF4-FFF2-40B4-BE49-F238E27FC236}">
                  <a16:creationId xmlns:a16="http://schemas.microsoft.com/office/drawing/2014/main" id="{1C08A3AA-AB90-FD60-8129-498BF99B5E9F}"/>
                </a:ext>
              </a:extLst>
            </p:cNvPr>
            <p:cNvSpPr/>
            <p:nvPr/>
          </p:nvSpPr>
          <p:spPr>
            <a:xfrm>
              <a:off x="270615" y="6527248"/>
              <a:ext cx="30050" cy="29070"/>
            </a:xfrm>
            <a:custGeom>
              <a:avLst/>
              <a:gdLst/>
              <a:ahLst/>
              <a:cxnLst/>
              <a:rect l="l" t="t" r="r" b="b"/>
              <a:pathLst>
                <a:path w="276" h="267" extrusionOk="0">
                  <a:moveTo>
                    <a:pt x="137" y="1"/>
                  </a:moveTo>
                  <a:cubicBezTo>
                    <a:pt x="68" y="1"/>
                    <a:pt x="11" y="55"/>
                    <a:pt x="6" y="124"/>
                  </a:cubicBezTo>
                  <a:cubicBezTo>
                    <a:pt x="1" y="197"/>
                    <a:pt x="56" y="261"/>
                    <a:pt x="129" y="266"/>
                  </a:cubicBezTo>
                  <a:cubicBezTo>
                    <a:pt x="132" y="266"/>
                    <a:pt x="135" y="266"/>
                    <a:pt x="138" y="266"/>
                  </a:cubicBezTo>
                  <a:cubicBezTo>
                    <a:pt x="207" y="266"/>
                    <a:pt x="266" y="213"/>
                    <a:pt x="270" y="143"/>
                  </a:cubicBezTo>
                  <a:cubicBezTo>
                    <a:pt x="275" y="70"/>
                    <a:pt x="220" y="6"/>
                    <a:pt x="148" y="1"/>
                  </a:cubicBezTo>
                  <a:cubicBezTo>
                    <a:pt x="144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37;p22">
              <a:extLst>
                <a:ext uri="{FF2B5EF4-FFF2-40B4-BE49-F238E27FC236}">
                  <a16:creationId xmlns:a16="http://schemas.microsoft.com/office/drawing/2014/main" id="{FC54FFDA-4097-3A95-99CC-87F6DC5DED34}"/>
                </a:ext>
              </a:extLst>
            </p:cNvPr>
            <p:cNvSpPr/>
            <p:nvPr/>
          </p:nvSpPr>
          <p:spPr>
            <a:xfrm>
              <a:off x="332676" y="6532366"/>
              <a:ext cx="21558" cy="20904"/>
            </a:xfrm>
            <a:custGeom>
              <a:avLst/>
              <a:gdLst/>
              <a:ahLst/>
              <a:cxnLst/>
              <a:rect l="l" t="t" r="r" b="b"/>
              <a:pathLst>
                <a:path w="198" h="192" extrusionOk="0">
                  <a:moveTo>
                    <a:pt x="99" y="1"/>
                  </a:moveTo>
                  <a:cubicBezTo>
                    <a:pt x="49" y="1"/>
                    <a:pt x="8" y="39"/>
                    <a:pt x="4" y="89"/>
                  </a:cubicBezTo>
                  <a:cubicBezTo>
                    <a:pt x="0" y="141"/>
                    <a:pt x="40" y="188"/>
                    <a:pt x="92" y="191"/>
                  </a:cubicBezTo>
                  <a:cubicBezTo>
                    <a:pt x="94" y="192"/>
                    <a:pt x="96" y="192"/>
                    <a:pt x="98" y="192"/>
                  </a:cubicBezTo>
                  <a:cubicBezTo>
                    <a:pt x="147" y="192"/>
                    <a:pt x="190" y="152"/>
                    <a:pt x="193" y="102"/>
                  </a:cubicBezTo>
                  <a:cubicBezTo>
                    <a:pt x="197" y="51"/>
                    <a:pt x="157" y="5"/>
                    <a:pt x="106" y="1"/>
                  </a:cubicBezTo>
                  <a:cubicBezTo>
                    <a:pt x="103" y="1"/>
                    <a:pt x="101" y="1"/>
                    <a:pt x="9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38;p22">
              <a:extLst>
                <a:ext uri="{FF2B5EF4-FFF2-40B4-BE49-F238E27FC236}">
                  <a16:creationId xmlns:a16="http://schemas.microsoft.com/office/drawing/2014/main" id="{5A1109C5-C4A3-8ECF-BDCB-85EF846EB344}"/>
                </a:ext>
              </a:extLst>
            </p:cNvPr>
            <p:cNvSpPr/>
            <p:nvPr/>
          </p:nvSpPr>
          <p:spPr>
            <a:xfrm>
              <a:off x="393430" y="6524200"/>
              <a:ext cx="22647" cy="21884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104" y="0"/>
                  </a:moveTo>
                  <a:cubicBezTo>
                    <a:pt x="53" y="0"/>
                    <a:pt x="8" y="40"/>
                    <a:pt x="4" y="93"/>
                  </a:cubicBezTo>
                  <a:cubicBezTo>
                    <a:pt x="0" y="147"/>
                    <a:pt x="42" y="196"/>
                    <a:pt x="97" y="200"/>
                  </a:cubicBezTo>
                  <a:cubicBezTo>
                    <a:pt x="99" y="200"/>
                    <a:pt x="101" y="200"/>
                    <a:pt x="103" y="200"/>
                  </a:cubicBezTo>
                  <a:cubicBezTo>
                    <a:pt x="155" y="200"/>
                    <a:pt x="200" y="159"/>
                    <a:pt x="203" y="107"/>
                  </a:cubicBezTo>
                  <a:cubicBezTo>
                    <a:pt x="207" y="53"/>
                    <a:pt x="166" y="4"/>
                    <a:pt x="111" y="1"/>
                  </a:cubicBezTo>
                  <a:cubicBezTo>
                    <a:pt x="108" y="0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39;p22">
              <a:extLst>
                <a:ext uri="{FF2B5EF4-FFF2-40B4-BE49-F238E27FC236}">
                  <a16:creationId xmlns:a16="http://schemas.microsoft.com/office/drawing/2014/main" id="{6E9C090E-95C3-09B9-96E1-756AB400D5DC}"/>
                </a:ext>
              </a:extLst>
            </p:cNvPr>
            <p:cNvSpPr/>
            <p:nvPr/>
          </p:nvSpPr>
          <p:spPr>
            <a:xfrm>
              <a:off x="460826" y="6514074"/>
              <a:ext cx="27220" cy="26239"/>
            </a:xfrm>
            <a:custGeom>
              <a:avLst/>
              <a:gdLst/>
              <a:ahLst/>
              <a:cxnLst/>
              <a:rect l="l" t="t" r="r" b="b"/>
              <a:pathLst>
                <a:path w="250" h="241" extrusionOk="0">
                  <a:moveTo>
                    <a:pt x="127" y="1"/>
                  </a:moveTo>
                  <a:cubicBezTo>
                    <a:pt x="64" y="1"/>
                    <a:pt x="9" y="48"/>
                    <a:pt x="6" y="112"/>
                  </a:cubicBezTo>
                  <a:cubicBezTo>
                    <a:pt x="1" y="178"/>
                    <a:pt x="51" y="235"/>
                    <a:pt x="116" y="240"/>
                  </a:cubicBezTo>
                  <a:cubicBezTo>
                    <a:pt x="118" y="240"/>
                    <a:pt x="121" y="240"/>
                    <a:pt x="123" y="240"/>
                  </a:cubicBezTo>
                  <a:cubicBezTo>
                    <a:pt x="185" y="240"/>
                    <a:pt x="240" y="192"/>
                    <a:pt x="244" y="129"/>
                  </a:cubicBezTo>
                  <a:cubicBezTo>
                    <a:pt x="249" y="63"/>
                    <a:pt x="199" y="6"/>
                    <a:pt x="134" y="1"/>
                  </a:cubicBezTo>
                  <a:cubicBezTo>
                    <a:pt x="131" y="1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40;p22">
              <a:extLst>
                <a:ext uri="{FF2B5EF4-FFF2-40B4-BE49-F238E27FC236}">
                  <a16:creationId xmlns:a16="http://schemas.microsoft.com/office/drawing/2014/main" id="{13E24633-B218-9691-62B8-C09A5ECA8D35}"/>
                </a:ext>
              </a:extLst>
            </p:cNvPr>
            <p:cNvSpPr/>
            <p:nvPr/>
          </p:nvSpPr>
          <p:spPr>
            <a:xfrm>
              <a:off x="524629" y="6497307"/>
              <a:ext cx="26566" cy="25804"/>
            </a:xfrm>
            <a:custGeom>
              <a:avLst/>
              <a:gdLst/>
              <a:ahLst/>
              <a:cxnLst/>
              <a:rect l="l" t="t" r="r" b="b"/>
              <a:pathLst>
                <a:path w="244" h="237" extrusionOk="0">
                  <a:moveTo>
                    <a:pt x="123" y="0"/>
                  </a:moveTo>
                  <a:cubicBezTo>
                    <a:pt x="63" y="0"/>
                    <a:pt x="9" y="49"/>
                    <a:pt x="4" y="110"/>
                  </a:cubicBezTo>
                  <a:cubicBezTo>
                    <a:pt x="0" y="174"/>
                    <a:pt x="49" y="231"/>
                    <a:pt x="113" y="236"/>
                  </a:cubicBezTo>
                  <a:cubicBezTo>
                    <a:pt x="115" y="236"/>
                    <a:pt x="118" y="236"/>
                    <a:pt x="120" y="236"/>
                  </a:cubicBezTo>
                  <a:cubicBezTo>
                    <a:pt x="181" y="236"/>
                    <a:pt x="235" y="188"/>
                    <a:pt x="239" y="127"/>
                  </a:cubicBezTo>
                  <a:cubicBezTo>
                    <a:pt x="244" y="63"/>
                    <a:pt x="193" y="5"/>
                    <a:pt x="130" y="0"/>
                  </a:cubicBezTo>
                  <a:cubicBezTo>
                    <a:pt x="127" y="0"/>
                    <a:pt x="125" y="0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441;p22">
            <a:extLst>
              <a:ext uri="{FF2B5EF4-FFF2-40B4-BE49-F238E27FC236}">
                <a16:creationId xmlns:a16="http://schemas.microsoft.com/office/drawing/2014/main" id="{C28F6E50-66C0-3074-C5F6-3806F004D529}"/>
              </a:ext>
            </a:extLst>
          </p:cNvPr>
          <p:cNvGrpSpPr/>
          <p:nvPr userDrawn="1"/>
        </p:nvGrpSpPr>
        <p:grpSpPr>
          <a:xfrm>
            <a:off x="10877377" y="-85961"/>
            <a:ext cx="1006296" cy="958361"/>
            <a:chOff x="9528931" y="102750"/>
            <a:chExt cx="1006296" cy="958361"/>
          </a:xfrm>
        </p:grpSpPr>
        <p:sp>
          <p:nvSpPr>
            <p:cNvPr id="101" name="Google Shape;442;p22">
              <a:extLst>
                <a:ext uri="{FF2B5EF4-FFF2-40B4-BE49-F238E27FC236}">
                  <a16:creationId xmlns:a16="http://schemas.microsoft.com/office/drawing/2014/main" id="{E08D2C64-11CF-2E87-BE89-BE431F4FFC52}"/>
                </a:ext>
              </a:extLst>
            </p:cNvPr>
            <p:cNvSpPr/>
            <p:nvPr/>
          </p:nvSpPr>
          <p:spPr>
            <a:xfrm rot="-1799994">
              <a:off x="9639829" y="255073"/>
              <a:ext cx="784501" cy="653716"/>
            </a:xfrm>
            <a:custGeom>
              <a:avLst/>
              <a:gdLst/>
              <a:ahLst/>
              <a:cxnLst/>
              <a:rect l="l" t="t" r="r" b="b"/>
              <a:pathLst>
                <a:path w="11146" h="9289" extrusionOk="0">
                  <a:moveTo>
                    <a:pt x="3521" y="0"/>
                  </a:moveTo>
                  <a:cubicBezTo>
                    <a:pt x="1935" y="0"/>
                    <a:pt x="910" y="1357"/>
                    <a:pt x="545" y="3965"/>
                  </a:cubicBezTo>
                  <a:lnTo>
                    <a:pt x="545" y="3966"/>
                  </a:lnTo>
                  <a:cubicBezTo>
                    <a:pt x="159" y="5644"/>
                    <a:pt x="1" y="7982"/>
                    <a:pt x="1359" y="8845"/>
                  </a:cubicBezTo>
                  <a:cubicBezTo>
                    <a:pt x="1804" y="9139"/>
                    <a:pt x="2275" y="9288"/>
                    <a:pt x="2690" y="9288"/>
                  </a:cubicBezTo>
                  <a:cubicBezTo>
                    <a:pt x="3468" y="9288"/>
                    <a:pt x="4048" y="8763"/>
                    <a:pt x="3887" y="7685"/>
                  </a:cubicBezTo>
                  <a:lnTo>
                    <a:pt x="3887" y="7685"/>
                  </a:lnTo>
                  <a:cubicBezTo>
                    <a:pt x="4394" y="8515"/>
                    <a:pt x="5263" y="9157"/>
                    <a:pt x="6083" y="9157"/>
                  </a:cubicBezTo>
                  <a:cubicBezTo>
                    <a:pt x="6113" y="9157"/>
                    <a:pt x="6142" y="9156"/>
                    <a:pt x="6172" y="9154"/>
                  </a:cubicBezTo>
                  <a:cubicBezTo>
                    <a:pt x="7215" y="9094"/>
                    <a:pt x="7778" y="8120"/>
                    <a:pt x="7170" y="7174"/>
                  </a:cubicBezTo>
                  <a:lnTo>
                    <a:pt x="7170" y="7174"/>
                  </a:lnTo>
                  <a:cubicBezTo>
                    <a:pt x="7726" y="7376"/>
                    <a:pt x="8385" y="7536"/>
                    <a:pt x="8997" y="7536"/>
                  </a:cubicBezTo>
                  <a:cubicBezTo>
                    <a:pt x="9941" y="7536"/>
                    <a:pt x="10771" y="7155"/>
                    <a:pt x="10931" y="5955"/>
                  </a:cubicBezTo>
                  <a:cubicBezTo>
                    <a:pt x="11146" y="4212"/>
                    <a:pt x="9322" y="3778"/>
                    <a:pt x="7910" y="3756"/>
                  </a:cubicBezTo>
                  <a:cubicBezTo>
                    <a:pt x="8890" y="2992"/>
                    <a:pt x="8409" y="1831"/>
                    <a:pt x="7337" y="1517"/>
                  </a:cubicBezTo>
                  <a:cubicBezTo>
                    <a:pt x="7156" y="1459"/>
                    <a:pt x="6965" y="1431"/>
                    <a:pt x="6767" y="1431"/>
                  </a:cubicBezTo>
                  <a:cubicBezTo>
                    <a:pt x="6133" y="1431"/>
                    <a:pt x="5437" y="1717"/>
                    <a:pt x="4833" y="2195"/>
                  </a:cubicBezTo>
                  <a:cubicBezTo>
                    <a:pt x="5593" y="964"/>
                    <a:pt x="4635" y="83"/>
                    <a:pt x="3759" y="10"/>
                  </a:cubicBezTo>
                  <a:cubicBezTo>
                    <a:pt x="3679" y="3"/>
                    <a:pt x="3599" y="0"/>
                    <a:pt x="352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443;p22">
              <a:extLst>
                <a:ext uri="{FF2B5EF4-FFF2-40B4-BE49-F238E27FC236}">
                  <a16:creationId xmlns:a16="http://schemas.microsoft.com/office/drawing/2014/main" id="{295C3561-293F-9068-C94E-F6965527D786}"/>
                </a:ext>
              </a:extLst>
            </p:cNvPr>
            <p:cNvGrpSpPr/>
            <p:nvPr/>
          </p:nvGrpSpPr>
          <p:grpSpPr>
            <a:xfrm>
              <a:off x="9615411" y="394567"/>
              <a:ext cx="714353" cy="534375"/>
              <a:chOff x="9615411" y="394567"/>
              <a:chExt cx="714353" cy="534375"/>
            </a:xfrm>
          </p:grpSpPr>
          <p:sp>
            <p:nvSpPr>
              <p:cNvPr id="103" name="Google Shape;444;p22">
                <a:extLst>
                  <a:ext uri="{FF2B5EF4-FFF2-40B4-BE49-F238E27FC236}">
                    <a16:creationId xmlns:a16="http://schemas.microsoft.com/office/drawing/2014/main" id="{85D8E89F-CB06-4E55-7703-48AE927C8E4C}"/>
                  </a:ext>
                </a:extLst>
              </p:cNvPr>
              <p:cNvSpPr/>
              <p:nvPr/>
            </p:nvSpPr>
            <p:spPr>
              <a:xfrm rot="-1799994">
                <a:off x="9601909" y="570215"/>
                <a:ext cx="741356" cy="144621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2055" extrusionOk="0">
                    <a:moveTo>
                      <a:pt x="192" y="1"/>
                    </a:moveTo>
                    <a:cubicBezTo>
                      <a:pt x="116" y="1"/>
                      <a:pt x="39" y="41"/>
                      <a:pt x="19" y="123"/>
                    </a:cubicBezTo>
                    <a:cubicBezTo>
                      <a:pt x="0" y="207"/>
                      <a:pt x="44" y="316"/>
                      <a:pt x="138" y="334"/>
                    </a:cubicBezTo>
                    <a:cubicBezTo>
                      <a:pt x="733" y="439"/>
                      <a:pt x="1326" y="551"/>
                      <a:pt x="1919" y="665"/>
                    </a:cubicBezTo>
                    <a:cubicBezTo>
                      <a:pt x="2560" y="786"/>
                      <a:pt x="3201" y="911"/>
                      <a:pt x="3842" y="1031"/>
                    </a:cubicBezTo>
                    <a:cubicBezTo>
                      <a:pt x="4520" y="1160"/>
                      <a:pt x="5200" y="1286"/>
                      <a:pt x="5879" y="1403"/>
                    </a:cubicBezTo>
                    <a:cubicBezTo>
                      <a:pt x="6574" y="1525"/>
                      <a:pt x="7269" y="1640"/>
                      <a:pt x="7966" y="1744"/>
                    </a:cubicBezTo>
                    <a:cubicBezTo>
                      <a:pt x="8673" y="1850"/>
                      <a:pt x="9382" y="1945"/>
                      <a:pt x="10093" y="2025"/>
                    </a:cubicBezTo>
                    <a:cubicBezTo>
                      <a:pt x="10182" y="2035"/>
                      <a:pt x="10270" y="2045"/>
                      <a:pt x="10359" y="2054"/>
                    </a:cubicBezTo>
                    <a:cubicBezTo>
                      <a:pt x="10363" y="2055"/>
                      <a:pt x="10367" y="2055"/>
                      <a:pt x="10372" y="2055"/>
                    </a:cubicBezTo>
                    <a:cubicBezTo>
                      <a:pt x="10456" y="2055"/>
                      <a:pt x="10533" y="1965"/>
                      <a:pt x="10529" y="1884"/>
                    </a:cubicBezTo>
                    <a:cubicBezTo>
                      <a:pt x="10524" y="1783"/>
                      <a:pt x="10454" y="1723"/>
                      <a:pt x="10359" y="1713"/>
                    </a:cubicBezTo>
                    <a:cubicBezTo>
                      <a:pt x="10009" y="1676"/>
                      <a:pt x="9660" y="1635"/>
                      <a:pt x="9312" y="1590"/>
                    </a:cubicBezTo>
                    <a:cubicBezTo>
                      <a:pt x="8963" y="1546"/>
                      <a:pt x="8642" y="1501"/>
                      <a:pt x="8286" y="1450"/>
                    </a:cubicBezTo>
                    <a:cubicBezTo>
                      <a:pt x="7587" y="1347"/>
                      <a:pt x="6891" y="1234"/>
                      <a:pt x="6195" y="1114"/>
                    </a:cubicBezTo>
                    <a:cubicBezTo>
                      <a:pt x="5518" y="997"/>
                      <a:pt x="4842" y="874"/>
                      <a:pt x="4168" y="746"/>
                    </a:cubicBezTo>
                    <a:cubicBezTo>
                      <a:pt x="3493" y="620"/>
                      <a:pt x="2876" y="500"/>
                      <a:pt x="2229" y="378"/>
                    </a:cubicBezTo>
                    <a:cubicBezTo>
                      <a:pt x="1632" y="263"/>
                      <a:pt x="1035" y="149"/>
                      <a:pt x="437" y="42"/>
                    </a:cubicBezTo>
                    <a:cubicBezTo>
                      <a:pt x="368" y="29"/>
                      <a:pt x="299" y="16"/>
                      <a:pt x="229" y="4"/>
                    </a:cubicBezTo>
                    <a:cubicBezTo>
                      <a:pt x="217" y="2"/>
                      <a:pt x="204" y="1"/>
                      <a:pt x="192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45;p22">
                <a:extLst>
                  <a:ext uri="{FF2B5EF4-FFF2-40B4-BE49-F238E27FC236}">
                    <a16:creationId xmlns:a16="http://schemas.microsoft.com/office/drawing/2014/main" id="{D7D4BF09-F015-12F9-EF92-62D0F0CE3B61}"/>
                  </a:ext>
                </a:extLst>
              </p:cNvPr>
              <p:cNvSpPr/>
              <p:nvPr/>
            </p:nvSpPr>
            <p:spPr>
              <a:xfrm rot="-1799994">
                <a:off x="9980636" y="437300"/>
                <a:ext cx="134574" cy="174671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482" extrusionOk="0">
                    <a:moveTo>
                      <a:pt x="1733" y="0"/>
                    </a:moveTo>
                    <a:cubicBezTo>
                      <a:pt x="1718" y="0"/>
                      <a:pt x="1704" y="2"/>
                      <a:pt x="1689" y="6"/>
                    </a:cubicBezTo>
                    <a:lnTo>
                      <a:pt x="1688" y="6"/>
                    </a:lnTo>
                    <a:cubicBezTo>
                      <a:pt x="1494" y="52"/>
                      <a:pt x="1304" y="130"/>
                      <a:pt x="1135" y="236"/>
                    </a:cubicBezTo>
                    <a:cubicBezTo>
                      <a:pt x="966" y="344"/>
                      <a:pt x="826" y="466"/>
                      <a:pt x="704" y="611"/>
                    </a:cubicBezTo>
                    <a:cubicBezTo>
                      <a:pt x="579" y="757"/>
                      <a:pt x="469" y="921"/>
                      <a:pt x="381" y="1093"/>
                    </a:cubicBezTo>
                    <a:cubicBezTo>
                      <a:pt x="290" y="1271"/>
                      <a:pt x="216" y="1456"/>
                      <a:pt x="156" y="1647"/>
                    </a:cubicBezTo>
                    <a:cubicBezTo>
                      <a:pt x="95" y="1836"/>
                      <a:pt x="55" y="2012"/>
                      <a:pt x="20" y="2198"/>
                    </a:cubicBezTo>
                    <a:cubicBezTo>
                      <a:pt x="15" y="2220"/>
                      <a:pt x="11" y="2244"/>
                      <a:pt x="8" y="2267"/>
                    </a:cubicBezTo>
                    <a:cubicBezTo>
                      <a:pt x="0" y="2313"/>
                      <a:pt x="0" y="2357"/>
                      <a:pt x="25" y="2398"/>
                    </a:cubicBezTo>
                    <a:cubicBezTo>
                      <a:pt x="45" y="2433"/>
                      <a:pt x="87" y="2467"/>
                      <a:pt x="127" y="2476"/>
                    </a:cubicBezTo>
                    <a:cubicBezTo>
                      <a:pt x="143" y="2480"/>
                      <a:pt x="160" y="2482"/>
                      <a:pt x="177" y="2482"/>
                    </a:cubicBezTo>
                    <a:cubicBezTo>
                      <a:pt x="205" y="2482"/>
                      <a:pt x="234" y="2475"/>
                      <a:pt x="258" y="2460"/>
                    </a:cubicBezTo>
                    <a:cubicBezTo>
                      <a:pt x="293" y="2437"/>
                      <a:pt x="329" y="2401"/>
                      <a:pt x="336" y="2357"/>
                    </a:cubicBezTo>
                    <a:cubicBezTo>
                      <a:pt x="380" y="2109"/>
                      <a:pt x="439" y="1863"/>
                      <a:pt x="523" y="1624"/>
                    </a:cubicBezTo>
                    <a:cubicBezTo>
                      <a:pt x="546" y="1558"/>
                      <a:pt x="571" y="1492"/>
                      <a:pt x="598" y="1428"/>
                    </a:cubicBezTo>
                    <a:lnTo>
                      <a:pt x="598" y="1428"/>
                    </a:lnTo>
                    <a:lnTo>
                      <a:pt x="581" y="1468"/>
                    </a:lnTo>
                    <a:cubicBezTo>
                      <a:pt x="667" y="1265"/>
                      <a:pt x="774" y="1069"/>
                      <a:pt x="909" y="893"/>
                    </a:cubicBezTo>
                    <a:lnTo>
                      <a:pt x="909" y="893"/>
                    </a:lnTo>
                    <a:lnTo>
                      <a:pt x="883" y="928"/>
                    </a:lnTo>
                    <a:cubicBezTo>
                      <a:pt x="974" y="810"/>
                      <a:pt x="1078" y="703"/>
                      <a:pt x="1193" y="610"/>
                    </a:cubicBezTo>
                    <a:lnTo>
                      <a:pt x="1193" y="610"/>
                    </a:lnTo>
                    <a:cubicBezTo>
                      <a:pt x="1302" y="528"/>
                      <a:pt x="1420" y="460"/>
                      <a:pt x="1546" y="407"/>
                    </a:cubicBezTo>
                    <a:lnTo>
                      <a:pt x="1546" y="407"/>
                    </a:lnTo>
                    <a:lnTo>
                      <a:pt x="1505" y="423"/>
                    </a:lnTo>
                    <a:cubicBezTo>
                      <a:pt x="1594" y="385"/>
                      <a:pt x="1685" y="357"/>
                      <a:pt x="1779" y="334"/>
                    </a:cubicBezTo>
                    <a:cubicBezTo>
                      <a:pt x="1820" y="324"/>
                      <a:pt x="1861" y="291"/>
                      <a:pt x="1881" y="255"/>
                    </a:cubicBezTo>
                    <a:cubicBezTo>
                      <a:pt x="1902" y="220"/>
                      <a:pt x="1911" y="165"/>
                      <a:pt x="1899" y="125"/>
                    </a:cubicBezTo>
                    <a:cubicBezTo>
                      <a:pt x="1874" y="49"/>
                      <a:pt x="1808" y="0"/>
                      <a:pt x="1733" y="0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46;p22">
                <a:extLst>
                  <a:ext uri="{FF2B5EF4-FFF2-40B4-BE49-F238E27FC236}">
                    <a16:creationId xmlns:a16="http://schemas.microsoft.com/office/drawing/2014/main" id="{5C8638B2-1E6E-8351-B141-9884278A8EF1}"/>
                  </a:ext>
                </a:extLst>
              </p:cNvPr>
              <p:cNvSpPr/>
              <p:nvPr/>
            </p:nvSpPr>
            <p:spPr>
              <a:xfrm rot="-1799994">
                <a:off x="9754503" y="482504"/>
                <a:ext cx="130422" cy="214504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048" extrusionOk="0">
                    <a:moveTo>
                      <a:pt x="1237" y="608"/>
                    </a:moveTo>
                    <a:lnTo>
                      <a:pt x="1233" y="611"/>
                    </a:lnTo>
                    <a:cubicBezTo>
                      <a:pt x="1234" y="610"/>
                      <a:pt x="1236" y="609"/>
                      <a:pt x="1237" y="608"/>
                    </a:cubicBezTo>
                    <a:close/>
                    <a:moveTo>
                      <a:pt x="935" y="915"/>
                    </a:moveTo>
                    <a:lnTo>
                      <a:pt x="927" y="925"/>
                    </a:lnTo>
                    <a:cubicBezTo>
                      <a:pt x="930" y="922"/>
                      <a:pt x="932" y="919"/>
                      <a:pt x="935" y="915"/>
                    </a:cubicBezTo>
                    <a:close/>
                    <a:moveTo>
                      <a:pt x="1672" y="0"/>
                    </a:moveTo>
                    <a:cubicBezTo>
                      <a:pt x="1657" y="0"/>
                      <a:pt x="1643" y="2"/>
                      <a:pt x="1630" y="7"/>
                    </a:cubicBezTo>
                    <a:cubicBezTo>
                      <a:pt x="1510" y="53"/>
                      <a:pt x="1395" y="104"/>
                      <a:pt x="1285" y="167"/>
                    </a:cubicBezTo>
                    <a:cubicBezTo>
                      <a:pt x="1181" y="227"/>
                      <a:pt x="1083" y="296"/>
                      <a:pt x="990" y="371"/>
                    </a:cubicBezTo>
                    <a:cubicBezTo>
                      <a:pt x="823" y="508"/>
                      <a:pt x="680" y="673"/>
                      <a:pt x="564" y="854"/>
                    </a:cubicBezTo>
                    <a:cubicBezTo>
                      <a:pt x="446" y="1035"/>
                      <a:pt x="352" y="1240"/>
                      <a:pt x="279" y="1446"/>
                    </a:cubicBezTo>
                    <a:cubicBezTo>
                      <a:pt x="205" y="1653"/>
                      <a:pt x="154" y="1861"/>
                      <a:pt x="113" y="2074"/>
                    </a:cubicBezTo>
                    <a:cubicBezTo>
                      <a:pt x="68" y="2311"/>
                      <a:pt x="37" y="2552"/>
                      <a:pt x="13" y="2793"/>
                    </a:cubicBezTo>
                    <a:cubicBezTo>
                      <a:pt x="9" y="2820"/>
                      <a:pt x="7" y="2849"/>
                      <a:pt x="4" y="2877"/>
                    </a:cubicBezTo>
                    <a:cubicBezTo>
                      <a:pt x="1" y="2918"/>
                      <a:pt x="26" y="2970"/>
                      <a:pt x="55" y="2997"/>
                    </a:cubicBezTo>
                    <a:cubicBezTo>
                      <a:pt x="82" y="3026"/>
                      <a:pt x="127" y="3047"/>
                      <a:pt x="168" y="3047"/>
                    </a:cubicBezTo>
                    <a:cubicBezTo>
                      <a:pt x="171" y="3047"/>
                      <a:pt x="173" y="3047"/>
                      <a:pt x="175" y="3047"/>
                    </a:cubicBezTo>
                    <a:cubicBezTo>
                      <a:pt x="218" y="3046"/>
                      <a:pt x="264" y="3031"/>
                      <a:pt x="295" y="2997"/>
                    </a:cubicBezTo>
                    <a:cubicBezTo>
                      <a:pt x="325" y="2964"/>
                      <a:pt x="340" y="2924"/>
                      <a:pt x="345" y="2877"/>
                    </a:cubicBezTo>
                    <a:cubicBezTo>
                      <a:pt x="358" y="2744"/>
                      <a:pt x="373" y="2612"/>
                      <a:pt x="391" y="2479"/>
                    </a:cubicBezTo>
                    <a:lnTo>
                      <a:pt x="391" y="2479"/>
                    </a:lnTo>
                    <a:lnTo>
                      <a:pt x="384" y="2524"/>
                    </a:lnTo>
                    <a:cubicBezTo>
                      <a:pt x="426" y="2215"/>
                      <a:pt x="485" y="1905"/>
                      <a:pt x="582" y="1608"/>
                    </a:cubicBezTo>
                    <a:cubicBezTo>
                      <a:pt x="607" y="1535"/>
                      <a:pt x="634" y="1462"/>
                      <a:pt x="664" y="1390"/>
                    </a:cubicBezTo>
                    <a:lnTo>
                      <a:pt x="664" y="1390"/>
                    </a:lnTo>
                    <a:cubicBezTo>
                      <a:pt x="739" y="1218"/>
                      <a:pt x="831" y="1053"/>
                      <a:pt x="945" y="903"/>
                    </a:cubicBezTo>
                    <a:lnTo>
                      <a:pt x="945" y="903"/>
                    </a:lnTo>
                    <a:cubicBezTo>
                      <a:pt x="1035" y="790"/>
                      <a:pt x="1139" y="686"/>
                      <a:pt x="1253" y="596"/>
                    </a:cubicBezTo>
                    <a:lnTo>
                      <a:pt x="1253" y="596"/>
                    </a:lnTo>
                    <a:cubicBezTo>
                      <a:pt x="1384" y="496"/>
                      <a:pt x="1529" y="416"/>
                      <a:pt x="1681" y="351"/>
                    </a:cubicBezTo>
                    <a:lnTo>
                      <a:pt x="1681" y="351"/>
                    </a:lnTo>
                    <a:lnTo>
                      <a:pt x="1641" y="369"/>
                    </a:lnTo>
                    <a:cubicBezTo>
                      <a:pt x="1667" y="357"/>
                      <a:pt x="1694" y="346"/>
                      <a:pt x="1720" y="336"/>
                    </a:cubicBezTo>
                    <a:cubicBezTo>
                      <a:pt x="1762" y="320"/>
                      <a:pt x="1799" y="298"/>
                      <a:pt x="1823" y="258"/>
                    </a:cubicBezTo>
                    <a:cubicBezTo>
                      <a:pt x="1844" y="221"/>
                      <a:pt x="1853" y="167"/>
                      <a:pt x="1839" y="127"/>
                    </a:cubicBezTo>
                    <a:cubicBezTo>
                      <a:pt x="1826" y="85"/>
                      <a:pt x="1801" y="45"/>
                      <a:pt x="1761" y="25"/>
                    </a:cubicBezTo>
                    <a:cubicBezTo>
                      <a:pt x="1734" y="10"/>
                      <a:pt x="1702" y="0"/>
                      <a:pt x="1672" y="0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47;p22">
                <a:extLst>
                  <a:ext uri="{FF2B5EF4-FFF2-40B4-BE49-F238E27FC236}">
                    <a16:creationId xmlns:a16="http://schemas.microsoft.com/office/drawing/2014/main" id="{CD29CECA-1C7E-5628-4DA9-C7C80AF60B85}"/>
                  </a:ext>
                </a:extLst>
              </p:cNvPr>
              <p:cNvSpPr/>
              <p:nvPr/>
            </p:nvSpPr>
            <p:spPr>
              <a:xfrm rot="-1799994">
                <a:off x="10021053" y="599771"/>
                <a:ext cx="117471" cy="20486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911" extrusionOk="0">
                    <a:moveTo>
                      <a:pt x="364" y="945"/>
                    </a:moveTo>
                    <a:lnTo>
                      <a:pt x="366" y="959"/>
                    </a:lnTo>
                    <a:lnTo>
                      <a:pt x="366" y="959"/>
                    </a:lnTo>
                    <a:cubicBezTo>
                      <a:pt x="366" y="954"/>
                      <a:pt x="365" y="950"/>
                      <a:pt x="364" y="945"/>
                    </a:cubicBezTo>
                    <a:close/>
                    <a:moveTo>
                      <a:pt x="769" y="1938"/>
                    </a:moveTo>
                    <a:lnTo>
                      <a:pt x="772" y="1942"/>
                    </a:lnTo>
                    <a:lnTo>
                      <a:pt x="772" y="1942"/>
                    </a:lnTo>
                    <a:cubicBezTo>
                      <a:pt x="771" y="1941"/>
                      <a:pt x="770" y="1939"/>
                      <a:pt x="769" y="1938"/>
                    </a:cubicBezTo>
                    <a:close/>
                    <a:moveTo>
                      <a:pt x="1185" y="2355"/>
                    </a:moveTo>
                    <a:lnTo>
                      <a:pt x="1189" y="2358"/>
                    </a:lnTo>
                    <a:cubicBezTo>
                      <a:pt x="1188" y="2357"/>
                      <a:pt x="1187" y="2356"/>
                      <a:pt x="1185" y="2355"/>
                    </a:cubicBezTo>
                    <a:close/>
                    <a:moveTo>
                      <a:pt x="233" y="1"/>
                    </a:moveTo>
                    <a:cubicBezTo>
                      <a:pt x="204" y="1"/>
                      <a:pt x="176" y="7"/>
                      <a:pt x="151" y="23"/>
                    </a:cubicBezTo>
                    <a:cubicBezTo>
                      <a:pt x="115" y="47"/>
                      <a:pt x="82" y="82"/>
                      <a:pt x="72" y="126"/>
                    </a:cubicBezTo>
                    <a:cubicBezTo>
                      <a:pt x="23" y="354"/>
                      <a:pt x="1" y="590"/>
                      <a:pt x="14" y="823"/>
                    </a:cubicBezTo>
                    <a:cubicBezTo>
                      <a:pt x="27" y="1040"/>
                      <a:pt x="66" y="1257"/>
                      <a:pt x="137" y="1463"/>
                    </a:cubicBezTo>
                    <a:cubicBezTo>
                      <a:pt x="208" y="1668"/>
                      <a:pt x="298" y="1854"/>
                      <a:pt x="417" y="2028"/>
                    </a:cubicBezTo>
                    <a:cubicBezTo>
                      <a:pt x="534" y="2200"/>
                      <a:pt x="670" y="2359"/>
                      <a:pt x="826" y="2497"/>
                    </a:cubicBezTo>
                    <a:cubicBezTo>
                      <a:pt x="981" y="2635"/>
                      <a:pt x="1153" y="2757"/>
                      <a:pt x="1337" y="2854"/>
                    </a:cubicBezTo>
                    <a:cubicBezTo>
                      <a:pt x="1360" y="2865"/>
                      <a:pt x="1381" y="2876"/>
                      <a:pt x="1404" y="2887"/>
                    </a:cubicBezTo>
                    <a:cubicBezTo>
                      <a:pt x="1434" y="2901"/>
                      <a:pt x="1464" y="2910"/>
                      <a:pt x="1495" y="2910"/>
                    </a:cubicBezTo>
                    <a:cubicBezTo>
                      <a:pt x="1508" y="2910"/>
                      <a:pt x="1522" y="2909"/>
                      <a:pt x="1536" y="2905"/>
                    </a:cubicBezTo>
                    <a:cubicBezTo>
                      <a:pt x="1576" y="2894"/>
                      <a:pt x="1618" y="2864"/>
                      <a:pt x="1637" y="2826"/>
                    </a:cubicBezTo>
                    <a:cubicBezTo>
                      <a:pt x="1658" y="2787"/>
                      <a:pt x="1668" y="2738"/>
                      <a:pt x="1655" y="2694"/>
                    </a:cubicBezTo>
                    <a:cubicBezTo>
                      <a:pt x="1642" y="2654"/>
                      <a:pt x="1616" y="2613"/>
                      <a:pt x="1577" y="2593"/>
                    </a:cubicBezTo>
                    <a:cubicBezTo>
                      <a:pt x="1432" y="2522"/>
                      <a:pt x="1294" y="2437"/>
                      <a:pt x="1165" y="2339"/>
                    </a:cubicBezTo>
                    <a:lnTo>
                      <a:pt x="1165" y="2339"/>
                    </a:lnTo>
                    <a:cubicBezTo>
                      <a:pt x="1025" y="2226"/>
                      <a:pt x="897" y="2099"/>
                      <a:pt x="785" y="1958"/>
                    </a:cubicBezTo>
                    <a:lnTo>
                      <a:pt x="785" y="1958"/>
                    </a:lnTo>
                    <a:cubicBezTo>
                      <a:pt x="671" y="1808"/>
                      <a:pt x="575" y="1644"/>
                      <a:pt x="502" y="1470"/>
                    </a:cubicBezTo>
                    <a:lnTo>
                      <a:pt x="502" y="1470"/>
                    </a:lnTo>
                    <a:lnTo>
                      <a:pt x="519" y="1512"/>
                    </a:lnTo>
                    <a:cubicBezTo>
                      <a:pt x="448" y="1340"/>
                      <a:pt x="397" y="1161"/>
                      <a:pt x="369" y="979"/>
                    </a:cubicBezTo>
                    <a:lnTo>
                      <a:pt x="369" y="979"/>
                    </a:lnTo>
                    <a:cubicBezTo>
                      <a:pt x="344" y="777"/>
                      <a:pt x="346" y="574"/>
                      <a:pt x="372" y="372"/>
                    </a:cubicBezTo>
                    <a:lnTo>
                      <a:pt x="372" y="372"/>
                    </a:lnTo>
                    <a:lnTo>
                      <a:pt x="367" y="417"/>
                    </a:lnTo>
                    <a:cubicBezTo>
                      <a:pt x="376" y="350"/>
                      <a:pt x="387" y="283"/>
                      <a:pt x="402" y="216"/>
                    </a:cubicBezTo>
                    <a:cubicBezTo>
                      <a:pt x="411" y="171"/>
                      <a:pt x="408" y="125"/>
                      <a:pt x="384" y="85"/>
                    </a:cubicBezTo>
                    <a:cubicBezTo>
                      <a:pt x="363" y="49"/>
                      <a:pt x="323" y="16"/>
                      <a:pt x="283" y="7"/>
                    </a:cubicBezTo>
                    <a:cubicBezTo>
                      <a:pt x="267" y="3"/>
                      <a:pt x="250" y="1"/>
                      <a:pt x="233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48;p22">
                <a:extLst>
                  <a:ext uri="{FF2B5EF4-FFF2-40B4-BE49-F238E27FC236}">
                    <a16:creationId xmlns:a16="http://schemas.microsoft.com/office/drawing/2014/main" id="{E148EEC9-3E85-20AB-F863-D1C4261A212D}"/>
                  </a:ext>
                </a:extLst>
              </p:cNvPr>
              <p:cNvSpPr/>
              <p:nvPr/>
            </p:nvSpPr>
            <p:spPr>
              <a:xfrm rot="-1799994">
                <a:off x="9824172" y="679798"/>
                <a:ext cx="82068" cy="245047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3482" extrusionOk="0">
                    <a:moveTo>
                      <a:pt x="384" y="610"/>
                    </a:moveTo>
                    <a:lnTo>
                      <a:pt x="382" y="624"/>
                    </a:lnTo>
                    <a:cubicBezTo>
                      <a:pt x="383" y="619"/>
                      <a:pt x="383" y="614"/>
                      <a:pt x="384" y="610"/>
                    </a:cubicBezTo>
                    <a:close/>
                    <a:moveTo>
                      <a:pt x="857" y="2916"/>
                    </a:moveTo>
                    <a:lnTo>
                      <a:pt x="881" y="2947"/>
                    </a:lnTo>
                    <a:cubicBezTo>
                      <a:pt x="873" y="2937"/>
                      <a:pt x="865" y="2927"/>
                      <a:pt x="857" y="2916"/>
                    </a:cubicBezTo>
                    <a:close/>
                    <a:moveTo>
                      <a:pt x="286" y="1"/>
                    </a:moveTo>
                    <a:cubicBezTo>
                      <a:pt x="257" y="1"/>
                      <a:pt x="228" y="7"/>
                      <a:pt x="204" y="23"/>
                    </a:cubicBezTo>
                    <a:cubicBezTo>
                      <a:pt x="167" y="47"/>
                      <a:pt x="136" y="82"/>
                      <a:pt x="126" y="126"/>
                    </a:cubicBezTo>
                    <a:lnTo>
                      <a:pt x="126" y="125"/>
                    </a:lnTo>
                    <a:cubicBezTo>
                      <a:pt x="70" y="377"/>
                      <a:pt x="32" y="634"/>
                      <a:pt x="16" y="892"/>
                    </a:cubicBezTo>
                    <a:cubicBezTo>
                      <a:pt x="1" y="1124"/>
                      <a:pt x="3" y="1357"/>
                      <a:pt x="28" y="1589"/>
                    </a:cubicBezTo>
                    <a:cubicBezTo>
                      <a:pt x="53" y="1821"/>
                      <a:pt x="95" y="2052"/>
                      <a:pt x="164" y="2277"/>
                    </a:cubicBezTo>
                    <a:cubicBezTo>
                      <a:pt x="229" y="2486"/>
                      <a:pt x="315" y="2692"/>
                      <a:pt x="427" y="2881"/>
                    </a:cubicBezTo>
                    <a:cubicBezTo>
                      <a:pt x="534" y="3064"/>
                      <a:pt x="665" y="3236"/>
                      <a:pt x="818" y="3383"/>
                    </a:cubicBezTo>
                    <a:cubicBezTo>
                      <a:pt x="836" y="3399"/>
                      <a:pt x="855" y="3416"/>
                      <a:pt x="872" y="3433"/>
                    </a:cubicBezTo>
                    <a:cubicBezTo>
                      <a:pt x="906" y="3463"/>
                      <a:pt x="946" y="3482"/>
                      <a:pt x="993" y="3482"/>
                    </a:cubicBezTo>
                    <a:cubicBezTo>
                      <a:pt x="1035" y="3482"/>
                      <a:pt x="1084" y="3464"/>
                      <a:pt x="1113" y="3433"/>
                    </a:cubicBezTo>
                    <a:cubicBezTo>
                      <a:pt x="1142" y="3401"/>
                      <a:pt x="1166" y="3358"/>
                      <a:pt x="1163" y="3312"/>
                    </a:cubicBezTo>
                    <a:cubicBezTo>
                      <a:pt x="1162" y="3266"/>
                      <a:pt x="1147" y="3222"/>
                      <a:pt x="1113" y="3191"/>
                    </a:cubicBezTo>
                    <a:cubicBezTo>
                      <a:pt x="1019" y="3107"/>
                      <a:pt x="933" y="3013"/>
                      <a:pt x="856" y="2914"/>
                    </a:cubicBezTo>
                    <a:lnTo>
                      <a:pt x="856" y="2914"/>
                    </a:lnTo>
                    <a:cubicBezTo>
                      <a:pt x="742" y="2759"/>
                      <a:pt x="647" y="2590"/>
                      <a:pt x="572" y="2412"/>
                    </a:cubicBezTo>
                    <a:lnTo>
                      <a:pt x="572" y="2412"/>
                    </a:lnTo>
                    <a:lnTo>
                      <a:pt x="590" y="2452"/>
                    </a:lnTo>
                    <a:cubicBezTo>
                      <a:pt x="506" y="2254"/>
                      <a:pt x="446" y="2045"/>
                      <a:pt x="406" y="1833"/>
                    </a:cubicBezTo>
                    <a:cubicBezTo>
                      <a:pt x="396" y="1779"/>
                      <a:pt x="387" y="1725"/>
                      <a:pt x="379" y="1672"/>
                    </a:cubicBezTo>
                    <a:lnTo>
                      <a:pt x="379" y="1672"/>
                    </a:lnTo>
                    <a:cubicBezTo>
                      <a:pt x="343" y="1392"/>
                      <a:pt x="340" y="1110"/>
                      <a:pt x="362" y="829"/>
                    </a:cubicBezTo>
                    <a:cubicBezTo>
                      <a:pt x="368" y="750"/>
                      <a:pt x="376" y="670"/>
                      <a:pt x="386" y="591"/>
                    </a:cubicBezTo>
                    <a:lnTo>
                      <a:pt x="386" y="591"/>
                    </a:lnTo>
                    <a:cubicBezTo>
                      <a:pt x="404" y="465"/>
                      <a:pt x="427" y="340"/>
                      <a:pt x="455" y="216"/>
                    </a:cubicBezTo>
                    <a:cubicBezTo>
                      <a:pt x="465" y="171"/>
                      <a:pt x="461" y="125"/>
                      <a:pt x="437" y="84"/>
                    </a:cubicBezTo>
                    <a:cubicBezTo>
                      <a:pt x="417" y="49"/>
                      <a:pt x="376" y="16"/>
                      <a:pt x="335" y="7"/>
                    </a:cubicBezTo>
                    <a:cubicBezTo>
                      <a:pt x="319" y="3"/>
                      <a:pt x="302" y="1"/>
                      <a:pt x="286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oogle Shape;449;p22">
            <a:extLst>
              <a:ext uri="{FF2B5EF4-FFF2-40B4-BE49-F238E27FC236}">
                <a16:creationId xmlns:a16="http://schemas.microsoft.com/office/drawing/2014/main" id="{5287565C-3A11-8A93-99DE-7A51F5663F69}"/>
              </a:ext>
            </a:extLst>
          </p:cNvPr>
          <p:cNvGrpSpPr/>
          <p:nvPr userDrawn="1"/>
        </p:nvGrpSpPr>
        <p:grpSpPr>
          <a:xfrm>
            <a:off x="10899641" y="5826257"/>
            <a:ext cx="682757" cy="721984"/>
            <a:chOff x="9710943" y="6151943"/>
            <a:chExt cx="682757" cy="721984"/>
          </a:xfrm>
        </p:grpSpPr>
        <p:sp>
          <p:nvSpPr>
            <p:cNvPr id="109" name="Google Shape;450;p22">
              <a:extLst>
                <a:ext uri="{FF2B5EF4-FFF2-40B4-BE49-F238E27FC236}">
                  <a16:creationId xmlns:a16="http://schemas.microsoft.com/office/drawing/2014/main" id="{5F541F2F-AC85-55A2-F36F-EC419EBF1670}"/>
                </a:ext>
              </a:extLst>
            </p:cNvPr>
            <p:cNvSpPr/>
            <p:nvPr/>
          </p:nvSpPr>
          <p:spPr>
            <a:xfrm>
              <a:off x="9710943" y="6151943"/>
              <a:ext cx="682757" cy="721984"/>
            </a:xfrm>
            <a:custGeom>
              <a:avLst/>
              <a:gdLst/>
              <a:ahLst/>
              <a:cxnLst/>
              <a:rect l="l" t="t" r="r" b="b"/>
              <a:pathLst>
                <a:path w="6995" h="7397" extrusionOk="0">
                  <a:moveTo>
                    <a:pt x="5315" y="0"/>
                  </a:moveTo>
                  <a:cubicBezTo>
                    <a:pt x="5104" y="0"/>
                    <a:pt x="4897" y="40"/>
                    <a:pt x="4712" y="117"/>
                  </a:cubicBezTo>
                  <a:cubicBezTo>
                    <a:pt x="4539" y="187"/>
                    <a:pt x="4378" y="299"/>
                    <a:pt x="4247" y="437"/>
                  </a:cubicBezTo>
                  <a:cubicBezTo>
                    <a:pt x="4227" y="419"/>
                    <a:pt x="4200" y="403"/>
                    <a:pt x="4173" y="387"/>
                  </a:cubicBezTo>
                  <a:cubicBezTo>
                    <a:pt x="4066" y="323"/>
                    <a:pt x="3941" y="276"/>
                    <a:pt x="3799" y="250"/>
                  </a:cubicBezTo>
                  <a:cubicBezTo>
                    <a:pt x="3745" y="240"/>
                    <a:pt x="3692" y="234"/>
                    <a:pt x="3640" y="229"/>
                  </a:cubicBezTo>
                  <a:cubicBezTo>
                    <a:pt x="3588" y="225"/>
                    <a:pt x="3538" y="224"/>
                    <a:pt x="3487" y="224"/>
                  </a:cubicBezTo>
                  <a:cubicBezTo>
                    <a:pt x="3394" y="224"/>
                    <a:pt x="3296" y="232"/>
                    <a:pt x="3186" y="251"/>
                  </a:cubicBezTo>
                  <a:cubicBezTo>
                    <a:pt x="2979" y="285"/>
                    <a:pt x="2771" y="350"/>
                    <a:pt x="2565" y="446"/>
                  </a:cubicBezTo>
                  <a:cubicBezTo>
                    <a:pt x="2161" y="633"/>
                    <a:pt x="1804" y="911"/>
                    <a:pt x="1533" y="1250"/>
                  </a:cubicBezTo>
                  <a:cubicBezTo>
                    <a:pt x="1399" y="1419"/>
                    <a:pt x="1296" y="1596"/>
                    <a:pt x="1227" y="1777"/>
                  </a:cubicBezTo>
                  <a:cubicBezTo>
                    <a:pt x="1166" y="1940"/>
                    <a:pt x="1133" y="2106"/>
                    <a:pt x="1130" y="2272"/>
                  </a:cubicBezTo>
                  <a:cubicBezTo>
                    <a:pt x="1062" y="2278"/>
                    <a:pt x="985" y="2294"/>
                    <a:pt x="905" y="2318"/>
                  </a:cubicBezTo>
                  <a:cubicBezTo>
                    <a:pt x="807" y="2346"/>
                    <a:pt x="710" y="2392"/>
                    <a:pt x="608" y="2457"/>
                  </a:cubicBezTo>
                  <a:cubicBezTo>
                    <a:pt x="529" y="2507"/>
                    <a:pt x="451" y="2575"/>
                    <a:pt x="371" y="2663"/>
                  </a:cubicBezTo>
                  <a:cubicBezTo>
                    <a:pt x="309" y="2731"/>
                    <a:pt x="254" y="2811"/>
                    <a:pt x="195" y="2921"/>
                  </a:cubicBezTo>
                  <a:cubicBezTo>
                    <a:pt x="152" y="2998"/>
                    <a:pt x="118" y="3083"/>
                    <a:pt x="90" y="3182"/>
                  </a:cubicBezTo>
                  <a:cubicBezTo>
                    <a:pt x="56" y="3296"/>
                    <a:pt x="34" y="3400"/>
                    <a:pt x="23" y="3501"/>
                  </a:cubicBezTo>
                  <a:cubicBezTo>
                    <a:pt x="1" y="3705"/>
                    <a:pt x="11" y="3918"/>
                    <a:pt x="52" y="4133"/>
                  </a:cubicBezTo>
                  <a:cubicBezTo>
                    <a:pt x="93" y="4349"/>
                    <a:pt x="162" y="4549"/>
                    <a:pt x="256" y="4726"/>
                  </a:cubicBezTo>
                  <a:cubicBezTo>
                    <a:pt x="312" y="4830"/>
                    <a:pt x="376" y="4929"/>
                    <a:pt x="451" y="5027"/>
                  </a:cubicBezTo>
                  <a:cubicBezTo>
                    <a:pt x="534" y="5132"/>
                    <a:pt x="630" y="5236"/>
                    <a:pt x="739" y="5335"/>
                  </a:cubicBezTo>
                  <a:cubicBezTo>
                    <a:pt x="1090" y="5656"/>
                    <a:pt x="1559" y="5876"/>
                    <a:pt x="2132" y="5985"/>
                  </a:cubicBezTo>
                  <a:cubicBezTo>
                    <a:pt x="2295" y="6016"/>
                    <a:pt x="2467" y="6039"/>
                    <a:pt x="2660" y="6052"/>
                  </a:cubicBezTo>
                  <a:cubicBezTo>
                    <a:pt x="2810" y="6063"/>
                    <a:pt x="2964" y="6069"/>
                    <a:pt x="3135" y="6069"/>
                  </a:cubicBezTo>
                  <a:cubicBezTo>
                    <a:pt x="3218" y="6069"/>
                    <a:pt x="3305" y="6067"/>
                    <a:pt x="3397" y="6065"/>
                  </a:cubicBezTo>
                  <a:cubicBezTo>
                    <a:pt x="3654" y="6059"/>
                    <a:pt x="3916" y="6041"/>
                    <a:pt x="4168" y="6025"/>
                  </a:cubicBezTo>
                  <a:lnTo>
                    <a:pt x="4203" y="6024"/>
                  </a:lnTo>
                  <a:lnTo>
                    <a:pt x="4235" y="6021"/>
                  </a:lnTo>
                  <a:cubicBezTo>
                    <a:pt x="4331" y="6015"/>
                    <a:pt x="4425" y="6009"/>
                    <a:pt x="4520" y="6002"/>
                  </a:cubicBezTo>
                  <a:lnTo>
                    <a:pt x="4520" y="6002"/>
                  </a:lnTo>
                  <a:cubicBezTo>
                    <a:pt x="4499" y="6029"/>
                    <a:pt x="4481" y="6060"/>
                    <a:pt x="4465" y="6093"/>
                  </a:cubicBezTo>
                  <a:cubicBezTo>
                    <a:pt x="4417" y="6182"/>
                    <a:pt x="4377" y="6276"/>
                    <a:pt x="4343" y="6374"/>
                  </a:cubicBezTo>
                  <a:cubicBezTo>
                    <a:pt x="4306" y="6480"/>
                    <a:pt x="4281" y="6583"/>
                    <a:pt x="4267" y="6685"/>
                  </a:cubicBezTo>
                  <a:cubicBezTo>
                    <a:pt x="4253" y="6794"/>
                    <a:pt x="4258" y="6894"/>
                    <a:pt x="4279" y="6980"/>
                  </a:cubicBezTo>
                  <a:cubicBezTo>
                    <a:pt x="4292" y="7033"/>
                    <a:pt x="4307" y="7075"/>
                    <a:pt x="4327" y="7112"/>
                  </a:cubicBezTo>
                  <a:cubicBezTo>
                    <a:pt x="4353" y="7162"/>
                    <a:pt x="4385" y="7205"/>
                    <a:pt x="4426" y="7245"/>
                  </a:cubicBezTo>
                  <a:cubicBezTo>
                    <a:pt x="4498" y="7314"/>
                    <a:pt x="4595" y="7364"/>
                    <a:pt x="4707" y="7387"/>
                  </a:cubicBezTo>
                  <a:cubicBezTo>
                    <a:pt x="4727" y="7392"/>
                    <a:pt x="4746" y="7394"/>
                    <a:pt x="4766" y="7396"/>
                  </a:cubicBezTo>
                  <a:cubicBezTo>
                    <a:pt x="4776" y="7396"/>
                    <a:pt x="4787" y="7397"/>
                    <a:pt x="4798" y="7397"/>
                  </a:cubicBezTo>
                  <a:cubicBezTo>
                    <a:pt x="4861" y="7397"/>
                    <a:pt x="4927" y="7384"/>
                    <a:pt x="4990" y="7359"/>
                  </a:cubicBezTo>
                  <a:cubicBezTo>
                    <a:pt x="5067" y="7330"/>
                    <a:pt x="5141" y="7278"/>
                    <a:pt x="5224" y="7191"/>
                  </a:cubicBezTo>
                  <a:cubicBezTo>
                    <a:pt x="5281" y="7130"/>
                    <a:pt x="5333" y="7054"/>
                    <a:pt x="5389" y="6944"/>
                  </a:cubicBezTo>
                  <a:cubicBezTo>
                    <a:pt x="5433" y="6859"/>
                    <a:pt x="5468" y="6762"/>
                    <a:pt x="5502" y="6637"/>
                  </a:cubicBezTo>
                  <a:cubicBezTo>
                    <a:pt x="5541" y="6489"/>
                    <a:pt x="5557" y="6347"/>
                    <a:pt x="5552" y="6217"/>
                  </a:cubicBezTo>
                  <a:lnTo>
                    <a:pt x="5552" y="6217"/>
                  </a:lnTo>
                  <a:cubicBezTo>
                    <a:pt x="5577" y="6232"/>
                    <a:pt x="5607" y="6243"/>
                    <a:pt x="5637" y="6254"/>
                  </a:cubicBezTo>
                  <a:cubicBezTo>
                    <a:pt x="5723" y="6284"/>
                    <a:pt x="5816" y="6311"/>
                    <a:pt x="5913" y="6332"/>
                  </a:cubicBezTo>
                  <a:cubicBezTo>
                    <a:pt x="6012" y="6353"/>
                    <a:pt x="6105" y="6367"/>
                    <a:pt x="6188" y="6374"/>
                  </a:cubicBezTo>
                  <a:cubicBezTo>
                    <a:pt x="6224" y="6376"/>
                    <a:pt x="6259" y="6377"/>
                    <a:pt x="6294" y="6377"/>
                  </a:cubicBezTo>
                  <a:cubicBezTo>
                    <a:pt x="6365" y="6377"/>
                    <a:pt x="6432" y="6372"/>
                    <a:pt x="6494" y="6361"/>
                  </a:cubicBezTo>
                  <a:cubicBezTo>
                    <a:pt x="6588" y="6345"/>
                    <a:pt x="6671" y="6315"/>
                    <a:pt x="6746" y="6268"/>
                  </a:cubicBezTo>
                  <a:cubicBezTo>
                    <a:pt x="6816" y="6226"/>
                    <a:pt x="6874" y="6160"/>
                    <a:pt x="6913" y="6078"/>
                  </a:cubicBezTo>
                  <a:cubicBezTo>
                    <a:pt x="6950" y="5996"/>
                    <a:pt x="6966" y="5894"/>
                    <a:pt x="6953" y="5789"/>
                  </a:cubicBezTo>
                  <a:cubicBezTo>
                    <a:pt x="6942" y="5700"/>
                    <a:pt x="6903" y="5611"/>
                    <a:pt x="6843" y="5540"/>
                  </a:cubicBezTo>
                  <a:cubicBezTo>
                    <a:pt x="6780" y="5466"/>
                    <a:pt x="6696" y="5405"/>
                    <a:pt x="6586" y="5354"/>
                  </a:cubicBezTo>
                  <a:cubicBezTo>
                    <a:pt x="6498" y="5313"/>
                    <a:pt x="6392" y="5281"/>
                    <a:pt x="6263" y="5256"/>
                  </a:cubicBezTo>
                  <a:cubicBezTo>
                    <a:pt x="6202" y="5246"/>
                    <a:pt x="6142" y="5239"/>
                    <a:pt x="6083" y="5234"/>
                  </a:cubicBezTo>
                  <a:cubicBezTo>
                    <a:pt x="6031" y="5230"/>
                    <a:pt x="5979" y="5229"/>
                    <a:pt x="5927" y="5229"/>
                  </a:cubicBezTo>
                  <a:cubicBezTo>
                    <a:pt x="5882" y="5229"/>
                    <a:pt x="5837" y="5230"/>
                    <a:pt x="5790" y="5232"/>
                  </a:cubicBezTo>
                  <a:cubicBezTo>
                    <a:pt x="5981" y="4910"/>
                    <a:pt x="6227" y="4479"/>
                    <a:pt x="6439" y="4021"/>
                  </a:cubicBezTo>
                  <a:cubicBezTo>
                    <a:pt x="6563" y="3753"/>
                    <a:pt x="6671" y="3482"/>
                    <a:pt x="6760" y="3213"/>
                  </a:cubicBezTo>
                  <a:cubicBezTo>
                    <a:pt x="6855" y="2929"/>
                    <a:pt x="6922" y="2647"/>
                    <a:pt x="6957" y="2376"/>
                  </a:cubicBezTo>
                  <a:cubicBezTo>
                    <a:pt x="6994" y="2087"/>
                    <a:pt x="6993" y="1810"/>
                    <a:pt x="6953" y="1550"/>
                  </a:cubicBezTo>
                  <a:cubicBezTo>
                    <a:pt x="6933" y="1423"/>
                    <a:pt x="6899" y="1286"/>
                    <a:pt x="6853" y="1147"/>
                  </a:cubicBezTo>
                  <a:cubicBezTo>
                    <a:pt x="6811" y="1024"/>
                    <a:pt x="6752" y="898"/>
                    <a:pt x="6675" y="763"/>
                  </a:cubicBezTo>
                  <a:cubicBezTo>
                    <a:pt x="6644" y="709"/>
                    <a:pt x="6611" y="656"/>
                    <a:pt x="6573" y="606"/>
                  </a:cubicBezTo>
                  <a:cubicBezTo>
                    <a:pt x="6530" y="547"/>
                    <a:pt x="6479" y="493"/>
                    <a:pt x="6436" y="449"/>
                  </a:cubicBezTo>
                  <a:cubicBezTo>
                    <a:pt x="6356" y="368"/>
                    <a:pt x="6258" y="294"/>
                    <a:pt x="6138" y="222"/>
                  </a:cubicBezTo>
                  <a:cubicBezTo>
                    <a:pt x="5935" y="101"/>
                    <a:pt x="5696" y="26"/>
                    <a:pt x="5451" y="5"/>
                  </a:cubicBezTo>
                  <a:lnTo>
                    <a:pt x="5433" y="4"/>
                  </a:lnTo>
                  <a:cubicBezTo>
                    <a:pt x="5394" y="1"/>
                    <a:pt x="5354" y="0"/>
                    <a:pt x="5315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51;p22">
              <a:extLst>
                <a:ext uri="{FF2B5EF4-FFF2-40B4-BE49-F238E27FC236}">
                  <a16:creationId xmlns:a16="http://schemas.microsoft.com/office/drawing/2014/main" id="{15341A4C-6205-521A-F8FB-8E1F368031E4}"/>
                </a:ext>
              </a:extLst>
            </p:cNvPr>
            <p:cNvSpPr/>
            <p:nvPr/>
          </p:nvSpPr>
          <p:spPr>
            <a:xfrm>
              <a:off x="9738371" y="6515327"/>
              <a:ext cx="34357" cy="33186"/>
            </a:xfrm>
            <a:custGeom>
              <a:avLst/>
              <a:gdLst/>
              <a:ahLst/>
              <a:cxnLst/>
              <a:rect l="l" t="t" r="r" b="b"/>
              <a:pathLst>
                <a:path w="352" h="340" extrusionOk="0">
                  <a:moveTo>
                    <a:pt x="177" y="0"/>
                  </a:moveTo>
                  <a:cubicBezTo>
                    <a:pt x="90" y="0"/>
                    <a:pt x="14" y="70"/>
                    <a:pt x="8" y="157"/>
                  </a:cubicBezTo>
                  <a:cubicBezTo>
                    <a:pt x="1" y="250"/>
                    <a:pt x="72" y="332"/>
                    <a:pt x="165" y="339"/>
                  </a:cubicBezTo>
                  <a:cubicBezTo>
                    <a:pt x="169" y="340"/>
                    <a:pt x="172" y="340"/>
                    <a:pt x="176" y="340"/>
                  </a:cubicBezTo>
                  <a:cubicBezTo>
                    <a:pt x="263" y="340"/>
                    <a:pt x="339" y="270"/>
                    <a:pt x="345" y="183"/>
                  </a:cubicBezTo>
                  <a:cubicBezTo>
                    <a:pt x="352" y="90"/>
                    <a:pt x="280" y="8"/>
                    <a:pt x="189" y="1"/>
                  </a:cubicBezTo>
                  <a:cubicBezTo>
                    <a:pt x="185" y="0"/>
                    <a:pt x="181" y="0"/>
                    <a:pt x="17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52;p22">
              <a:extLst>
                <a:ext uri="{FF2B5EF4-FFF2-40B4-BE49-F238E27FC236}">
                  <a16:creationId xmlns:a16="http://schemas.microsoft.com/office/drawing/2014/main" id="{863F41F2-8307-58D6-C7AD-FA54E69F0145}"/>
                </a:ext>
              </a:extLst>
            </p:cNvPr>
            <p:cNvSpPr/>
            <p:nvPr/>
          </p:nvSpPr>
          <p:spPr>
            <a:xfrm>
              <a:off x="9745886" y="6481556"/>
              <a:ext cx="13763" cy="13177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71" y="0"/>
                  </a:moveTo>
                  <a:cubicBezTo>
                    <a:pt x="36" y="0"/>
                    <a:pt x="6" y="27"/>
                    <a:pt x="4" y="63"/>
                  </a:cubicBezTo>
                  <a:cubicBezTo>
                    <a:pt x="0" y="100"/>
                    <a:pt x="29" y="132"/>
                    <a:pt x="65" y="135"/>
                  </a:cubicBezTo>
                  <a:cubicBezTo>
                    <a:pt x="67" y="135"/>
                    <a:pt x="68" y="135"/>
                    <a:pt x="70" y="135"/>
                  </a:cubicBezTo>
                  <a:cubicBezTo>
                    <a:pt x="106" y="135"/>
                    <a:pt x="136" y="108"/>
                    <a:pt x="138" y="72"/>
                  </a:cubicBezTo>
                  <a:cubicBezTo>
                    <a:pt x="140" y="36"/>
                    <a:pt x="112" y="3"/>
                    <a:pt x="75" y="1"/>
                  </a:cubicBezTo>
                  <a:cubicBezTo>
                    <a:pt x="74" y="1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53;p22">
              <a:extLst>
                <a:ext uri="{FF2B5EF4-FFF2-40B4-BE49-F238E27FC236}">
                  <a16:creationId xmlns:a16="http://schemas.microsoft.com/office/drawing/2014/main" id="{2F270693-99ED-2E4A-5E13-754D5AF9E71E}"/>
                </a:ext>
              </a:extLst>
            </p:cNvPr>
            <p:cNvSpPr/>
            <p:nvPr/>
          </p:nvSpPr>
          <p:spPr>
            <a:xfrm>
              <a:off x="9755647" y="6437633"/>
              <a:ext cx="19424" cy="18740"/>
            </a:xfrm>
            <a:custGeom>
              <a:avLst/>
              <a:gdLst/>
              <a:ahLst/>
              <a:cxnLst/>
              <a:rect l="l" t="t" r="r" b="b"/>
              <a:pathLst>
                <a:path w="199" h="192" extrusionOk="0">
                  <a:moveTo>
                    <a:pt x="99" y="0"/>
                  </a:moveTo>
                  <a:cubicBezTo>
                    <a:pt x="50" y="0"/>
                    <a:pt x="8" y="39"/>
                    <a:pt x="4" y="89"/>
                  </a:cubicBezTo>
                  <a:cubicBezTo>
                    <a:pt x="0" y="141"/>
                    <a:pt x="40" y="187"/>
                    <a:pt x="92" y="191"/>
                  </a:cubicBezTo>
                  <a:cubicBezTo>
                    <a:pt x="94" y="191"/>
                    <a:pt x="96" y="191"/>
                    <a:pt x="99" y="191"/>
                  </a:cubicBezTo>
                  <a:cubicBezTo>
                    <a:pt x="149" y="191"/>
                    <a:pt x="191" y="152"/>
                    <a:pt x="195" y="103"/>
                  </a:cubicBezTo>
                  <a:cubicBezTo>
                    <a:pt x="198" y="51"/>
                    <a:pt x="158" y="4"/>
                    <a:pt x="106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54;p22">
              <a:extLst>
                <a:ext uri="{FF2B5EF4-FFF2-40B4-BE49-F238E27FC236}">
                  <a16:creationId xmlns:a16="http://schemas.microsoft.com/office/drawing/2014/main" id="{FC68A670-3266-57A5-01BE-BB69F4E6FA75}"/>
                </a:ext>
              </a:extLst>
            </p:cNvPr>
            <p:cNvSpPr/>
            <p:nvPr/>
          </p:nvSpPr>
          <p:spPr>
            <a:xfrm>
              <a:off x="9779268" y="6483605"/>
              <a:ext cx="30160" cy="29184"/>
            </a:xfrm>
            <a:custGeom>
              <a:avLst/>
              <a:gdLst/>
              <a:ahLst/>
              <a:cxnLst/>
              <a:rect l="l" t="t" r="r" b="b"/>
              <a:pathLst>
                <a:path w="309" h="299" extrusionOk="0">
                  <a:moveTo>
                    <a:pt x="157" y="1"/>
                  </a:moveTo>
                  <a:cubicBezTo>
                    <a:pt x="79" y="1"/>
                    <a:pt x="13" y="62"/>
                    <a:pt x="7" y="139"/>
                  </a:cubicBezTo>
                  <a:cubicBezTo>
                    <a:pt x="0" y="220"/>
                    <a:pt x="63" y="293"/>
                    <a:pt x="145" y="298"/>
                  </a:cubicBezTo>
                  <a:cubicBezTo>
                    <a:pt x="148" y="298"/>
                    <a:pt x="152" y="299"/>
                    <a:pt x="156" y="299"/>
                  </a:cubicBezTo>
                  <a:cubicBezTo>
                    <a:pt x="231" y="299"/>
                    <a:pt x="298" y="238"/>
                    <a:pt x="304" y="160"/>
                  </a:cubicBezTo>
                  <a:cubicBezTo>
                    <a:pt x="309" y="80"/>
                    <a:pt x="246" y="7"/>
                    <a:pt x="166" y="1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55;p22">
              <a:extLst>
                <a:ext uri="{FF2B5EF4-FFF2-40B4-BE49-F238E27FC236}">
                  <a16:creationId xmlns:a16="http://schemas.microsoft.com/office/drawing/2014/main" id="{F935047A-2DF6-DCB2-CFA4-1BC899C32293}"/>
                </a:ext>
              </a:extLst>
            </p:cNvPr>
            <p:cNvSpPr/>
            <p:nvPr/>
          </p:nvSpPr>
          <p:spPr>
            <a:xfrm>
              <a:off x="9787857" y="6576721"/>
              <a:ext cx="29672" cy="28598"/>
            </a:xfrm>
            <a:custGeom>
              <a:avLst/>
              <a:gdLst/>
              <a:ahLst/>
              <a:cxnLst/>
              <a:rect l="l" t="t" r="r" b="b"/>
              <a:pathLst>
                <a:path w="304" h="293" extrusionOk="0">
                  <a:moveTo>
                    <a:pt x="151" y="1"/>
                  </a:moveTo>
                  <a:cubicBezTo>
                    <a:pt x="76" y="1"/>
                    <a:pt x="11" y="60"/>
                    <a:pt x="5" y="137"/>
                  </a:cubicBezTo>
                  <a:cubicBezTo>
                    <a:pt x="0" y="216"/>
                    <a:pt x="62" y="287"/>
                    <a:pt x="141" y="292"/>
                  </a:cubicBezTo>
                  <a:cubicBezTo>
                    <a:pt x="144" y="292"/>
                    <a:pt x="148" y="293"/>
                    <a:pt x="152" y="293"/>
                  </a:cubicBezTo>
                  <a:cubicBezTo>
                    <a:pt x="227" y="293"/>
                    <a:pt x="291" y="233"/>
                    <a:pt x="297" y="157"/>
                  </a:cubicBezTo>
                  <a:cubicBezTo>
                    <a:pt x="304" y="78"/>
                    <a:pt x="241" y="6"/>
                    <a:pt x="162" y="1"/>
                  </a:cubicBezTo>
                  <a:cubicBezTo>
                    <a:pt x="158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56;p22">
              <a:extLst>
                <a:ext uri="{FF2B5EF4-FFF2-40B4-BE49-F238E27FC236}">
                  <a16:creationId xmlns:a16="http://schemas.microsoft.com/office/drawing/2014/main" id="{1B075D73-3225-D1D1-F267-D595825E9405}"/>
                </a:ext>
              </a:extLst>
            </p:cNvPr>
            <p:cNvSpPr/>
            <p:nvPr/>
          </p:nvSpPr>
          <p:spPr>
            <a:xfrm>
              <a:off x="9789321" y="6546463"/>
              <a:ext cx="11225" cy="10834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57" y="0"/>
                  </a:moveTo>
                  <a:cubicBezTo>
                    <a:pt x="28" y="0"/>
                    <a:pt x="4" y="23"/>
                    <a:pt x="1" y="52"/>
                  </a:cubicBezTo>
                  <a:cubicBezTo>
                    <a:pt x="0" y="82"/>
                    <a:pt x="23" y="108"/>
                    <a:pt x="53" y="111"/>
                  </a:cubicBezTo>
                  <a:cubicBezTo>
                    <a:pt x="54" y="111"/>
                    <a:pt x="56" y="111"/>
                    <a:pt x="57" y="111"/>
                  </a:cubicBezTo>
                  <a:cubicBezTo>
                    <a:pt x="87" y="111"/>
                    <a:pt x="111" y="88"/>
                    <a:pt x="113" y="59"/>
                  </a:cubicBezTo>
                  <a:cubicBezTo>
                    <a:pt x="114" y="29"/>
                    <a:pt x="92" y="2"/>
                    <a:pt x="62" y="0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7;p22">
              <a:extLst>
                <a:ext uri="{FF2B5EF4-FFF2-40B4-BE49-F238E27FC236}">
                  <a16:creationId xmlns:a16="http://schemas.microsoft.com/office/drawing/2014/main" id="{D9DEDCF9-B5DD-885A-DC60-C28AB1E10917}"/>
                </a:ext>
              </a:extLst>
            </p:cNvPr>
            <p:cNvSpPr/>
            <p:nvPr/>
          </p:nvSpPr>
          <p:spPr>
            <a:xfrm>
              <a:off x="9837051" y="6619082"/>
              <a:ext cx="21766" cy="20985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13" y="1"/>
                  </a:moveTo>
                  <a:cubicBezTo>
                    <a:pt x="57" y="1"/>
                    <a:pt x="9" y="45"/>
                    <a:pt x="5" y="100"/>
                  </a:cubicBezTo>
                  <a:cubicBezTo>
                    <a:pt x="0" y="158"/>
                    <a:pt x="45" y="211"/>
                    <a:pt x="103" y="214"/>
                  </a:cubicBezTo>
                  <a:cubicBezTo>
                    <a:pt x="105" y="214"/>
                    <a:pt x="108" y="215"/>
                    <a:pt x="110" y="215"/>
                  </a:cubicBezTo>
                  <a:cubicBezTo>
                    <a:pt x="166" y="215"/>
                    <a:pt x="214" y="171"/>
                    <a:pt x="217" y="115"/>
                  </a:cubicBezTo>
                  <a:cubicBezTo>
                    <a:pt x="222" y="58"/>
                    <a:pt x="177" y="6"/>
                    <a:pt x="119" y="1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8;p22">
              <a:extLst>
                <a:ext uri="{FF2B5EF4-FFF2-40B4-BE49-F238E27FC236}">
                  <a16:creationId xmlns:a16="http://schemas.microsoft.com/office/drawing/2014/main" id="{A9E172DD-D4BD-73CC-6264-9B43D3745A38}"/>
                </a:ext>
              </a:extLst>
            </p:cNvPr>
            <p:cNvSpPr/>
            <p:nvPr/>
          </p:nvSpPr>
          <p:spPr>
            <a:xfrm>
              <a:off x="10129772" y="6190497"/>
              <a:ext cx="134502" cy="485390"/>
            </a:xfrm>
            <a:custGeom>
              <a:avLst/>
              <a:gdLst/>
              <a:ahLst/>
              <a:cxnLst/>
              <a:rect l="l" t="t" r="r" b="b"/>
              <a:pathLst>
                <a:path w="1378" h="4973" extrusionOk="0">
                  <a:moveTo>
                    <a:pt x="139" y="1"/>
                  </a:moveTo>
                  <a:cubicBezTo>
                    <a:pt x="131" y="1"/>
                    <a:pt x="123" y="1"/>
                    <a:pt x="116" y="2"/>
                  </a:cubicBezTo>
                  <a:cubicBezTo>
                    <a:pt x="84" y="6"/>
                    <a:pt x="52" y="22"/>
                    <a:pt x="31" y="47"/>
                  </a:cubicBezTo>
                  <a:cubicBezTo>
                    <a:pt x="11" y="73"/>
                    <a:pt x="1" y="107"/>
                    <a:pt x="5" y="140"/>
                  </a:cubicBezTo>
                  <a:cubicBezTo>
                    <a:pt x="7" y="151"/>
                    <a:pt x="10" y="161"/>
                    <a:pt x="12" y="172"/>
                  </a:cubicBezTo>
                  <a:cubicBezTo>
                    <a:pt x="21" y="192"/>
                    <a:pt x="34" y="210"/>
                    <a:pt x="50" y="224"/>
                  </a:cubicBezTo>
                  <a:cubicBezTo>
                    <a:pt x="50" y="224"/>
                    <a:pt x="51" y="224"/>
                    <a:pt x="51" y="224"/>
                  </a:cubicBezTo>
                  <a:lnTo>
                    <a:pt x="51" y="224"/>
                  </a:lnTo>
                  <a:cubicBezTo>
                    <a:pt x="48" y="222"/>
                    <a:pt x="45" y="218"/>
                    <a:pt x="42" y="215"/>
                  </a:cubicBezTo>
                  <a:lnTo>
                    <a:pt x="42" y="215"/>
                  </a:lnTo>
                  <a:cubicBezTo>
                    <a:pt x="45" y="219"/>
                    <a:pt x="49" y="222"/>
                    <a:pt x="52" y="225"/>
                  </a:cubicBezTo>
                  <a:lnTo>
                    <a:pt x="52" y="225"/>
                  </a:lnTo>
                  <a:cubicBezTo>
                    <a:pt x="52" y="225"/>
                    <a:pt x="51" y="225"/>
                    <a:pt x="51" y="224"/>
                  </a:cubicBezTo>
                  <a:lnTo>
                    <a:pt x="51" y="224"/>
                  </a:lnTo>
                  <a:cubicBezTo>
                    <a:pt x="52" y="226"/>
                    <a:pt x="53" y="227"/>
                    <a:pt x="54" y="228"/>
                  </a:cubicBezTo>
                  <a:lnTo>
                    <a:pt x="54" y="228"/>
                  </a:lnTo>
                  <a:cubicBezTo>
                    <a:pt x="54" y="227"/>
                    <a:pt x="53" y="226"/>
                    <a:pt x="52" y="225"/>
                  </a:cubicBezTo>
                  <a:lnTo>
                    <a:pt x="52" y="225"/>
                  </a:lnTo>
                  <a:cubicBezTo>
                    <a:pt x="55" y="227"/>
                    <a:pt x="57" y="229"/>
                    <a:pt x="59" y="231"/>
                  </a:cubicBezTo>
                  <a:cubicBezTo>
                    <a:pt x="57" y="230"/>
                    <a:pt x="56" y="229"/>
                    <a:pt x="54" y="228"/>
                  </a:cubicBezTo>
                  <a:lnTo>
                    <a:pt x="54" y="228"/>
                  </a:lnTo>
                  <a:cubicBezTo>
                    <a:pt x="56" y="229"/>
                    <a:pt x="57" y="231"/>
                    <a:pt x="59" y="232"/>
                  </a:cubicBezTo>
                  <a:cubicBezTo>
                    <a:pt x="85" y="260"/>
                    <a:pt x="111" y="286"/>
                    <a:pt x="138" y="314"/>
                  </a:cubicBezTo>
                  <a:cubicBezTo>
                    <a:pt x="228" y="409"/>
                    <a:pt x="314" y="508"/>
                    <a:pt x="388" y="617"/>
                  </a:cubicBezTo>
                  <a:cubicBezTo>
                    <a:pt x="451" y="709"/>
                    <a:pt x="508" y="806"/>
                    <a:pt x="561" y="902"/>
                  </a:cubicBezTo>
                  <a:cubicBezTo>
                    <a:pt x="798" y="1332"/>
                    <a:pt x="978" y="1795"/>
                    <a:pt x="1096" y="2272"/>
                  </a:cubicBezTo>
                  <a:cubicBezTo>
                    <a:pt x="1217" y="2777"/>
                    <a:pt x="1275" y="3300"/>
                    <a:pt x="1260" y="3820"/>
                  </a:cubicBezTo>
                  <a:lnTo>
                    <a:pt x="1260" y="3818"/>
                  </a:lnTo>
                  <a:cubicBezTo>
                    <a:pt x="1249" y="4193"/>
                    <a:pt x="1197" y="4570"/>
                    <a:pt x="1092" y="4930"/>
                  </a:cubicBezTo>
                  <a:cubicBezTo>
                    <a:pt x="1086" y="4949"/>
                    <a:pt x="1103" y="4969"/>
                    <a:pt x="1122" y="4972"/>
                  </a:cubicBezTo>
                  <a:cubicBezTo>
                    <a:pt x="1124" y="4972"/>
                    <a:pt x="1126" y="4972"/>
                    <a:pt x="1128" y="4972"/>
                  </a:cubicBezTo>
                  <a:cubicBezTo>
                    <a:pt x="1146" y="4972"/>
                    <a:pt x="1159" y="4958"/>
                    <a:pt x="1163" y="4941"/>
                  </a:cubicBezTo>
                  <a:cubicBezTo>
                    <a:pt x="1244" y="4667"/>
                    <a:pt x="1301" y="4387"/>
                    <a:pt x="1334" y="4102"/>
                  </a:cubicBezTo>
                  <a:cubicBezTo>
                    <a:pt x="1368" y="3810"/>
                    <a:pt x="1378" y="3514"/>
                    <a:pt x="1367" y="3220"/>
                  </a:cubicBezTo>
                  <a:cubicBezTo>
                    <a:pt x="1354" y="2920"/>
                    <a:pt x="1318" y="2621"/>
                    <a:pt x="1261" y="2327"/>
                  </a:cubicBezTo>
                  <a:cubicBezTo>
                    <a:pt x="1205" y="2033"/>
                    <a:pt x="1131" y="1742"/>
                    <a:pt x="1033" y="1460"/>
                  </a:cubicBezTo>
                  <a:cubicBezTo>
                    <a:pt x="949" y="1214"/>
                    <a:pt x="847" y="975"/>
                    <a:pt x="728" y="744"/>
                  </a:cubicBezTo>
                  <a:cubicBezTo>
                    <a:pt x="663" y="619"/>
                    <a:pt x="593" y="496"/>
                    <a:pt x="513" y="379"/>
                  </a:cubicBezTo>
                  <a:cubicBezTo>
                    <a:pt x="425" y="251"/>
                    <a:pt x="319" y="136"/>
                    <a:pt x="208" y="28"/>
                  </a:cubicBezTo>
                  <a:cubicBezTo>
                    <a:pt x="190" y="12"/>
                    <a:pt x="164" y="3"/>
                    <a:pt x="13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9;p22">
              <a:extLst>
                <a:ext uri="{FF2B5EF4-FFF2-40B4-BE49-F238E27FC236}">
                  <a16:creationId xmlns:a16="http://schemas.microsoft.com/office/drawing/2014/main" id="{4BC08EEC-E330-6EB1-71E3-FD8311C153A4}"/>
                </a:ext>
              </a:extLst>
            </p:cNvPr>
            <p:cNvSpPr/>
            <p:nvPr/>
          </p:nvSpPr>
          <p:spPr>
            <a:xfrm>
              <a:off x="9814796" y="6379558"/>
              <a:ext cx="359680" cy="335176"/>
            </a:xfrm>
            <a:custGeom>
              <a:avLst/>
              <a:gdLst/>
              <a:ahLst/>
              <a:cxnLst/>
              <a:rect l="l" t="t" r="r" b="b"/>
              <a:pathLst>
                <a:path w="3685" h="3434" extrusionOk="0">
                  <a:moveTo>
                    <a:pt x="2249" y="2882"/>
                  </a:moveTo>
                  <a:lnTo>
                    <a:pt x="2249" y="2882"/>
                  </a:lnTo>
                  <a:cubicBezTo>
                    <a:pt x="2249" y="2882"/>
                    <a:pt x="2249" y="2882"/>
                    <a:pt x="2250" y="2882"/>
                  </a:cubicBezTo>
                  <a:lnTo>
                    <a:pt x="2250" y="2882"/>
                  </a:lnTo>
                  <a:cubicBezTo>
                    <a:pt x="2250" y="2882"/>
                    <a:pt x="2249" y="2882"/>
                    <a:pt x="2249" y="2882"/>
                  </a:cubicBezTo>
                  <a:close/>
                  <a:moveTo>
                    <a:pt x="103" y="0"/>
                  </a:moveTo>
                  <a:cubicBezTo>
                    <a:pt x="100" y="0"/>
                    <a:pt x="97" y="0"/>
                    <a:pt x="94" y="1"/>
                  </a:cubicBezTo>
                  <a:cubicBezTo>
                    <a:pt x="43" y="6"/>
                    <a:pt x="0" y="56"/>
                    <a:pt x="8" y="109"/>
                  </a:cubicBezTo>
                  <a:cubicBezTo>
                    <a:pt x="55" y="449"/>
                    <a:pt x="199" y="762"/>
                    <a:pt x="364" y="1059"/>
                  </a:cubicBezTo>
                  <a:cubicBezTo>
                    <a:pt x="512" y="1327"/>
                    <a:pt x="675" y="1587"/>
                    <a:pt x="865" y="1827"/>
                  </a:cubicBezTo>
                  <a:cubicBezTo>
                    <a:pt x="1047" y="2055"/>
                    <a:pt x="1253" y="2267"/>
                    <a:pt x="1474" y="2459"/>
                  </a:cubicBezTo>
                  <a:cubicBezTo>
                    <a:pt x="1585" y="2554"/>
                    <a:pt x="1700" y="2645"/>
                    <a:pt x="1821" y="2729"/>
                  </a:cubicBezTo>
                  <a:cubicBezTo>
                    <a:pt x="1940" y="2811"/>
                    <a:pt x="2062" y="2890"/>
                    <a:pt x="2188" y="2961"/>
                  </a:cubicBezTo>
                  <a:cubicBezTo>
                    <a:pt x="2300" y="3023"/>
                    <a:pt x="2415" y="3081"/>
                    <a:pt x="2532" y="3134"/>
                  </a:cubicBezTo>
                  <a:cubicBezTo>
                    <a:pt x="2649" y="3186"/>
                    <a:pt x="2769" y="3231"/>
                    <a:pt x="2891" y="3272"/>
                  </a:cubicBezTo>
                  <a:cubicBezTo>
                    <a:pt x="3138" y="3352"/>
                    <a:pt x="3392" y="3406"/>
                    <a:pt x="3651" y="3433"/>
                  </a:cubicBezTo>
                  <a:cubicBezTo>
                    <a:pt x="3651" y="3433"/>
                    <a:pt x="3652" y="3433"/>
                    <a:pt x="3653" y="3433"/>
                  </a:cubicBezTo>
                  <a:cubicBezTo>
                    <a:pt x="3667" y="3433"/>
                    <a:pt x="3681" y="3425"/>
                    <a:pt x="3683" y="3409"/>
                  </a:cubicBezTo>
                  <a:cubicBezTo>
                    <a:pt x="3684" y="3396"/>
                    <a:pt x="3674" y="3379"/>
                    <a:pt x="3659" y="3377"/>
                  </a:cubicBezTo>
                  <a:cubicBezTo>
                    <a:pt x="3467" y="3357"/>
                    <a:pt x="3279" y="3317"/>
                    <a:pt x="3094" y="3261"/>
                  </a:cubicBezTo>
                  <a:lnTo>
                    <a:pt x="3094" y="3261"/>
                  </a:lnTo>
                  <a:cubicBezTo>
                    <a:pt x="3096" y="3263"/>
                    <a:pt x="3100" y="3264"/>
                    <a:pt x="3103" y="3265"/>
                  </a:cubicBezTo>
                  <a:cubicBezTo>
                    <a:pt x="2806" y="3175"/>
                    <a:pt x="2518" y="3045"/>
                    <a:pt x="2254" y="2885"/>
                  </a:cubicBezTo>
                  <a:lnTo>
                    <a:pt x="2254" y="2885"/>
                  </a:lnTo>
                  <a:cubicBezTo>
                    <a:pt x="2254" y="2885"/>
                    <a:pt x="2255" y="2885"/>
                    <a:pt x="2255" y="2885"/>
                  </a:cubicBezTo>
                  <a:lnTo>
                    <a:pt x="2255" y="2885"/>
                  </a:lnTo>
                  <a:cubicBezTo>
                    <a:pt x="2255" y="2885"/>
                    <a:pt x="2254" y="2885"/>
                    <a:pt x="2254" y="2885"/>
                  </a:cubicBezTo>
                  <a:lnTo>
                    <a:pt x="2254" y="2885"/>
                  </a:lnTo>
                  <a:cubicBezTo>
                    <a:pt x="2254" y="2885"/>
                    <a:pt x="2253" y="2884"/>
                    <a:pt x="2252" y="2884"/>
                  </a:cubicBezTo>
                  <a:lnTo>
                    <a:pt x="2252" y="2884"/>
                  </a:lnTo>
                  <a:cubicBezTo>
                    <a:pt x="2252" y="2884"/>
                    <a:pt x="2253" y="2885"/>
                    <a:pt x="2254" y="2885"/>
                  </a:cubicBezTo>
                  <a:lnTo>
                    <a:pt x="2254" y="2885"/>
                  </a:lnTo>
                  <a:cubicBezTo>
                    <a:pt x="2253" y="2884"/>
                    <a:pt x="2251" y="2884"/>
                    <a:pt x="2250" y="2883"/>
                  </a:cubicBezTo>
                  <a:lnTo>
                    <a:pt x="2250" y="2883"/>
                  </a:lnTo>
                  <a:cubicBezTo>
                    <a:pt x="2250" y="2883"/>
                    <a:pt x="2251" y="2883"/>
                    <a:pt x="2252" y="2884"/>
                  </a:cubicBezTo>
                  <a:lnTo>
                    <a:pt x="2252" y="2884"/>
                  </a:lnTo>
                  <a:cubicBezTo>
                    <a:pt x="2251" y="2883"/>
                    <a:pt x="2251" y="2883"/>
                    <a:pt x="2250" y="2882"/>
                  </a:cubicBezTo>
                  <a:lnTo>
                    <a:pt x="2250" y="2882"/>
                  </a:lnTo>
                  <a:cubicBezTo>
                    <a:pt x="2250" y="2883"/>
                    <a:pt x="2250" y="2883"/>
                    <a:pt x="2250" y="2883"/>
                  </a:cubicBezTo>
                  <a:cubicBezTo>
                    <a:pt x="2249" y="2882"/>
                    <a:pt x="2247" y="2881"/>
                    <a:pt x="2245" y="2880"/>
                  </a:cubicBezTo>
                  <a:lnTo>
                    <a:pt x="2245" y="2880"/>
                  </a:lnTo>
                  <a:cubicBezTo>
                    <a:pt x="2246" y="2880"/>
                    <a:pt x="2247" y="2881"/>
                    <a:pt x="2249" y="2882"/>
                  </a:cubicBezTo>
                  <a:lnTo>
                    <a:pt x="2245" y="2879"/>
                  </a:lnTo>
                  <a:lnTo>
                    <a:pt x="2245" y="2879"/>
                  </a:lnTo>
                  <a:cubicBezTo>
                    <a:pt x="2245" y="2879"/>
                    <a:pt x="2245" y="2879"/>
                    <a:pt x="2245" y="2880"/>
                  </a:cubicBezTo>
                  <a:lnTo>
                    <a:pt x="2245" y="2880"/>
                  </a:lnTo>
                  <a:cubicBezTo>
                    <a:pt x="2170" y="2832"/>
                    <a:pt x="2095" y="2783"/>
                    <a:pt x="2022" y="2732"/>
                  </a:cubicBezTo>
                  <a:cubicBezTo>
                    <a:pt x="1945" y="2678"/>
                    <a:pt x="1870" y="2621"/>
                    <a:pt x="1797" y="2563"/>
                  </a:cubicBezTo>
                  <a:cubicBezTo>
                    <a:pt x="1654" y="2446"/>
                    <a:pt x="1516" y="2321"/>
                    <a:pt x="1388" y="2188"/>
                  </a:cubicBezTo>
                  <a:cubicBezTo>
                    <a:pt x="1237" y="2030"/>
                    <a:pt x="1097" y="1862"/>
                    <a:pt x="968" y="1685"/>
                  </a:cubicBezTo>
                  <a:cubicBezTo>
                    <a:pt x="833" y="1498"/>
                    <a:pt x="712" y="1301"/>
                    <a:pt x="601" y="1098"/>
                  </a:cubicBezTo>
                  <a:cubicBezTo>
                    <a:pt x="520" y="954"/>
                    <a:pt x="446" y="807"/>
                    <a:pt x="381" y="657"/>
                  </a:cubicBezTo>
                  <a:cubicBezTo>
                    <a:pt x="317" y="509"/>
                    <a:pt x="265" y="356"/>
                    <a:pt x="226" y="199"/>
                  </a:cubicBezTo>
                  <a:cubicBezTo>
                    <a:pt x="225" y="197"/>
                    <a:pt x="225" y="196"/>
                    <a:pt x="225" y="194"/>
                  </a:cubicBezTo>
                  <a:lnTo>
                    <a:pt x="225" y="194"/>
                  </a:lnTo>
                  <a:cubicBezTo>
                    <a:pt x="225" y="196"/>
                    <a:pt x="225" y="198"/>
                    <a:pt x="226" y="199"/>
                  </a:cubicBezTo>
                  <a:cubicBezTo>
                    <a:pt x="225" y="196"/>
                    <a:pt x="224" y="193"/>
                    <a:pt x="224" y="190"/>
                  </a:cubicBezTo>
                  <a:lnTo>
                    <a:pt x="224" y="190"/>
                  </a:lnTo>
                  <a:cubicBezTo>
                    <a:pt x="224" y="191"/>
                    <a:pt x="224" y="193"/>
                    <a:pt x="225" y="194"/>
                  </a:cubicBezTo>
                  <a:lnTo>
                    <a:pt x="225" y="194"/>
                  </a:lnTo>
                  <a:cubicBezTo>
                    <a:pt x="223" y="189"/>
                    <a:pt x="222" y="184"/>
                    <a:pt x="221" y="179"/>
                  </a:cubicBezTo>
                  <a:lnTo>
                    <a:pt x="221" y="179"/>
                  </a:lnTo>
                  <a:cubicBezTo>
                    <a:pt x="221" y="183"/>
                    <a:pt x="223" y="186"/>
                    <a:pt x="224" y="190"/>
                  </a:cubicBezTo>
                  <a:lnTo>
                    <a:pt x="224" y="190"/>
                  </a:lnTo>
                  <a:cubicBezTo>
                    <a:pt x="216" y="156"/>
                    <a:pt x="209" y="122"/>
                    <a:pt x="202" y="89"/>
                  </a:cubicBezTo>
                  <a:cubicBezTo>
                    <a:pt x="197" y="61"/>
                    <a:pt x="188" y="40"/>
                    <a:pt x="166" y="22"/>
                  </a:cubicBezTo>
                  <a:cubicBezTo>
                    <a:pt x="151" y="10"/>
                    <a:pt x="132" y="2"/>
                    <a:pt x="112" y="1"/>
                  </a:cubicBezTo>
                  <a:cubicBezTo>
                    <a:pt x="109" y="0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460;p22">
            <a:extLst>
              <a:ext uri="{FF2B5EF4-FFF2-40B4-BE49-F238E27FC236}">
                <a16:creationId xmlns:a16="http://schemas.microsoft.com/office/drawing/2014/main" id="{F7200590-E7FB-24D2-8089-D405BCC575E8}"/>
              </a:ext>
            </a:extLst>
          </p:cNvPr>
          <p:cNvGrpSpPr/>
          <p:nvPr userDrawn="1"/>
        </p:nvGrpSpPr>
        <p:grpSpPr>
          <a:xfrm>
            <a:off x="339366" y="466"/>
            <a:ext cx="1058438" cy="990935"/>
            <a:chOff x="975497" y="3243843"/>
            <a:chExt cx="2091362" cy="1957982"/>
          </a:xfrm>
        </p:grpSpPr>
        <p:sp>
          <p:nvSpPr>
            <p:cNvPr id="120" name="Google Shape;461;p22">
              <a:extLst>
                <a:ext uri="{FF2B5EF4-FFF2-40B4-BE49-F238E27FC236}">
                  <a16:creationId xmlns:a16="http://schemas.microsoft.com/office/drawing/2014/main" id="{4651D6CB-D70B-C671-01EE-0CCF7AE4E40C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2;p22">
              <a:extLst>
                <a:ext uri="{FF2B5EF4-FFF2-40B4-BE49-F238E27FC236}">
                  <a16:creationId xmlns:a16="http://schemas.microsoft.com/office/drawing/2014/main" id="{9BC45442-EAC8-8793-3CE6-6817F981AF58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3;p22">
              <a:extLst>
                <a:ext uri="{FF2B5EF4-FFF2-40B4-BE49-F238E27FC236}">
                  <a16:creationId xmlns:a16="http://schemas.microsoft.com/office/drawing/2014/main" id="{F75AF1E1-7F95-5AE4-CCCC-EAC2DA1E5C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4;p22">
              <a:extLst>
                <a:ext uri="{FF2B5EF4-FFF2-40B4-BE49-F238E27FC236}">
                  <a16:creationId xmlns:a16="http://schemas.microsoft.com/office/drawing/2014/main" id="{39513F22-BD56-5EBD-018F-675578ED1923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5;p22">
              <a:extLst>
                <a:ext uri="{FF2B5EF4-FFF2-40B4-BE49-F238E27FC236}">
                  <a16:creationId xmlns:a16="http://schemas.microsoft.com/office/drawing/2014/main" id="{A7C99450-B709-F1DA-17E3-7E808020D7BE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6;p22">
              <a:extLst>
                <a:ext uri="{FF2B5EF4-FFF2-40B4-BE49-F238E27FC236}">
                  <a16:creationId xmlns:a16="http://schemas.microsoft.com/office/drawing/2014/main" id="{721DB1DF-DFD4-FEA6-39CD-C5E901CFD1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;p22">
              <a:extLst>
                <a:ext uri="{FF2B5EF4-FFF2-40B4-BE49-F238E27FC236}">
                  <a16:creationId xmlns:a16="http://schemas.microsoft.com/office/drawing/2014/main" id="{172E12B5-E19E-C68D-31E4-3CC2786EE3F4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8;p22">
              <a:extLst>
                <a:ext uri="{FF2B5EF4-FFF2-40B4-BE49-F238E27FC236}">
                  <a16:creationId xmlns:a16="http://schemas.microsoft.com/office/drawing/2014/main" id="{A206A935-66F7-A38D-D8A3-1DF90114FF7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9;p22">
              <a:extLst>
                <a:ext uri="{FF2B5EF4-FFF2-40B4-BE49-F238E27FC236}">
                  <a16:creationId xmlns:a16="http://schemas.microsoft.com/office/drawing/2014/main" id="{B9044A48-9FAC-79F0-F14A-3345A6E448D4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70;p22">
              <a:extLst>
                <a:ext uri="{FF2B5EF4-FFF2-40B4-BE49-F238E27FC236}">
                  <a16:creationId xmlns:a16="http://schemas.microsoft.com/office/drawing/2014/main" id="{B87F21E2-E4EF-0ECB-E422-B15954784FD7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71;p22">
              <a:extLst>
                <a:ext uri="{FF2B5EF4-FFF2-40B4-BE49-F238E27FC236}">
                  <a16:creationId xmlns:a16="http://schemas.microsoft.com/office/drawing/2014/main" id="{824056C6-B5BD-8935-E19E-C4898598E53E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72;p22">
              <a:extLst>
                <a:ext uri="{FF2B5EF4-FFF2-40B4-BE49-F238E27FC236}">
                  <a16:creationId xmlns:a16="http://schemas.microsoft.com/office/drawing/2014/main" id="{043277FC-0B98-F9E6-0BBA-34855B2E4620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73;p22">
              <a:extLst>
                <a:ext uri="{FF2B5EF4-FFF2-40B4-BE49-F238E27FC236}">
                  <a16:creationId xmlns:a16="http://schemas.microsoft.com/office/drawing/2014/main" id="{7F124E64-1C0C-2B60-5BAE-ACDCD850C134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74;p22">
              <a:extLst>
                <a:ext uri="{FF2B5EF4-FFF2-40B4-BE49-F238E27FC236}">
                  <a16:creationId xmlns:a16="http://schemas.microsoft.com/office/drawing/2014/main" id="{DF598B2A-154A-C1F7-B1A9-58E9806D0F50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75;p22">
              <a:extLst>
                <a:ext uri="{FF2B5EF4-FFF2-40B4-BE49-F238E27FC236}">
                  <a16:creationId xmlns:a16="http://schemas.microsoft.com/office/drawing/2014/main" id="{03ACD193-38DD-5E8A-14CC-94627D18F660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90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D8DA4F08-E9FE-DBAD-0E25-A878B9A68F3C}"/>
              </a:ext>
            </a:extLst>
          </p:cNvPr>
          <p:cNvSpPr/>
          <p:nvPr userDrawn="1"/>
        </p:nvSpPr>
        <p:spPr>
          <a:xfrm>
            <a:off x="793916" y="250641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479;p23">
            <a:extLst>
              <a:ext uri="{FF2B5EF4-FFF2-40B4-BE49-F238E27FC236}">
                <a16:creationId xmlns:a16="http://schemas.microsoft.com/office/drawing/2014/main" id="{02D51DF7-C62F-E894-D3EE-3F6B4C6CC273}"/>
              </a:ext>
            </a:extLst>
          </p:cNvPr>
          <p:cNvGrpSpPr/>
          <p:nvPr userDrawn="1"/>
        </p:nvGrpSpPr>
        <p:grpSpPr>
          <a:xfrm>
            <a:off x="405624" y="24631"/>
            <a:ext cx="865146" cy="809970"/>
            <a:chOff x="975497" y="3243843"/>
            <a:chExt cx="2091362" cy="1957982"/>
          </a:xfrm>
        </p:grpSpPr>
        <p:sp>
          <p:nvSpPr>
            <p:cNvPr id="90" name="Google Shape;480;p23">
              <a:extLst>
                <a:ext uri="{FF2B5EF4-FFF2-40B4-BE49-F238E27FC236}">
                  <a16:creationId xmlns:a16="http://schemas.microsoft.com/office/drawing/2014/main" id="{2377BA49-4AAB-330A-204B-CCE938A35C06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81;p23">
              <a:extLst>
                <a:ext uri="{FF2B5EF4-FFF2-40B4-BE49-F238E27FC236}">
                  <a16:creationId xmlns:a16="http://schemas.microsoft.com/office/drawing/2014/main" id="{926C68B2-9F4D-5809-E426-8E43B42BD585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82;p23">
              <a:extLst>
                <a:ext uri="{FF2B5EF4-FFF2-40B4-BE49-F238E27FC236}">
                  <a16:creationId xmlns:a16="http://schemas.microsoft.com/office/drawing/2014/main" id="{DF46950E-DC68-13A9-1B55-EDD0276ABE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83;p23">
              <a:extLst>
                <a:ext uri="{FF2B5EF4-FFF2-40B4-BE49-F238E27FC236}">
                  <a16:creationId xmlns:a16="http://schemas.microsoft.com/office/drawing/2014/main" id="{4BC59735-1F9A-C61E-DFD3-B8E5C5B53314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84;p23">
              <a:extLst>
                <a:ext uri="{FF2B5EF4-FFF2-40B4-BE49-F238E27FC236}">
                  <a16:creationId xmlns:a16="http://schemas.microsoft.com/office/drawing/2014/main" id="{1704A693-FE4C-F14C-546B-C001A024AA84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85;p23">
              <a:extLst>
                <a:ext uri="{FF2B5EF4-FFF2-40B4-BE49-F238E27FC236}">
                  <a16:creationId xmlns:a16="http://schemas.microsoft.com/office/drawing/2014/main" id="{7B0FF810-B414-2EE7-FE2D-AF4E6B5A6C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86;p23">
              <a:extLst>
                <a:ext uri="{FF2B5EF4-FFF2-40B4-BE49-F238E27FC236}">
                  <a16:creationId xmlns:a16="http://schemas.microsoft.com/office/drawing/2014/main" id="{AD3F9DEE-4D71-33EB-6FEA-A583E00E890D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87;p23">
              <a:extLst>
                <a:ext uri="{FF2B5EF4-FFF2-40B4-BE49-F238E27FC236}">
                  <a16:creationId xmlns:a16="http://schemas.microsoft.com/office/drawing/2014/main" id="{9F831E93-1AD0-5DC0-71A4-29774429A99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88;p23">
              <a:extLst>
                <a:ext uri="{FF2B5EF4-FFF2-40B4-BE49-F238E27FC236}">
                  <a16:creationId xmlns:a16="http://schemas.microsoft.com/office/drawing/2014/main" id="{E87DB286-7362-EC83-2178-9DC2B2EBDB7D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89;p23">
              <a:extLst>
                <a:ext uri="{FF2B5EF4-FFF2-40B4-BE49-F238E27FC236}">
                  <a16:creationId xmlns:a16="http://schemas.microsoft.com/office/drawing/2014/main" id="{356277D4-3150-C8FF-8A6A-F3327649566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90;p23">
              <a:extLst>
                <a:ext uri="{FF2B5EF4-FFF2-40B4-BE49-F238E27FC236}">
                  <a16:creationId xmlns:a16="http://schemas.microsoft.com/office/drawing/2014/main" id="{AB417776-7621-3282-DC32-54A9FCBB43C1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91;p23">
              <a:extLst>
                <a:ext uri="{FF2B5EF4-FFF2-40B4-BE49-F238E27FC236}">
                  <a16:creationId xmlns:a16="http://schemas.microsoft.com/office/drawing/2014/main" id="{09EE9D8C-8A0B-9761-F7A1-1240BEA98862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92;p23">
              <a:extLst>
                <a:ext uri="{FF2B5EF4-FFF2-40B4-BE49-F238E27FC236}">
                  <a16:creationId xmlns:a16="http://schemas.microsoft.com/office/drawing/2014/main" id="{4396117B-6BF7-16D7-53F7-C99A1897A792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93;p23">
              <a:extLst>
                <a:ext uri="{FF2B5EF4-FFF2-40B4-BE49-F238E27FC236}">
                  <a16:creationId xmlns:a16="http://schemas.microsoft.com/office/drawing/2014/main" id="{8A3FCA73-59CA-C0EB-1095-130A6FEA9939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94;p23">
              <a:extLst>
                <a:ext uri="{FF2B5EF4-FFF2-40B4-BE49-F238E27FC236}">
                  <a16:creationId xmlns:a16="http://schemas.microsoft.com/office/drawing/2014/main" id="{7625D7A1-1B1E-52C2-DA2B-DB2A17B2EAB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495;p23">
            <a:extLst>
              <a:ext uri="{FF2B5EF4-FFF2-40B4-BE49-F238E27FC236}">
                <a16:creationId xmlns:a16="http://schemas.microsoft.com/office/drawing/2014/main" id="{4DD47DC5-1D61-A419-D8EA-25C1D95092B5}"/>
              </a:ext>
            </a:extLst>
          </p:cNvPr>
          <p:cNvGrpSpPr/>
          <p:nvPr userDrawn="1"/>
        </p:nvGrpSpPr>
        <p:grpSpPr>
          <a:xfrm>
            <a:off x="5588720" y="5903315"/>
            <a:ext cx="1014555" cy="773248"/>
            <a:chOff x="4782924" y="6214595"/>
            <a:chExt cx="1014555" cy="773248"/>
          </a:xfrm>
        </p:grpSpPr>
        <p:sp>
          <p:nvSpPr>
            <p:cNvPr id="106" name="Google Shape;496;p23">
              <a:extLst>
                <a:ext uri="{FF2B5EF4-FFF2-40B4-BE49-F238E27FC236}">
                  <a16:creationId xmlns:a16="http://schemas.microsoft.com/office/drawing/2014/main" id="{9265137E-779A-F94A-AAE3-F9981A45910B}"/>
                </a:ext>
              </a:extLst>
            </p:cNvPr>
            <p:cNvSpPr/>
            <p:nvPr/>
          </p:nvSpPr>
          <p:spPr>
            <a:xfrm rot="865711">
              <a:off x="4841478" y="6309819"/>
              <a:ext cx="837226" cy="575972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97;p23">
              <a:extLst>
                <a:ext uri="{FF2B5EF4-FFF2-40B4-BE49-F238E27FC236}">
                  <a16:creationId xmlns:a16="http://schemas.microsoft.com/office/drawing/2014/main" id="{EB7CD97D-BC8C-C546-97FA-297A2EED209C}"/>
                </a:ext>
              </a:extLst>
            </p:cNvPr>
            <p:cNvSpPr/>
            <p:nvPr/>
          </p:nvSpPr>
          <p:spPr>
            <a:xfrm rot="865711">
              <a:off x="4934657" y="6407662"/>
              <a:ext cx="815090" cy="4863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98;p23">
              <a:extLst>
                <a:ext uri="{FF2B5EF4-FFF2-40B4-BE49-F238E27FC236}">
                  <a16:creationId xmlns:a16="http://schemas.microsoft.com/office/drawing/2014/main" id="{D5387C0F-9C42-41E3-1106-7C4ECF7C57E2}"/>
                </a:ext>
              </a:extLst>
            </p:cNvPr>
            <p:cNvSpPr/>
            <p:nvPr/>
          </p:nvSpPr>
          <p:spPr>
            <a:xfrm rot="865711">
              <a:off x="4999043" y="6413833"/>
              <a:ext cx="139890" cy="6113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99;p23">
              <a:extLst>
                <a:ext uri="{FF2B5EF4-FFF2-40B4-BE49-F238E27FC236}">
                  <a16:creationId xmlns:a16="http://schemas.microsoft.com/office/drawing/2014/main" id="{E5FBBAA8-30BA-FBA5-C418-52E9A5C2369D}"/>
                </a:ext>
              </a:extLst>
            </p:cNvPr>
            <p:cNvSpPr/>
            <p:nvPr/>
          </p:nvSpPr>
          <p:spPr>
            <a:xfrm rot="865711">
              <a:off x="5083944" y="6540526"/>
              <a:ext cx="183061" cy="90262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00;p23">
              <a:extLst>
                <a:ext uri="{FF2B5EF4-FFF2-40B4-BE49-F238E27FC236}">
                  <a16:creationId xmlns:a16="http://schemas.microsoft.com/office/drawing/2014/main" id="{B0B247E7-6EFC-BCD4-75A6-67FE33DF83E7}"/>
                </a:ext>
              </a:extLst>
            </p:cNvPr>
            <p:cNvSpPr/>
            <p:nvPr/>
          </p:nvSpPr>
          <p:spPr>
            <a:xfrm rot="865711">
              <a:off x="5183902" y="6658899"/>
              <a:ext cx="202292" cy="11939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01;p23">
              <a:extLst>
                <a:ext uri="{FF2B5EF4-FFF2-40B4-BE49-F238E27FC236}">
                  <a16:creationId xmlns:a16="http://schemas.microsoft.com/office/drawing/2014/main" id="{CEC87E7E-4903-29E0-BCA1-87B2AE547663}"/>
                </a:ext>
              </a:extLst>
            </p:cNvPr>
            <p:cNvSpPr/>
            <p:nvPr/>
          </p:nvSpPr>
          <p:spPr>
            <a:xfrm rot="865711">
              <a:off x="5336039" y="6779614"/>
              <a:ext cx="169131" cy="103458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02;p23">
              <a:extLst>
                <a:ext uri="{FF2B5EF4-FFF2-40B4-BE49-F238E27FC236}">
                  <a16:creationId xmlns:a16="http://schemas.microsoft.com/office/drawing/2014/main" id="{B0708F7F-7B2F-8429-1F6A-3DFF63ABC3A7}"/>
                </a:ext>
              </a:extLst>
            </p:cNvPr>
            <p:cNvSpPr/>
            <p:nvPr/>
          </p:nvSpPr>
          <p:spPr>
            <a:xfrm rot="865711">
              <a:off x="5178100" y="6341599"/>
              <a:ext cx="46245" cy="165973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03;p23">
              <a:extLst>
                <a:ext uri="{FF2B5EF4-FFF2-40B4-BE49-F238E27FC236}">
                  <a16:creationId xmlns:a16="http://schemas.microsoft.com/office/drawing/2014/main" id="{F531EE17-2B90-0494-20E8-4AE270ED1442}"/>
                </a:ext>
              </a:extLst>
            </p:cNvPr>
            <p:cNvSpPr/>
            <p:nvPr/>
          </p:nvSpPr>
          <p:spPr>
            <a:xfrm rot="865711">
              <a:off x="5327576" y="6442550"/>
              <a:ext cx="38293" cy="198965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04;p23">
              <a:extLst>
                <a:ext uri="{FF2B5EF4-FFF2-40B4-BE49-F238E27FC236}">
                  <a16:creationId xmlns:a16="http://schemas.microsoft.com/office/drawing/2014/main" id="{8E98BC6C-7B49-2B4D-0B73-15E818F68F65}"/>
                </a:ext>
              </a:extLst>
            </p:cNvPr>
            <p:cNvSpPr/>
            <p:nvPr/>
          </p:nvSpPr>
          <p:spPr>
            <a:xfrm rot="865711">
              <a:off x="5460491" y="6584287"/>
              <a:ext cx="31018" cy="183907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505;p23">
            <a:extLst>
              <a:ext uri="{FF2B5EF4-FFF2-40B4-BE49-F238E27FC236}">
                <a16:creationId xmlns:a16="http://schemas.microsoft.com/office/drawing/2014/main" id="{1148FF49-1BCB-9660-87A6-EE899FE227FF}"/>
              </a:ext>
            </a:extLst>
          </p:cNvPr>
          <p:cNvGrpSpPr/>
          <p:nvPr userDrawn="1"/>
        </p:nvGrpSpPr>
        <p:grpSpPr>
          <a:xfrm>
            <a:off x="603164" y="5972553"/>
            <a:ext cx="669625" cy="636707"/>
            <a:chOff x="6336413" y="1028532"/>
            <a:chExt cx="2935221" cy="2782245"/>
          </a:xfrm>
        </p:grpSpPr>
        <p:sp>
          <p:nvSpPr>
            <p:cNvPr id="116" name="Google Shape;506;p23">
              <a:extLst>
                <a:ext uri="{FF2B5EF4-FFF2-40B4-BE49-F238E27FC236}">
                  <a16:creationId xmlns:a16="http://schemas.microsoft.com/office/drawing/2014/main" id="{83B995A6-970C-068E-1E5A-9E6289928C5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07;p23">
              <a:extLst>
                <a:ext uri="{FF2B5EF4-FFF2-40B4-BE49-F238E27FC236}">
                  <a16:creationId xmlns:a16="http://schemas.microsoft.com/office/drawing/2014/main" id="{922156F6-D864-73BC-4927-9DED967C1C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508;p23">
            <a:extLst>
              <a:ext uri="{FF2B5EF4-FFF2-40B4-BE49-F238E27FC236}">
                <a16:creationId xmlns:a16="http://schemas.microsoft.com/office/drawing/2014/main" id="{C34B9459-D449-32D8-241C-8F66FB371EAD}"/>
              </a:ext>
            </a:extLst>
          </p:cNvPr>
          <p:cNvGrpSpPr/>
          <p:nvPr userDrawn="1"/>
        </p:nvGrpSpPr>
        <p:grpSpPr>
          <a:xfrm>
            <a:off x="10724104" y="5827028"/>
            <a:ext cx="1058409" cy="847200"/>
            <a:chOff x="3180375" y="5123815"/>
            <a:chExt cx="1518957" cy="1215844"/>
          </a:xfrm>
        </p:grpSpPr>
        <p:sp>
          <p:nvSpPr>
            <p:cNvPr id="119" name="Google Shape;509;p23">
              <a:extLst>
                <a:ext uri="{FF2B5EF4-FFF2-40B4-BE49-F238E27FC236}">
                  <a16:creationId xmlns:a16="http://schemas.microsoft.com/office/drawing/2014/main" id="{C5D0E5D3-B3A8-E57A-FDEC-544A17750E14}"/>
                </a:ext>
              </a:extLst>
            </p:cNvPr>
            <p:cNvSpPr/>
            <p:nvPr/>
          </p:nvSpPr>
          <p:spPr>
            <a:xfrm>
              <a:off x="3945401" y="5310109"/>
              <a:ext cx="753931" cy="1029550"/>
            </a:xfrm>
            <a:custGeom>
              <a:avLst/>
              <a:gdLst/>
              <a:ahLst/>
              <a:cxnLst/>
              <a:rect l="l" t="t" r="r" b="b"/>
              <a:pathLst>
                <a:path w="7402" h="10108" extrusionOk="0">
                  <a:moveTo>
                    <a:pt x="4448" y="1"/>
                  </a:moveTo>
                  <a:cubicBezTo>
                    <a:pt x="3097" y="1"/>
                    <a:pt x="1549" y="1372"/>
                    <a:pt x="1139" y="2329"/>
                  </a:cubicBezTo>
                  <a:lnTo>
                    <a:pt x="152" y="5924"/>
                  </a:lnTo>
                  <a:cubicBezTo>
                    <a:pt x="1" y="7710"/>
                    <a:pt x="1098" y="10108"/>
                    <a:pt x="3012" y="10108"/>
                  </a:cubicBezTo>
                  <a:cubicBezTo>
                    <a:pt x="3496" y="10108"/>
                    <a:pt x="4032" y="9954"/>
                    <a:pt x="4613" y="9600"/>
                  </a:cubicBezTo>
                  <a:cubicBezTo>
                    <a:pt x="6974" y="8160"/>
                    <a:pt x="5034" y="5143"/>
                    <a:pt x="2922" y="4422"/>
                  </a:cubicBezTo>
                  <a:lnTo>
                    <a:pt x="2922" y="4422"/>
                  </a:lnTo>
                  <a:cubicBezTo>
                    <a:pt x="2958" y="4424"/>
                    <a:pt x="2995" y="4425"/>
                    <a:pt x="3033" y="4425"/>
                  </a:cubicBezTo>
                  <a:cubicBezTo>
                    <a:pt x="4655" y="4425"/>
                    <a:pt x="7402" y="2692"/>
                    <a:pt x="5830" y="694"/>
                  </a:cubicBezTo>
                  <a:cubicBezTo>
                    <a:pt x="5447" y="199"/>
                    <a:pt x="4961" y="1"/>
                    <a:pt x="444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10;p23">
              <a:extLst>
                <a:ext uri="{FF2B5EF4-FFF2-40B4-BE49-F238E27FC236}">
                  <a16:creationId xmlns:a16="http://schemas.microsoft.com/office/drawing/2014/main" id="{8E3DA593-9969-96C9-1072-9C1F1F16BEF1}"/>
                </a:ext>
              </a:extLst>
            </p:cNvPr>
            <p:cNvSpPr/>
            <p:nvPr/>
          </p:nvSpPr>
          <p:spPr>
            <a:xfrm>
              <a:off x="3180375" y="5123815"/>
              <a:ext cx="816062" cy="1016615"/>
            </a:xfrm>
            <a:custGeom>
              <a:avLst/>
              <a:gdLst/>
              <a:ahLst/>
              <a:cxnLst/>
              <a:rect l="l" t="t" r="r" b="b"/>
              <a:pathLst>
                <a:path w="8012" h="9981" extrusionOk="0">
                  <a:moveTo>
                    <a:pt x="5324" y="0"/>
                  </a:moveTo>
                  <a:cubicBezTo>
                    <a:pt x="5108" y="0"/>
                    <a:pt x="4882" y="43"/>
                    <a:pt x="4644" y="136"/>
                  </a:cubicBezTo>
                  <a:cubicBezTo>
                    <a:pt x="2219" y="1073"/>
                    <a:pt x="3823" y="4079"/>
                    <a:pt x="5244" y="4828"/>
                  </a:cubicBezTo>
                  <a:cubicBezTo>
                    <a:pt x="4992" y="4775"/>
                    <a:pt x="4727" y="4749"/>
                    <a:pt x="4457" y="4749"/>
                  </a:cubicBezTo>
                  <a:cubicBezTo>
                    <a:pt x="2381" y="4749"/>
                    <a:pt x="1" y="6255"/>
                    <a:pt x="1147" y="8418"/>
                  </a:cubicBezTo>
                  <a:cubicBezTo>
                    <a:pt x="1744" y="9543"/>
                    <a:pt x="2564" y="9981"/>
                    <a:pt x="3407" y="9981"/>
                  </a:cubicBezTo>
                  <a:cubicBezTo>
                    <a:pt x="4798" y="9981"/>
                    <a:pt x="6249" y="8791"/>
                    <a:pt x="6858" y="7534"/>
                  </a:cubicBezTo>
                  <a:lnTo>
                    <a:pt x="7845" y="3937"/>
                  </a:lnTo>
                  <a:cubicBezTo>
                    <a:pt x="8012" y="2672"/>
                    <a:pt x="7027" y="0"/>
                    <a:pt x="532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11;p23">
              <a:extLst>
                <a:ext uri="{FF2B5EF4-FFF2-40B4-BE49-F238E27FC236}">
                  <a16:creationId xmlns:a16="http://schemas.microsoft.com/office/drawing/2014/main" id="{54DA1322-F4CB-C1B1-1666-44D26E6FB37D}"/>
                </a:ext>
              </a:extLst>
            </p:cNvPr>
            <p:cNvSpPr/>
            <p:nvPr/>
          </p:nvSpPr>
          <p:spPr>
            <a:xfrm>
              <a:off x="4130877" y="5418483"/>
              <a:ext cx="428097" cy="230090"/>
            </a:xfrm>
            <a:custGeom>
              <a:avLst/>
              <a:gdLst/>
              <a:ahLst/>
              <a:cxnLst/>
              <a:rect l="l" t="t" r="r" b="b"/>
              <a:pathLst>
                <a:path w="4203" h="2259" extrusionOk="0">
                  <a:moveTo>
                    <a:pt x="2413" y="1"/>
                  </a:moveTo>
                  <a:cubicBezTo>
                    <a:pt x="1477" y="1"/>
                    <a:pt x="381" y="1157"/>
                    <a:pt x="0" y="2079"/>
                  </a:cubicBezTo>
                  <a:cubicBezTo>
                    <a:pt x="280" y="2204"/>
                    <a:pt x="605" y="2259"/>
                    <a:pt x="941" y="2259"/>
                  </a:cubicBezTo>
                  <a:cubicBezTo>
                    <a:pt x="2459" y="2259"/>
                    <a:pt x="4203" y="1131"/>
                    <a:pt x="3049" y="222"/>
                  </a:cubicBezTo>
                  <a:cubicBezTo>
                    <a:pt x="2854" y="68"/>
                    <a:pt x="2638" y="1"/>
                    <a:pt x="241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12;p23">
              <a:extLst>
                <a:ext uri="{FF2B5EF4-FFF2-40B4-BE49-F238E27FC236}">
                  <a16:creationId xmlns:a16="http://schemas.microsoft.com/office/drawing/2014/main" id="{00DE62CF-A454-E09F-DA5C-A4C802CA05D4}"/>
                </a:ext>
              </a:extLst>
            </p:cNvPr>
            <p:cNvSpPr/>
            <p:nvPr/>
          </p:nvSpPr>
          <p:spPr>
            <a:xfrm>
              <a:off x="4121506" y="5832119"/>
              <a:ext cx="387253" cy="270323"/>
            </a:xfrm>
            <a:custGeom>
              <a:avLst/>
              <a:gdLst/>
              <a:ahLst/>
              <a:cxnLst/>
              <a:rect l="l" t="t" r="r" b="b"/>
              <a:pathLst>
                <a:path w="3802" h="2654" extrusionOk="0">
                  <a:moveTo>
                    <a:pt x="61" y="0"/>
                  </a:moveTo>
                  <a:cubicBezTo>
                    <a:pt x="0" y="308"/>
                    <a:pt x="1045" y="2653"/>
                    <a:pt x="2168" y="2653"/>
                  </a:cubicBezTo>
                  <a:cubicBezTo>
                    <a:pt x="2374" y="2653"/>
                    <a:pt x="2583" y="2574"/>
                    <a:pt x="2788" y="2389"/>
                  </a:cubicBezTo>
                  <a:cubicBezTo>
                    <a:pt x="3801" y="1478"/>
                    <a:pt x="1109" y="206"/>
                    <a:pt x="6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13;p23">
              <a:extLst>
                <a:ext uri="{FF2B5EF4-FFF2-40B4-BE49-F238E27FC236}">
                  <a16:creationId xmlns:a16="http://schemas.microsoft.com/office/drawing/2014/main" id="{235739C1-C84C-6CF6-08B4-B26B222DFB8F}"/>
                </a:ext>
              </a:extLst>
            </p:cNvPr>
            <p:cNvSpPr/>
            <p:nvPr/>
          </p:nvSpPr>
          <p:spPr>
            <a:xfrm>
              <a:off x="4064264" y="5925724"/>
              <a:ext cx="282138" cy="311065"/>
            </a:xfrm>
            <a:custGeom>
              <a:avLst/>
              <a:gdLst/>
              <a:ahLst/>
              <a:cxnLst/>
              <a:rect l="l" t="t" r="r" b="b"/>
              <a:pathLst>
                <a:path w="2770" h="3054" extrusionOk="0">
                  <a:moveTo>
                    <a:pt x="50" y="1"/>
                  </a:moveTo>
                  <a:lnTo>
                    <a:pt x="50" y="1"/>
                  </a:lnTo>
                  <a:cubicBezTo>
                    <a:pt x="76" y="751"/>
                    <a:pt x="0" y="3054"/>
                    <a:pt x="1153" y="3054"/>
                  </a:cubicBezTo>
                  <a:cubicBezTo>
                    <a:pt x="1186" y="3054"/>
                    <a:pt x="1219" y="3052"/>
                    <a:pt x="1253" y="3048"/>
                  </a:cubicBezTo>
                  <a:cubicBezTo>
                    <a:pt x="2770" y="2895"/>
                    <a:pt x="762" y="379"/>
                    <a:pt x="50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14;p23">
              <a:extLst>
                <a:ext uri="{FF2B5EF4-FFF2-40B4-BE49-F238E27FC236}">
                  <a16:creationId xmlns:a16="http://schemas.microsoft.com/office/drawing/2014/main" id="{4AC9CB5C-88DA-EB95-D9E0-00E669BAB156}"/>
                </a:ext>
              </a:extLst>
            </p:cNvPr>
            <p:cNvSpPr/>
            <p:nvPr/>
          </p:nvSpPr>
          <p:spPr>
            <a:xfrm>
              <a:off x="4271639" y="6139111"/>
              <a:ext cx="155227" cy="111022"/>
            </a:xfrm>
            <a:custGeom>
              <a:avLst/>
              <a:gdLst/>
              <a:ahLst/>
              <a:cxnLst/>
              <a:rect l="l" t="t" r="r" b="b"/>
              <a:pathLst>
                <a:path w="1524" h="1090" extrusionOk="0">
                  <a:moveTo>
                    <a:pt x="720" y="1"/>
                  </a:moveTo>
                  <a:cubicBezTo>
                    <a:pt x="62" y="1"/>
                    <a:pt x="1" y="1014"/>
                    <a:pt x="690" y="1086"/>
                  </a:cubicBezTo>
                  <a:cubicBezTo>
                    <a:pt x="712" y="1088"/>
                    <a:pt x="734" y="1089"/>
                    <a:pt x="756" y="1089"/>
                  </a:cubicBezTo>
                  <a:cubicBezTo>
                    <a:pt x="1388" y="1089"/>
                    <a:pt x="1523" y="86"/>
                    <a:pt x="816" y="7"/>
                  </a:cubicBezTo>
                  <a:cubicBezTo>
                    <a:pt x="783" y="3"/>
                    <a:pt x="751" y="1"/>
                    <a:pt x="72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15;p23">
              <a:extLst>
                <a:ext uri="{FF2B5EF4-FFF2-40B4-BE49-F238E27FC236}">
                  <a16:creationId xmlns:a16="http://schemas.microsoft.com/office/drawing/2014/main" id="{15E450AD-7796-7CDC-90EC-D3126596B9EF}"/>
                </a:ext>
              </a:extLst>
            </p:cNvPr>
            <p:cNvSpPr/>
            <p:nvPr/>
          </p:nvSpPr>
          <p:spPr>
            <a:xfrm>
              <a:off x="4277954" y="5485810"/>
              <a:ext cx="125689" cy="89938"/>
            </a:xfrm>
            <a:custGeom>
              <a:avLst/>
              <a:gdLst/>
              <a:ahLst/>
              <a:cxnLst/>
              <a:rect l="l" t="t" r="r" b="b"/>
              <a:pathLst>
                <a:path w="1234" h="883" extrusionOk="0">
                  <a:moveTo>
                    <a:pt x="583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2" y="883"/>
                    <a:pt x="1233" y="68"/>
                    <a:pt x="662" y="6"/>
                  </a:cubicBezTo>
                  <a:cubicBezTo>
                    <a:pt x="634" y="2"/>
                    <a:pt x="608" y="0"/>
                    <a:pt x="583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16;p23">
              <a:extLst>
                <a:ext uri="{FF2B5EF4-FFF2-40B4-BE49-F238E27FC236}">
                  <a16:creationId xmlns:a16="http://schemas.microsoft.com/office/drawing/2014/main" id="{00B6452F-238A-3FB4-9345-3D141D8EE495}"/>
                </a:ext>
              </a:extLst>
            </p:cNvPr>
            <p:cNvSpPr/>
            <p:nvPr/>
          </p:nvSpPr>
          <p:spPr>
            <a:xfrm>
              <a:off x="3525660" y="5238301"/>
              <a:ext cx="369021" cy="322473"/>
            </a:xfrm>
            <a:custGeom>
              <a:avLst/>
              <a:gdLst/>
              <a:ahLst/>
              <a:cxnLst/>
              <a:rect l="l" t="t" r="r" b="b"/>
              <a:pathLst>
                <a:path w="3623" h="3166" extrusionOk="0">
                  <a:moveTo>
                    <a:pt x="1921" y="1"/>
                  </a:moveTo>
                  <a:cubicBezTo>
                    <a:pt x="1875" y="1"/>
                    <a:pt x="1828" y="4"/>
                    <a:pt x="1780" y="10"/>
                  </a:cubicBezTo>
                  <a:cubicBezTo>
                    <a:pt x="0" y="247"/>
                    <a:pt x="1772" y="2969"/>
                    <a:pt x="3453" y="3166"/>
                  </a:cubicBezTo>
                  <a:cubicBezTo>
                    <a:pt x="3623" y="1987"/>
                    <a:pt x="3087" y="1"/>
                    <a:pt x="1921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17;p23">
              <a:extLst>
                <a:ext uri="{FF2B5EF4-FFF2-40B4-BE49-F238E27FC236}">
                  <a16:creationId xmlns:a16="http://schemas.microsoft.com/office/drawing/2014/main" id="{064CA4AF-177D-37B2-ABEB-1722B86A76FC}"/>
                </a:ext>
              </a:extLst>
            </p:cNvPr>
            <p:cNvSpPr/>
            <p:nvPr/>
          </p:nvSpPr>
          <p:spPr>
            <a:xfrm>
              <a:off x="3390805" y="5705410"/>
              <a:ext cx="386336" cy="166635"/>
            </a:xfrm>
            <a:custGeom>
              <a:avLst/>
              <a:gdLst/>
              <a:ahLst/>
              <a:cxnLst/>
              <a:rect l="l" t="t" r="r" b="b"/>
              <a:pathLst>
                <a:path w="3793" h="1636" extrusionOk="0">
                  <a:moveTo>
                    <a:pt x="1784" y="0"/>
                  </a:moveTo>
                  <a:cubicBezTo>
                    <a:pt x="832" y="0"/>
                    <a:pt x="0" y="232"/>
                    <a:pt x="227" y="962"/>
                  </a:cubicBezTo>
                  <a:cubicBezTo>
                    <a:pt x="380" y="1455"/>
                    <a:pt x="734" y="1636"/>
                    <a:pt x="1161" y="1636"/>
                  </a:cubicBezTo>
                  <a:cubicBezTo>
                    <a:pt x="2209" y="1636"/>
                    <a:pt x="3704" y="548"/>
                    <a:pt x="3792" y="300"/>
                  </a:cubicBezTo>
                  <a:cubicBezTo>
                    <a:pt x="3350" y="143"/>
                    <a:pt x="2530" y="0"/>
                    <a:pt x="1784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18;p23">
              <a:extLst>
                <a:ext uri="{FF2B5EF4-FFF2-40B4-BE49-F238E27FC236}">
                  <a16:creationId xmlns:a16="http://schemas.microsoft.com/office/drawing/2014/main" id="{7CF8467D-0DCF-36A9-7474-29D8675C0E28}"/>
                </a:ext>
              </a:extLst>
            </p:cNvPr>
            <p:cNvSpPr/>
            <p:nvPr/>
          </p:nvSpPr>
          <p:spPr>
            <a:xfrm>
              <a:off x="3392639" y="5846073"/>
              <a:ext cx="386947" cy="221127"/>
            </a:xfrm>
            <a:custGeom>
              <a:avLst/>
              <a:gdLst/>
              <a:ahLst/>
              <a:cxnLst/>
              <a:rect l="l" t="t" r="r" b="b"/>
              <a:pathLst>
                <a:path w="3799" h="2171" extrusionOk="0">
                  <a:moveTo>
                    <a:pt x="3757" y="0"/>
                  </a:moveTo>
                  <a:cubicBezTo>
                    <a:pt x="2896" y="0"/>
                    <a:pt x="1" y="1117"/>
                    <a:pt x="1207" y="2008"/>
                  </a:cubicBezTo>
                  <a:cubicBezTo>
                    <a:pt x="1358" y="2121"/>
                    <a:pt x="1512" y="2170"/>
                    <a:pt x="1666" y="2170"/>
                  </a:cubicBezTo>
                  <a:cubicBezTo>
                    <a:pt x="2548" y="2170"/>
                    <a:pt x="3443" y="554"/>
                    <a:pt x="3798" y="1"/>
                  </a:cubicBezTo>
                  <a:cubicBezTo>
                    <a:pt x="3785" y="1"/>
                    <a:pt x="3772" y="0"/>
                    <a:pt x="375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19;p23">
              <a:extLst>
                <a:ext uri="{FF2B5EF4-FFF2-40B4-BE49-F238E27FC236}">
                  <a16:creationId xmlns:a16="http://schemas.microsoft.com/office/drawing/2014/main" id="{178A0484-129B-76A7-603A-249FD6D325FE}"/>
                </a:ext>
              </a:extLst>
            </p:cNvPr>
            <p:cNvSpPr/>
            <p:nvPr/>
          </p:nvSpPr>
          <p:spPr>
            <a:xfrm>
              <a:off x="3323887" y="5878870"/>
              <a:ext cx="162662" cy="112652"/>
            </a:xfrm>
            <a:custGeom>
              <a:avLst/>
              <a:gdLst/>
              <a:ahLst/>
              <a:cxnLst/>
              <a:rect l="l" t="t" r="r" b="b"/>
              <a:pathLst>
                <a:path w="1597" h="1106" extrusionOk="0">
                  <a:moveTo>
                    <a:pt x="746" y="0"/>
                  </a:moveTo>
                  <a:cubicBezTo>
                    <a:pt x="234" y="0"/>
                    <a:pt x="1" y="797"/>
                    <a:pt x="548" y="1049"/>
                  </a:cubicBezTo>
                  <a:cubicBezTo>
                    <a:pt x="633" y="1088"/>
                    <a:pt x="715" y="1105"/>
                    <a:pt x="792" y="1105"/>
                  </a:cubicBezTo>
                  <a:cubicBezTo>
                    <a:pt x="1312" y="1105"/>
                    <a:pt x="1597" y="311"/>
                    <a:pt x="989" y="57"/>
                  </a:cubicBezTo>
                  <a:cubicBezTo>
                    <a:pt x="903" y="18"/>
                    <a:pt x="822" y="0"/>
                    <a:pt x="746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20;p23">
              <a:extLst>
                <a:ext uri="{FF2B5EF4-FFF2-40B4-BE49-F238E27FC236}">
                  <a16:creationId xmlns:a16="http://schemas.microsoft.com/office/drawing/2014/main" id="{7930E37D-BEFF-05B1-E41D-BDC970C2BEFA}"/>
                </a:ext>
              </a:extLst>
            </p:cNvPr>
            <p:cNvSpPr/>
            <p:nvPr/>
          </p:nvSpPr>
          <p:spPr>
            <a:xfrm>
              <a:off x="3684858" y="5322841"/>
              <a:ext cx="131597" cy="91364"/>
            </a:xfrm>
            <a:custGeom>
              <a:avLst/>
              <a:gdLst/>
              <a:ahLst/>
              <a:cxnLst/>
              <a:rect l="l" t="t" r="r" b="b"/>
              <a:pathLst>
                <a:path w="1292" h="897" extrusionOk="0">
                  <a:moveTo>
                    <a:pt x="605" y="0"/>
                  </a:moveTo>
                  <a:cubicBezTo>
                    <a:pt x="190" y="0"/>
                    <a:pt x="0" y="646"/>
                    <a:pt x="444" y="851"/>
                  </a:cubicBezTo>
                  <a:cubicBezTo>
                    <a:pt x="512" y="882"/>
                    <a:pt x="579" y="896"/>
                    <a:pt x="641" y="896"/>
                  </a:cubicBezTo>
                  <a:cubicBezTo>
                    <a:pt x="1061" y="896"/>
                    <a:pt x="1292" y="251"/>
                    <a:pt x="801" y="46"/>
                  </a:cubicBezTo>
                  <a:cubicBezTo>
                    <a:pt x="732" y="14"/>
                    <a:pt x="666" y="0"/>
                    <a:pt x="605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21;p23">
              <a:extLst>
                <a:ext uri="{FF2B5EF4-FFF2-40B4-BE49-F238E27FC236}">
                  <a16:creationId xmlns:a16="http://schemas.microsoft.com/office/drawing/2014/main" id="{242698F5-5E31-D5A7-E8CC-CA43E0644D3F}"/>
                </a:ext>
              </a:extLst>
            </p:cNvPr>
            <p:cNvSpPr/>
            <p:nvPr/>
          </p:nvSpPr>
          <p:spPr>
            <a:xfrm>
              <a:off x="3719692" y="5495893"/>
              <a:ext cx="459264" cy="639242"/>
            </a:xfrm>
            <a:custGeom>
              <a:avLst/>
              <a:gdLst/>
              <a:ahLst/>
              <a:cxnLst/>
              <a:rect l="l" t="t" r="r" b="b"/>
              <a:pathLst>
                <a:path w="4509" h="6276" extrusionOk="0">
                  <a:moveTo>
                    <a:pt x="2876" y="1"/>
                  </a:moveTo>
                  <a:cubicBezTo>
                    <a:pt x="1426" y="1"/>
                    <a:pt x="1" y="5798"/>
                    <a:pt x="1335" y="6251"/>
                  </a:cubicBezTo>
                  <a:cubicBezTo>
                    <a:pt x="1383" y="6267"/>
                    <a:pt x="1432" y="6275"/>
                    <a:pt x="1481" y="6275"/>
                  </a:cubicBezTo>
                  <a:cubicBezTo>
                    <a:pt x="2824" y="6275"/>
                    <a:pt x="4509" y="428"/>
                    <a:pt x="3081" y="41"/>
                  </a:cubicBezTo>
                  <a:cubicBezTo>
                    <a:pt x="3013" y="14"/>
                    <a:pt x="2945" y="1"/>
                    <a:pt x="2876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22;p23">
              <a:extLst>
                <a:ext uri="{FF2B5EF4-FFF2-40B4-BE49-F238E27FC236}">
                  <a16:creationId xmlns:a16="http://schemas.microsoft.com/office/drawing/2014/main" id="{D2E6384C-112F-6BA2-7912-2B1737DA559D}"/>
                </a:ext>
              </a:extLst>
            </p:cNvPr>
            <p:cNvSpPr/>
            <p:nvPr/>
          </p:nvSpPr>
          <p:spPr>
            <a:xfrm>
              <a:off x="3844871" y="5639000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520" y="292"/>
                  </a:moveTo>
                  <a:lnTo>
                    <a:pt x="523" y="294"/>
                  </a:lnTo>
                  <a:cubicBezTo>
                    <a:pt x="522" y="293"/>
                    <a:pt x="521" y="292"/>
                    <a:pt x="520" y="292"/>
                  </a:cubicBezTo>
                  <a:close/>
                  <a:moveTo>
                    <a:pt x="907" y="510"/>
                  </a:moveTo>
                  <a:lnTo>
                    <a:pt x="943" y="526"/>
                  </a:lnTo>
                  <a:cubicBezTo>
                    <a:pt x="931" y="520"/>
                    <a:pt x="919" y="515"/>
                    <a:pt x="907" y="510"/>
                  </a:cubicBezTo>
                  <a:close/>
                  <a:moveTo>
                    <a:pt x="1589" y="700"/>
                  </a:moveTo>
                  <a:lnTo>
                    <a:pt x="1610" y="703"/>
                  </a:lnTo>
                  <a:cubicBezTo>
                    <a:pt x="1603" y="702"/>
                    <a:pt x="1596" y="701"/>
                    <a:pt x="1589" y="700"/>
                  </a:cubicBezTo>
                  <a:close/>
                  <a:moveTo>
                    <a:pt x="2060" y="706"/>
                  </a:moveTo>
                  <a:cubicBezTo>
                    <a:pt x="2049" y="707"/>
                    <a:pt x="2039" y="709"/>
                    <a:pt x="2028" y="710"/>
                  </a:cubicBezTo>
                  <a:lnTo>
                    <a:pt x="2060" y="706"/>
                  </a:lnTo>
                  <a:close/>
                  <a:moveTo>
                    <a:pt x="170" y="1"/>
                  </a:moveTo>
                  <a:cubicBezTo>
                    <a:pt x="141" y="1"/>
                    <a:pt x="110" y="8"/>
                    <a:pt x="87" y="23"/>
                  </a:cubicBezTo>
                  <a:cubicBezTo>
                    <a:pt x="52" y="45"/>
                    <a:pt x="19" y="81"/>
                    <a:pt x="10" y="122"/>
                  </a:cubicBezTo>
                  <a:cubicBezTo>
                    <a:pt x="0" y="165"/>
                    <a:pt x="2" y="213"/>
                    <a:pt x="27" y="251"/>
                  </a:cubicBezTo>
                  <a:cubicBezTo>
                    <a:pt x="121" y="394"/>
                    <a:pt x="249" y="508"/>
                    <a:pt x="389" y="605"/>
                  </a:cubicBezTo>
                  <a:cubicBezTo>
                    <a:pt x="540" y="709"/>
                    <a:pt x="706" y="788"/>
                    <a:pt x="877" y="856"/>
                  </a:cubicBezTo>
                  <a:cubicBezTo>
                    <a:pt x="1044" y="921"/>
                    <a:pt x="1217" y="970"/>
                    <a:pt x="1392" y="1004"/>
                  </a:cubicBezTo>
                  <a:cubicBezTo>
                    <a:pt x="1544" y="1032"/>
                    <a:pt x="1703" y="1050"/>
                    <a:pt x="1860" y="1050"/>
                  </a:cubicBezTo>
                  <a:cubicBezTo>
                    <a:pt x="1886" y="1050"/>
                    <a:pt x="1912" y="1050"/>
                    <a:pt x="1938" y="1049"/>
                  </a:cubicBezTo>
                  <a:cubicBezTo>
                    <a:pt x="2027" y="1045"/>
                    <a:pt x="2116" y="1035"/>
                    <a:pt x="2202" y="1017"/>
                  </a:cubicBezTo>
                  <a:cubicBezTo>
                    <a:pt x="2283" y="1001"/>
                    <a:pt x="2358" y="975"/>
                    <a:pt x="2432" y="941"/>
                  </a:cubicBezTo>
                  <a:cubicBezTo>
                    <a:pt x="2447" y="935"/>
                    <a:pt x="2461" y="927"/>
                    <a:pt x="2474" y="920"/>
                  </a:cubicBezTo>
                  <a:cubicBezTo>
                    <a:pt x="2552" y="878"/>
                    <a:pt x="2582" y="765"/>
                    <a:pt x="2535" y="691"/>
                  </a:cubicBezTo>
                  <a:cubicBezTo>
                    <a:pt x="2501" y="639"/>
                    <a:pt x="2447" y="611"/>
                    <a:pt x="2391" y="611"/>
                  </a:cubicBezTo>
                  <a:cubicBezTo>
                    <a:pt x="2363" y="611"/>
                    <a:pt x="2334" y="618"/>
                    <a:pt x="2306" y="632"/>
                  </a:cubicBezTo>
                  <a:cubicBezTo>
                    <a:pt x="2296" y="638"/>
                    <a:pt x="2285" y="643"/>
                    <a:pt x="2274" y="648"/>
                  </a:cubicBezTo>
                  <a:lnTo>
                    <a:pt x="2274" y="648"/>
                  </a:lnTo>
                  <a:cubicBezTo>
                    <a:pt x="2207" y="675"/>
                    <a:pt x="2137" y="694"/>
                    <a:pt x="2064" y="705"/>
                  </a:cubicBezTo>
                  <a:lnTo>
                    <a:pt x="2064" y="705"/>
                  </a:lnTo>
                  <a:cubicBezTo>
                    <a:pt x="1997" y="714"/>
                    <a:pt x="1929" y="717"/>
                    <a:pt x="1861" y="717"/>
                  </a:cubicBezTo>
                  <a:cubicBezTo>
                    <a:pt x="1765" y="717"/>
                    <a:pt x="1670" y="710"/>
                    <a:pt x="1576" y="698"/>
                  </a:cubicBezTo>
                  <a:lnTo>
                    <a:pt x="1576" y="698"/>
                  </a:lnTo>
                  <a:cubicBezTo>
                    <a:pt x="1398" y="671"/>
                    <a:pt x="1223" y="627"/>
                    <a:pt x="1054" y="567"/>
                  </a:cubicBezTo>
                  <a:cubicBezTo>
                    <a:pt x="1004" y="548"/>
                    <a:pt x="954" y="530"/>
                    <a:pt x="905" y="509"/>
                  </a:cubicBezTo>
                  <a:lnTo>
                    <a:pt x="905" y="509"/>
                  </a:lnTo>
                  <a:cubicBezTo>
                    <a:pt x="763" y="446"/>
                    <a:pt x="627" y="371"/>
                    <a:pt x="504" y="279"/>
                  </a:cubicBezTo>
                  <a:lnTo>
                    <a:pt x="504" y="279"/>
                  </a:lnTo>
                  <a:cubicBezTo>
                    <a:pt x="447" y="233"/>
                    <a:pt x="393" y="182"/>
                    <a:pt x="346" y="127"/>
                  </a:cubicBezTo>
                  <a:lnTo>
                    <a:pt x="346" y="127"/>
                  </a:lnTo>
                  <a:lnTo>
                    <a:pt x="351" y="133"/>
                  </a:lnTo>
                  <a:cubicBezTo>
                    <a:pt x="349" y="130"/>
                    <a:pt x="346" y="127"/>
                    <a:pt x="343" y="123"/>
                  </a:cubicBezTo>
                  <a:lnTo>
                    <a:pt x="343" y="123"/>
                  </a:lnTo>
                  <a:cubicBezTo>
                    <a:pt x="344" y="124"/>
                    <a:pt x="345" y="125"/>
                    <a:pt x="346" y="127"/>
                  </a:cubicBezTo>
                  <a:lnTo>
                    <a:pt x="346" y="127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42" y="121"/>
                    <a:pt x="343" y="122"/>
                    <a:pt x="343" y="123"/>
                  </a:cubicBezTo>
                  <a:lnTo>
                    <a:pt x="343" y="123"/>
                  </a:lnTo>
                  <a:cubicBezTo>
                    <a:pt x="337" y="116"/>
                    <a:pt x="331" y="108"/>
                    <a:pt x="325" y="101"/>
                  </a:cubicBezTo>
                  <a:lnTo>
                    <a:pt x="325" y="101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32" y="108"/>
                    <a:pt x="323" y="96"/>
                    <a:pt x="315" y="83"/>
                  </a:cubicBezTo>
                  <a:cubicBezTo>
                    <a:pt x="291" y="47"/>
                    <a:pt x="257" y="18"/>
                    <a:pt x="215" y="7"/>
                  </a:cubicBezTo>
                  <a:cubicBezTo>
                    <a:pt x="201" y="3"/>
                    <a:pt x="186" y="1"/>
                    <a:pt x="17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23;p23">
              <a:extLst>
                <a:ext uri="{FF2B5EF4-FFF2-40B4-BE49-F238E27FC236}">
                  <a16:creationId xmlns:a16="http://schemas.microsoft.com/office/drawing/2014/main" id="{2F90A843-5682-A186-3B3A-E5C2967C105D}"/>
                </a:ext>
              </a:extLst>
            </p:cNvPr>
            <p:cNvSpPr/>
            <p:nvPr/>
          </p:nvSpPr>
          <p:spPr>
            <a:xfrm>
              <a:off x="3823685" y="5716207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325" y="100"/>
                  </a:moveTo>
                  <a:lnTo>
                    <a:pt x="326" y="102"/>
                  </a:lnTo>
                  <a:lnTo>
                    <a:pt x="326" y="102"/>
                  </a:lnTo>
                  <a:cubicBezTo>
                    <a:pt x="326" y="101"/>
                    <a:pt x="325" y="101"/>
                    <a:pt x="325" y="100"/>
                  </a:cubicBezTo>
                  <a:close/>
                  <a:moveTo>
                    <a:pt x="337" y="116"/>
                  </a:moveTo>
                  <a:lnTo>
                    <a:pt x="351" y="134"/>
                  </a:lnTo>
                  <a:cubicBezTo>
                    <a:pt x="346" y="128"/>
                    <a:pt x="342" y="122"/>
                    <a:pt x="337" y="116"/>
                  </a:cubicBezTo>
                  <a:close/>
                  <a:moveTo>
                    <a:pt x="2289" y="643"/>
                  </a:moveTo>
                  <a:cubicBezTo>
                    <a:pt x="2287" y="644"/>
                    <a:pt x="2286" y="644"/>
                    <a:pt x="2285" y="645"/>
                  </a:cubicBezTo>
                  <a:lnTo>
                    <a:pt x="2285" y="645"/>
                  </a:lnTo>
                  <a:lnTo>
                    <a:pt x="2289" y="643"/>
                  </a:lnTo>
                  <a:close/>
                  <a:moveTo>
                    <a:pt x="170" y="0"/>
                  </a:moveTo>
                  <a:cubicBezTo>
                    <a:pt x="140" y="0"/>
                    <a:pt x="110" y="7"/>
                    <a:pt x="87" y="22"/>
                  </a:cubicBezTo>
                  <a:cubicBezTo>
                    <a:pt x="52" y="45"/>
                    <a:pt x="19" y="80"/>
                    <a:pt x="10" y="123"/>
                  </a:cubicBezTo>
                  <a:cubicBezTo>
                    <a:pt x="0" y="165"/>
                    <a:pt x="1" y="213"/>
                    <a:pt x="26" y="251"/>
                  </a:cubicBezTo>
                  <a:cubicBezTo>
                    <a:pt x="120" y="394"/>
                    <a:pt x="248" y="508"/>
                    <a:pt x="389" y="604"/>
                  </a:cubicBezTo>
                  <a:cubicBezTo>
                    <a:pt x="539" y="708"/>
                    <a:pt x="706" y="787"/>
                    <a:pt x="877" y="855"/>
                  </a:cubicBezTo>
                  <a:cubicBezTo>
                    <a:pt x="1043" y="920"/>
                    <a:pt x="1217" y="970"/>
                    <a:pt x="1392" y="1003"/>
                  </a:cubicBezTo>
                  <a:cubicBezTo>
                    <a:pt x="1542" y="1031"/>
                    <a:pt x="1698" y="1050"/>
                    <a:pt x="1853" y="1050"/>
                  </a:cubicBezTo>
                  <a:cubicBezTo>
                    <a:pt x="1881" y="1050"/>
                    <a:pt x="1910" y="1049"/>
                    <a:pt x="1938" y="1048"/>
                  </a:cubicBezTo>
                  <a:cubicBezTo>
                    <a:pt x="2025" y="1044"/>
                    <a:pt x="2114" y="1034"/>
                    <a:pt x="2202" y="1017"/>
                  </a:cubicBezTo>
                  <a:cubicBezTo>
                    <a:pt x="2282" y="1000"/>
                    <a:pt x="2358" y="974"/>
                    <a:pt x="2432" y="940"/>
                  </a:cubicBezTo>
                  <a:cubicBezTo>
                    <a:pt x="2445" y="934"/>
                    <a:pt x="2461" y="926"/>
                    <a:pt x="2474" y="919"/>
                  </a:cubicBezTo>
                  <a:cubicBezTo>
                    <a:pt x="2551" y="879"/>
                    <a:pt x="2582" y="765"/>
                    <a:pt x="2535" y="692"/>
                  </a:cubicBezTo>
                  <a:cubicBezTo>
                    <a:pt x="2500" y="639"/>
                    <a:pt x="2446" y="610"/>
                    <a:pt x="2390" y="610"/>
                  </a:cubicBezTo>
                  <a:cubicBezTo>
                    <a:pt x="2362" y="610"/>
                    <a:pt x="2334" y="617"/>
                    <a:pt x="2306" y="632"/>
                  </a:cubicBezTo>
                  <a:cubicBezTo>
                    <a:pt x="2291" y="640"/>
                    <a:pt x="2277" y="647"/>
                    <a:pt x="2261" y="654"/>
                  </a:cubicBezTo>
                  <a:lnTo>
                    <a:pt x="2261" y="654"/>
                  </a:lnTo>
                  <a:cubicBezTo>
                    <a:pt x="2186" y="682"/>
                    <a:pt x="2107" y="699"/>
                    <a:pt x="2028" y="710"/>
                  </a:cubicBezTo>
                  <a:lnTo>
                    <a:pt x="2073" y="705"/>
                  </a:lnTo>
                  <a:lnTo>
                    <a:pt x="2073" y="705"/>
                  </a:lnTo>
                  <a:cubicBezTo>
                    <a:pt x="2003" y="713"/>
                    <a:pt x="1933" y="717"/>
                    <a:pt x="1863" y="717"/>
                  </a:cubicBezTo>
                  <a:cubicBezTo>
                    <a:pt x="1763" y="717"/>
                    <a:pt x="1664" y="709"/>
                    <a:pt x="1566" y="697"/>
                  </a:cubicBezTo>
                  <a:lnTo>
                    <a:pt x="1566" y="697"/>
                  </a:lnTo>
                  <a:lnTo>
                    <a:pt x="1610" y="702"/>
                  </a:lnTo>
                  <a:cubicBezTo>
                    <a:pt x="1421" y="677"/>
                    <a:pt x="1234" y="631"/>
                    <a:pt x="1053" y="567"/>
                  </a:cubicBezTo>
                  <a:cubicBezTo>
                    <a:pt x="1013" y="552"/>
                    <a:pt x="973" y="537"/>
                    <a:pt x="932" y="521"/>
                  </a:cubicBezTo>
                  <a:lnTo>
                    <a:pt x="932" y="521"/>
                  </a:lnTo>
                  <a:cubicBezTo>
                    <a:pt x="775" y="454"/>
                    <a:pt x="624" y="372"/>
                    <a:pt x="489" y="268"/>
                  </a:cubicBezTo>
                  <a:lnTo>
                    <a:pt x="489" y="268"/>
                  </a:lnTo>
                  <a:lnTo>
                    <a:pt x="523" y="293"/>
                  </a:lnTo>
                  <a:cubicBezTo>
                    <a:pt x="455" y="240"/>
                    <a:pt x="389" y="180"/>
                    <a:pt x="335" y="113"/>
                  </a:cubicBezTo>
                  <a:lnTo>
                    <a:pt x="335" y="113"/>
                  </a:lnTo>
                  <a:cubicBezTo>
                    <a:pt x="328" y="103"/>
                    <a:pt x="321" y="93"/>
                    <a:pt x="315" y="83"/>
                  </a:cubicBezTo>
                  <a:cubicBezTo>
                    <a:pt x="291" y="46"/>
                    <a:pt x="257" y="17"/>
                    <a:pt x="215" y="6"/>
                  </a:cubicBezTo>
                  <a:cubicBezTo>
                    <a:pt x="201" y="2"/>
                    <a:pt x="186" y="0"/>
                    <a:pt x="170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24;p23">
              <a:extLst>
                <a:ext uri="{FF2B5EF4-FFF2-40B4-BE49-F238E27FC236}">
                  <a16:creationId xmlns:a16="http://schemas.microsoft.com/office/drawing/2014/main" id="{9F4F4F16-6EED-A9A1-4E27-0BB9F7AB142C}"/>
                </a:ext>
              </a:extLst>
            </p:cNvPr>
            <p:cNvSpPr/>
            <p:nvPr/>
          </p:nvSpPr>
          <p:spPr>
            <a:xfrm>
              <a:off x="3913317" y="5312248"/>
              <a:ext cx="305056" cy="228664"/>
            </a:xfrm>
            <a:custGeom>
              <a:avLst/>
              <a:gdLst/>
              <a:ahLst/>
              <a:cxnLst/>
              <a:rect l="l" t="t" r="r" b="b"/>
              <a:pathLst>
                <a:path w="2995" h="2245" extrusionOk="0">
                  <a:moveTo>
                    <a:pt x="1188" y="0"/>
                  </a:moveTo>
                  <a:cubicBezTo>
                    <a:pt x="762" y="0"/>
                    <a:pt x="416" y="227"/>
                    <a:pt x="259" y="646"/>
                  </a:cubicBezTo>
                  <a:cubicBezTo>
                    <a:pt x="0" y="1301"/>
                    <a:pt x="259" y="1904"/>
                    <a:pt x="1058" y="2171"/>
                  </a:cubicBezTo>
                  <a:cubicBezTo>
                    <a:pt x="1207" y="2221"/>
                    <a:pt x="1348" y="2244"/>
                    <a:pt x="1480" y="2244"/>
                  </a:cubicBezTo>
                  <a:cubicBezTo>
                    <a:pt x="2604" y="2244"/>
                    <a:pt x="2995" y="570"/>
                    <a:pt x="1776" y="131"/>
                  </a:cubicBezTo>
                  <a:cubicBezTo>
                    <a:pt x="1571" y="43"/>
                    <a:pt x="1372" y="0"/>
                    <a:pt x="1188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25;p23">
              <a:extLst>
                <a:ext uri="{FF2B5EF4-FFF2-40B4-BE49-F238E27FC236}">
                  <a16:creationId xmlns:a16="http://schemas.microsoft.com/office/drawing/2014/main" id="{524AFDE7-FE9C-FA3B-8E45-D0958B7E6D8D}"/>
                </a:ext>
              </a:extLst>
            </p:cNvPr>
            <p:cNvSpPr/>
            <p:nvPr/>
          </p:nvSpPr>
          <p:spPr>
            <a:xfrm>
              <a:off x="4071700" y="5240032"/>
              <a:ext cx="137402" cy="161440"/>
            </a:xfrm>
            <a:custGeom>
              <a:avLst/>
              <a:gdLst/>
              <a:ahLst/>
              <a:cxnLst/>
              <a:rect l="l" t="t" r="r" b="b"/>
              <a:pathLst>
                <a:path w="1349" h="1585" extrusionOk="0">
                  <a:moveTo>
                    <a:pt x="1170" y="1"/>
                  </a:moveTo>
                  <a:cubicBezTo>
                    <a:pt x="1156" y="1"/>
                    <a:pt x="1142" y="3"/>
                    <a:pt x="1128" y="7"/>
                  </a:cubicBezTo>
                  <a:lnTo>
                    <a:pt x="1086" y="25"/>
                  </a:lnTo>
                  <a:cubicBezTo>
                    <a:pt x="1061" y="40"/>
                    <a:pt x="1041" y="60"/>
                    <a:pt x="1026" y="85"/>
                  </a:cubicBezTo>
                  <a:cubicBezTo>
                    <a:pt x="984" y="143"/>
                    <a:pt x="940" y="200"/>
                    <a:pt x="897" y="257"/>
                  </a:cubicBezTo>
                  <a:lnTo>
                    <a:pt x="923" y="222"/>
                  </a:lnTo>
                  <a:lnTo>
                    <a:pt x="923" y="222"/>
                  </a:lnTo>
                  <a:cubicBezTo>
                    <a:pt x="778" y="410"/>
                    <a:pt x="630" y="594"/>
                    <a:pt x="479" y="777"/>
                  </a:cubicBezTo>
                  <a:cubicBezTo>
                    <a:pt x="360" y="923"/>
                    <a:pt x="240" y="1068"/>
                    <a:pt x="120" y="1212"/>
                  </a:cubicBezTo>
                  <a:cubicBezTo>
                    <a:pt x="97" y="1239"/>
                    <a:pt x="73" y="1266"/>
                    <a:pt x="51" y="1294"/>
                  </a:cubicBezTo>
                  <a:cubicBezTo>
                    <a:pt x="21" y="1329"/>
                    <a:pt x="0" y="1367"/>
                    <a:pt x="0" y="1414"/>
                  </a:cubicBezTo>
                  <a:cubicBezTo>
                    <a:pt x="0" y="1457"/>
                    <a:pt x="19" y="1506"/>
                    <a:pt x="51" y="1535"/>
                  </a:cubicBezTo>
                  <a:cubicBezTo>
                    <a:pt x="80" y="1562"/>
                    <a:pt x="122" y="1585"/>
                    <a:pt x="164" y="1585"/>
                  </a:cubicBezTo>
                  <a:cubicBezTo>
                    <a:pt x="167" y="1585"/>
                    <a:pt x="169" y="1585"/>
                    <a:pt x="171" y="1585"/>
                  </a:cubicBezTo>
                  <a:cubicBezTo>
                    <a:pt x="214" y="1584"/>
                    <a:pt x="263" y="1570"/>
                    <a:pt x="291" y="1535"/>
                  </a:cubicBezTo>
                  <a:lnTo>
                    <a:pt x="291" y="1536"/>
                  </a:lnTo>
                  <a:cubicBezTo>
                    <a:pt x="377" y="1434"/>
                    <a:pt x="461" y="1334"/>
                    <a:pt x="545" y="1232"/>
                  </a:cubicBezTo>
                  <a:cubicBezTo>
                    <a:pt x="714" y="1027"/>
                    <a:pt x="882" y="821"/>
                    <a:pt x="1048" y="613"/>
                  </a:cubicBezTo>
                  <a:cubicBezTo>
                    <a:pt x="1140" y="495"/>
                    <a:pt x="1232" y="378"/>
                    <a:pt x="1320" y="258"/>
                  </a:cubicBezTo>
                  <a:cubicBezTo>
                    <a:pt x="1345" y="224"/>
                    <a:pt x="1349" y="164"/>
                    <a:pt x="1337" y="126"/>
                  </a:cubicBezTo>
                  <a:cubicBezTo>
                    <a:pt x="1327" y="87"/>
                    <a:pt x="1296" y="44"/>
                    <a:pt x="1259" y="25"/>
                  </a:cubicBezTo>
                  <a:cubicBezTo>
                    <a:pt x="1232" y="10"/>
                    <a:pt x="1201" y="1"/>
                    <a:pt x="1170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26;p23">
              <a:extLst>
                <a:ext uri="{FF2B5EF4-FFF2-40B4-BE49-F238E27FC236}">
                  <a16:creationId xmlns:a16="http://schemas.microsoft.com/office/drawing/2014/main" id="{9EC300F1-4C45-525B-757C-B2E19098BFCC}"/>
                </a:ext>
              </a:extLst>
            </p:cNvPr>
            <p:cNvSpPr/>
            <p:nvPr/>
          </p:nvSpPr>
          <p:spPr>
            <a:xfrm>
              <a:off x="4129553" y="5214874"/>
              <a:ext cx="125791" cy="89938"/>
            </a:xfrm>
            <a:custGeom>
              <a:avLst/>
              <a:gdLst/>
              <a:ahLst/>
              <a:cxnLst/>
              <a:rect l="l" t="t" r="r" b="b"/>
              <a:pathLst>
                <a:path w="1235" h="883" extrusionOk="0">
                  <a:moveTo>
                    <a:pt x="582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3" y="883"/>
                    <a:pt x="1234" y="68"/>
                    <a:pt x="661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27;p23">
              <a:extLst>
                <a:ext uri="{FF2B5EF4-FFF2-40B4-BE49-F238E27FC236}">
                  <a16:creationId xmlns:a16="http://schemas.microsoft.com/office/drawing/2014/main" id="{91CCD3EE-7740-7458-DFE0-CCE2B04CEF6A}"/>
                </a:ext>
              </a:extLst>
            </p:cNvPr>
            <p:cNvSpPr/>
            <p:nvPr/>
          </p:nvSpPr>
          <p:spPr>
            <a:xfrm>
              <a:off x="3997856" y="5191956"/>
              <a:ext cx="58567" cy="195765"/>
            </a:xfrm>
            <a:custGeom>
              <a:avLst/>
              <a:gdLst/>
              <a:ahLst/>
              <a:cxnLst/>
              <a:rect l="l" t="t" r="r" b="b"/>
              <a:pathLst>
                <a:path w="575" h="1922" extrusionOk="0">
                  <a:moveTo>
                    <a:pt x="179" y="0"/>
                  </a:moveTo>
                  <a:cubicBezTo>
                    <a:pt x="177" y="0"/>
                    <a:pt x="176" y="0"/>
                    <a:pt x="175" y="0"/>
                  </a:cubicBezTo>
                  <a:cubicBezTo>
                    <a:pt x="132" y="3"/>
                    <a:pt x="85" y="16"/>
                    <a:pt x="55" y="50"/>
                  </a:cubicBezTo>
                  <a:cubicBezTo>
                    <a:pt x="26" y="82"/>
                    <a:pt x="1" y="127"/>
                    <a:pt x="4" y="171"/>
                  </a:cubicBezTo>
                  <a:cubicBezTo>
                    <a:pt x="31" y="440"/>
                    <a:pt x="70" y="709"/>
                    <a:pt x="110" y="977"/>
                  </a:cubicBezTo>
                  <a:cubicBezTo>
                    <a:pt x="144" y="1205"/>
                    <a:pt x="179" y="1434"/>
                    <a:pt x="215" y="1661"/>
                  </a:cubicBezTo>
                  <a:cubicBezTo>
                    <a:pt x="223" y="1706"/>
                    <a:pt x="230" y="1751"/>
                    <a:pt x="238" y="1796"/>
                  </a:cubicBezTo>
                  <a:cubicBezTo>
                    <a:pt x="244" y="1836"/>
                    <a:pt x="283" y="1879"/>
                    <a:pt x="317" y="1899"/>
                  </a:cubicBezTo>
                  <a:cubicBezTo>
                    <a:pt x="341" y="1913"/>
                    <a:pt x="373" y="1922"/>
                    <a:pt x="404" y="1922"/>
                  </a:cubicBezTo>
                  <a:cubicBezTo>
                    <a:pt x="419" y="1922"/>
                    <a:pt x="434" y="1920"/>
                    <a:pt x="447" y="1915"/>
                  </a:cubicBezTo>
                  <a:cubicBezTo>
                    <a:pt x="488" y="1903"/>
                    <a:pt x="529" y="1876"/>
                    <a:pt x="550" y="1837"/>
                  </a:cubicBezTo>
                  <a:lnTo>
                    <a:pt x="566" y="1796"/>
                  </a:lnTo>
                  <a:cubicBezTo>
                    <a:pt x="575" y="1766"/>
                    <a:pt x="575" y="1736"/>
                    <a:pt x="566" y="1706"/>
                  </a:cubicBezTo>
                  <a:cubicBezTo>
                    <a:pt x="552" y="1623"/>
                    <a:pt x="540" y="1540"/>
                    <a:pt x="526" y="1457"/>
                  </a:cubicBezTo>
                  <a:cubicBezTo>
                    <a:pt x="496" y="1268"/>
                    <a:pt x="467" y="1080"/>
                    <a:pt x="440" y="892"/>
                  </a:cubicBezTo>
                  <a:cubicBezTo>
                    <a:pt x="422" y="771"/>
                    <a:pt x="404" y="652"/>
                    <a:pt x="388" y="532"/>
                  </a:cubicBezTo>
                  <a:lnTo>
                    <a:pt x="388" y="532"/>
                  </a:lnTo>
                  <a:lnTo>
                    <a:pt x="394" y="577"/>
                  </a:lnTo>
                  <a:cubicBezTo>
                    <a:pt x="376" y="442"/>
                    <a:pt x="359" y="306"/>
                    <a:pt x="345" y="171"/>
                  </a:cubicBezTo>
                  <a:cubicBezTo>
                    <a:pt x="340" y="124"/>
                    <a:pt x="329" y="84"/>
                    <a:pt x="295" y="50"/>
                  </a:cubicBezTo>
                  <a:cubicBezTo>
                    <a:pt x="267" y="21"/>
                    <a:pt x="220" y="0"/>
                    <a:pt x="179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28;p23">
              <a:extLst>
                <a:ext uri="{FF2B5EF4-FFF2-40B4-BE49-F238E27FC236}">
                  <a16:creationId xmlns:a16="http://schemas.microsoft.com/office/drawing/2014/main" id="{BA054A98-B4AD-5ED0-AF44-4CEE9EFC8086}"/>
                </a:ext>
              </a:extLst>
            </p:cNvPr>
            <p:cNvSpPr/>
            <p:nvPr/>
          </p:nvSpPr>
          <p:spPr>
            <a:xfrm>
              <a:off x="3950697" y="5165474"/>
              <a:ext cx="131699" cy="91466"/>
            </a:xfrm>
            <a:custGeom>
              <a:avLst/>
              <a:gdLst/>
              <a:ahLst/>
              <a:cxnLst/>
              <a:rect l="l" t="t" r="r" b="b"/>
              <a:pathLst>
                <a:path w="1293" h="898" extrusionOk="0">
                  <a:moveTo>
                    <a:pt x="604" y="1"/>
                  </a:moveTo>
                  <a:cubicBezTo>
                    <a:pt x="189" y="1"/>
                    <a:pt x="0" y="648"/>
                    <a:pt x="444" y="852"/>
                  </a:cubicBezTo>
                  <a:cubicBezTo>
                    <a:pt x="512" y="883"/>
                    <a:pt x="578" y="897"/>
                    <a:pt x="640" y="897"/>
                  </a:cubicBezTo>
                  <a:cubicBezTo>
                    <a:pt x="1061" y="897"/>
                    <a:pt x="1293" y="253"/>
                    <a:pt x="801" y="47"/>
                  </a:cubicBezTo>
                  <a:cubicBezTo>
                    <a:pt x="731" y="15"/>
                    <a:pt x="665" y="1"/>
                    <a:pt x="6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29;p23">
              <a:extLst>
                <a:ext uri="{FF2B5EF4-FFF2-40B4-BE49-F238E27FC236}">
                  <a16:creationId xmlns:a16="http://schemas.microsoft.com/office/drawing/2014/main" id="{0C85EB82-FA8B-D8AA-3181-33D682BA651E}"/>
                </a:ext>
              </a:extLst>
            </p:cNvPr>
            <p:cNvSpPr/>
            <p:nvPr/>
          </p:nvSpPr>
          <p:spPr>
            <a:xfrm>
              <a:off x="3996112" y="5379258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3"/>
                    <a:pt x="61" y="59"/>
                  </a:cubicBezTo>
                  <a:cubicBezTo>
                    <a:pt x="24" y="95"/>
                    <a:pt x="0" y="150"/>
                    <a:pt x="2" y="199"/>
                  </a:cubicBezTo>
                  <a:cubicBezTo>
                    <a:pt x="4" y="248"/>
                    <a:pt x="22" y="303"/>
                    <a:pt x="61" y="338"/>
                  </a:cubicBezTo>
                  <a:cubicBezTo>
                    <a:pt x="99" y="375"/>
                    <a:pt x="146" y="397"/>
                    <a:pt x="200" y="397"/>
                  </a:cubicBezTo>
                  <a:cubicBezTo>
                    <a:pt x="251" y="397"/>
                    <a:pt x="304" y="375"/>
                    <a:pt x="340" y="338"/>
                  </a:cubicBezTo>
                  <a:cubicBezTo>
                    <a:pt x="375" y="303"/>
                    <a:pt x="400" y="248"/>
                    <a:pt x="398" y="199"/>
                  </a:cubicBezTo>
                  <a:cubicBezTo>
                    <a:pt x="395" y="150"/>
                    <a:pt x="379" y="95"/>
                    <a:pt x="340" y="59"/>
                  </a:cubicBezTo>
                  <a:cubicBezTo>
                    <a:pt x="301" y="23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30;p23">
              <a:extLst>
                <a:ext uri="{FF2B5EF4-FFF2-40B4-BE49-F238E27FC236}">
                  <a16:creationId xmlns:a16="http://schemas.microsoft.com/office/drawing/2014/main" id="{B7691338-003B-6557-7758-AE3596D2AF3D}"/>
                </a:ext>
              </a:extLst>
            </p:cNvPr>
            <p:cNvSpPr/>
            <p:nvPr/>
          </p:nvSpPr>
          <p:spPr>
            <a:xfrm>
              <a:off x="4081376" y="5398927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4"/>
                    <a:pt x="61" y="60"/>
                  </a:cubicBezTo>
                  <a:cubicBezTo>
                    <a:pt x="25" y="95"/>
                    <a:pt x="1" y="150"/>
                    <a:pt x="3" y="199"/>
                  </a:cubicBezTo>
                  <a:cubicBezTo>
                    <a:pt x="5" y="248"/>
                    <a:pt x="22" y="303"/>
                    <a:pt x="61" y="340"/>
                  </a:cubicBezTo>
                  <a:cubicBezTo>
                    <a:pt x="100" y="375"/>
                    <a:pt x="147" y="397"/>
                    <a:pt x="200" y="397"/>
                  </a:cubicBezTo>
                  <a:cubicBezTo>
                    <a:pt x="252" y="397"/>
                    <a:pt x="304" y="375"/>
                    <a:pt x="341" y="340"/>
                  </a:cubicBezTo>
                  <a:cubicBezTo>
                    <a:pt x="376" y="303"/>
                    <a:pt x="401" y="248"/>
                    <a:pt x="398" y="199"/>
                  </a:cubicBezTo>
                  <a:cubicBezTo>
                    <a:pt x="396" y="150"/>
                    <a:pt x="379" y="95"/>
                    <a:pt x="341" y="60"/>
                  </a:cubicBezTo>
                  <a:cubicBezTo>
                    <a:pt x="302" y="24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31;p23">
              <a:extLst>
                <a:ext uri="{FF2B5EF4-FFF2-40B4-BE49-F238E27FC236}">
                  <a16:creationId xmlns:a16="http://schemas.microsoft.com/office/drawing/2014/main" id="{70C0DDC6-A277-5447-9DA0-F52C83366171}"/>
                </a:ext>
              </a:extLst>
            </p:cNvPr>
            <p:cNvSpPr/>
            <p:nvPr/>
          </p:nvSpPr>
          <p:spPr>
            <a:xfrm>
              <a:off x="3995309" y="5432539"/>
              <a:ext cx="96253" cy="61724"/>
            </a:xfrm>
            <a:custGeom>
              <a:avLst/>
              <a:gdLst/>
              <a:ahLst/>
              <a:cxnLst/>
              <a:rect l="l" t="t" r="r" b="b"/>
              <a:pathLst>
                <a:path w="945" h="606" extrusionOk="0">
                  <a:moveTo>
                    <a:pt x="189" y="239"/>
                  </a:moveTo>
                  <a:cubicBezTo>
                    <a:pt x="189" y="240"/>
                    <a:pt x="189" y="241"/>
                    <a:pt x="189" y="241"/>
                  </a:cubicBezTo>
                  <a:cubicBezTo>
                    <a:pt x="189" y="241"/>
                    <a:pt x="189" y="240"/>
                    <a:pt x="189" y="239"/>
                  </a:cubicBezTo>
                  <a:cubicBezTo>
                    <a:pt x="189" y="239"/>
                    <a:pt x="189" y="239"/>
                    <a:pt x="189" y="239"/>
                  </a:cubicBezTo>
                  <a:close/>
                  <a:moveTo>
                    <a:pt x="290" y="363"/>
                  </a:moveTo>
                  <a:cubicBezTo>
                    <a:pt x="292" y="364"/>
                    <a:pt x="293" y="365"/>
                    <a:pt x="293" y="365"/>
                  </a:cubicBezTo>
                  <a:cubicBezTo>
                    <a:pt x="293" y="365"/>
                    <a:pt x="292" y="365"/>
                    <a:pt x="291" y="364"/>
                  </a:cubicBezTo>
                  <a:cubicBezTo>
                    <a:pt x="291" y="364"/>
                    <a:pt x="291" y="364"/>
                    <a:pt x="290" y="363"/>
                  </a:cubicBezTo>
                  <a:close/>
                  <a:moveTo>
                    <a:pt x="489" y="445"/>
                  </a:moveTo>
                  <a:cubicBezTo>
                    <a:pt x="491" y="445"/>
                    <a:pt x="492" y="445"/>
                    <a:pt x="492" y="445"/>
                  </a:cubicBezTo>
                  <a:cubicBezTo>
                    <a:pt x="491" y="445"/>
                    <a:pt x="491" y="445"/>
                    <a:pt x="490" y="445"/>
                  </a:cubicBezTo>
                  <a:cubicBezTo>
                    <a:pt x="489" y="445"/>
                    <a:pt x="489" y="445"/>
                    <a:pt x="489" y="445"/>
                  </a:cubicBezTo>
                  <a:close/>
                  <a:moveTo>
                    <a:pt x="98" y="0"/>
                  </a:moveTo>
                  <a:cubicBezTo>
                    <a:pt x="63" y="0"/>
                    <a:pt x="24" y="21"/>
                    <a:pt x="18" y="58"/>
                  </a:cubicBezTo>
                  <a:lnTo>
                    <a:pt x="17" y="58"/>
                  </a:lnTo>
                  <a:cubicBezTo>
                    <a:pt x="1" y="154"/>
                    <a:pt x="13" y="248"/>
                    <a:pt x="58" y="334"/>
                  </a:cubicBezTo>
                  <a:cubicBezTo>
                    <a:pt x="100" y="411"/>
                    <a:pt x="166" y="475"/>
                    <a:pt x="240" y="521"/>
                  </a:cubicBezTo>
                  <a:cubicBezTo>
                    <a:pt x="326" y="574"/>
                    <a:pt x="428" y="605"/>
                    <a:pt x="530" y="605"/>
                  </a:cubicBezTo>
                  <a:cubicBezTo>
                    <a:pt x="602" y="605"/>
                    <a:pt x="673" y="590"/>
                    <a:pt x="738" y="556"/>
                  </a:cubicBezTo>
                  <a:cubicBezTo>
                    <a:pt x="834" y="506"/>
                    <a:pt x="900" y="413"/>
                    <a:pt x="932" y="311"/>
                  </a:cubicBezTo>
                  <a:cubicBezTo>
                    <a:pt x="945" y="270"/>
                    <a:pt x="917" y="221"/>
                    <a:pt x="877" y="213"/>
                  </a:cubicBezTo>
                  <a:cubicBezTo>
                    <a:pt x="870" y="211"/>
                    <a:pt x="863" y="210"/>
                    <a:pt x="857" y="210"/>
                  </a:cubicBezTo>
                  <a:cubicBezTo>
                    <a:pt x="821" y="210"/>
                    <a:pt x="791" y="232"/>
                    <a:pt x="779" y="268"/>
                  </a:cubicBezTo>
                  <a:cubicBezTo>
                    <a:pt x="776" y="278"/>
                    <a:pt x="773" y="287"/>
                    <a:pt x="769" y="297"/>
                  </a:cubicBezTo>
                  <a:cubicBezTo>
                    <a:pt x="767" y="302"/>
                    <a:pt x="764" y="307"/>
                    <a:pt x="762" y="311"/>
                  </a:cubicBezTo>
                  <a:cubicBezTo>
                    <a:pt x="754" y="326"/>
                    <a:pt x="743" y="340"/>
                    <a:pt x="734" y="356"/>
                  </a:cubicBezTo>
                  <a:lnTo>
                    <a:pt x="734" y="356"/>
                  </a:lnTo>
                  <a:cubicBezTo>
                    <a:pt x="736" y="353"/>
                    <a:pt x="738" y="351"/>
                    <a:pt x="738" y="351"/>
                  </a:cubicBezTo>
                  <a:lnTo>
                    <a:pt x="738" y="351"/>
                  </a:lnTo>
                  <a:cubicBezTo>
                    <a:pt x="738" y="351"/>
                    <a:pt x="738" y="353"/>
                    <a:pt x="734" y="357"/>
                  </a:cubicBezTo>
                  <a:cubicBezTo>
                    <a:pt x="734" y="358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3" y="358"/>
                    <a:pt x="734" y="357"/>
                    <a:pt x="734" y="356"/>
                  </a:cubicBezTo>
                  <a:lnTo>
                    <a:pt x="734" y="356"/>
                  </a:lnTo>
                  <a:cubicBezTo>
                    <a:pt x="733" y="357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2" y="359"/>
                    <a:pt x="732" y="359"/>
                    <a:pt x="732" y="359"/>
                  </a:cubicBezTo>
                  <a:lnTo>
                    <a:pt x="732" y="359"/>
                  </a:lnTo>
                  <a:cubicBezTo>
                    <a:pt x="732" y="360"/>
                    <a:pt x="732" y="360"/>
                    <a:pt x="732" y="361"/>
                  </a:cubicBezTo>
                  <a:cubicBezTo>
                    <a:pt x="732" y="360"/>
                    <a:pt x="732" y="360"/>
                    <a:pt x="732" y="359"/>
                  </a:cubicBezTo>
                  <a:lnTo>
                    <a:pt x="732" y="359"/>
                  </a:lnTo>
                  <a:cubicBezTo>
                    <a:pt x="730" y="362"/>
                    <a:pt x="727" y="364"/>
                    <a:pt x="725" y="367"/>
                  </a:cubicBezTo>
                  <a:cubicBezTo>
                    <a:pt x="719" y="373"/>
                    <a:pt x="713" y="379"/>
                    <a:pt x="707" y="386"/>
                  </a:cubicBezTo>
                  <a:cubicBezTo>
                    <a:pt x="704" y="388"/>
                    <a:pt x="700" y="391"/>
                    <a:pt x="698" y="393"/>
                  </a:cubicBezTo>
                  <a:cubicBezTo>
                    <a:pt x="698" y="393"/>
                    <a:pt x="698" y="393"/>
                    <a:pt x="697" y="394"/>
                  </a:cubicBezTo>
                  <a:lnTo>
                    <a:pt x="697" y="394"/>
                  </a:lnTo>
                  <a:cubicBezTo>
                    <a:pt x="697" y="394"/>
                    <a:pt x="696" y="395"/>
                    <a:pt x="695" y="395"/>
                  </a:cubicBezTo>
                  <a:lnTo>
                    <a:pt x="695" y="395"/>
                  </a:lnTo>
                  <a:cubicBezTo>
                    <a:pt x="695" y="395"/>
                    <a:pt x="696" y="394"/>
                    <a:pt x="697" y="394"/>
                  </a:cubicBezTo>
                  <a:lnTo>
                    <a:pt x="697" y="394"/>
                  </a:lnTo>
                  <a:cubicBezTo>
                    <a:pt x="694" y="396"/>
                    <a:pt x="691" y="398"/>
                    <a:pt x="689" y="399"/>
                  </a:cubicBezTo>
                  <a:lnTo>
                    <a:pt x="689" y="399"/>
                  </a:lnTo>
                  <a:cubicBezTo>
                    <a:pt x="691" y="398"/>
                    <a:pt x="693" y="396"/>
                    <a:pt x="695" y="395"/>
                  </a:cubicBezTo>
                  <a:lnTo>
                    <a:pt x="695" y="395"/>
                  </a:lnTo>
                  <a:cubicBezTo>
                    <a:pt x="690" y="398"/>
                    <a:pt x="688" y="399"/>
                    <a:pt x="689" y="399"/>
                  </a:cubicBezTo>
                  <a:cubicBezTo>
                    <a:pt x="689" y="399"/>
                    <a:pt x="689" y="399"/>
                    <a:pt x="689" y="399"/>
                  </a:cubicBezTo>
                  <a:lnTo>
                    <a:pt x="689" y="399"/>
                  </a:lnTo>
                  <a:cubicBezTo>
                    <a:pt x="686" y="402"/>
                    <a:pt x="682" y="405"/>
                    <a:pt x="679" y="407"/>
                  </a:cubicBezTo>
                  <a:cubicBezTo>
                    <a:pt x="671" y="411"/>
                    <a:pt x="665" y="416"/>
                    <a:pt x="658" y="418"/>
                  </a:cubicBezTo>
                  <a:cubicBezTo>
                    <a:pt x="655" y="420"/>
                    <a:pt x="652" y="422"/>
                    <a:pt x="649" y="423"/>
                  </a:cubicBezTo>
                  <a:lnTo>
                    <a:pt x="649" y="423"/>
                  </a:lnTo>
                  <a:cubicBezTo>
                    <a:pt x="649" y="423"/>
                    <a:pt x="649" y="423"/>
                    <a:pt x="649" y="423"/>
                  </a:cubicBezTo>
                  <a:cubicBezTo>
                    <a:pt x="634" y="430"/>
                    <a:pt x="618" y="435"/>
                    <a:pt x="601" y="438"/>
                  </a:cubicBezTo>
                  <a:cubicBezTo>
                    <a:pt x="594" y="441"/>
                    <a:pt x="585" y="442"/>
                    <a:pt x="576" y="443"/>
                  </a:cubicBezTo>
                  <a:cubicBezTo>
                    <a:pt x="576" y="444"/>
                    <a:pt x="576" y="444"/>
                    <a:pt x="575" y="444"/>
                  </a:cubicBezTo>
                  <a:lnTo>
                    <a:pt x="575" y="444"/>
                  </a:lnTo>
                  <a:cubicBezTo>
                    <a:pt x="573" y="444"/>
                    <a:pt x="571" y="445"/>
                    <a:pt x="569" y="445"/>
                  </a:cubicBezTo>
                  <a:cubicBezTo>
                    <a:pt x="556" y="446"/>
                    <a:pt x="544" y="446"/>
                    <a:pt x="531" y="446"/>
                  </a:cubicBezTo>
                  <a:cubicBezTo>
                    <a:pt x="526" y="446"/>
                    <a:pt x="521" y="446"/>
                    <a:pt x="516" y="446"/>
                  </a:cubicBezTo>
                  <a:cubicBezTo>
                    <a:pt x="507" y="446"/>
                    <a:pt x="500" y="445"/>
                    <a:pt x="491" y="445"/>
                  </a:cubicBezTo>
                  <a:cubicBezTo>
                    <a:pt x="487" y="443"/>
                    <a:pt x="482" y="443"/>
                    <a:pt x="477" y="442"/>
                  </a:cubicBezTo>
                  <a:lnTo>
                    <a:pt x="477" y="442"/>
                  </a:lnTo>
                  <a:cubicBezTo>
                    <a:pt x="476" y="442"/>
                    <a:pt x="479" y="443"/>
                    <a:pt x="483" y="443"/>
                  </a:cubicBezTo>
                  <a:lnTo>
                    <a:pt x="483" y="443"/>
                  </a:lnTo>
                  <a:cubicBezTo>
                    <a:pt x="482" y="443"/>
                    <a:pt x="482" y="443"/>
                    <a:pt x="481" y="443"/>
                  </a:cubicBezTo>
                  <a:cubicBezTo>
                    <a:pt x="463" y="440"/>
                    <a:pt x="446" y="436"/>
                    <a:pt x="428" y="431"/>
                  </a:cubicBezTo>
                  <a:cubicBezTo>
                    <a:pt x="413" y="427"/>
                    <a:pt x="399" y="422"/>
                    <a:pt x="385" y="417"/>
                  </a:cubicBezTo>
                  <a:lnTo>
                    <a:pt x="385" y="417"/>
                  </a:lnTo>
                  <a:cubicBezTo>
                    <a:pt x="385" y="417"/>
                    <a:pt x="384" y="416"/>
                    <a:pt x="383" y="416"/>
                  </a:cubicBezTo>
                  <a:cubicBezTo>
                    <a:pt x="378" y="413"/>
                    <a:pt x="374" y="412"/>
                    <a:pt x="369" y="410"/>
                  </a:cubicBezTo>
                  <a:cubicBezTo>
                    <a:pt x="362" y="406"/>
                    <a:pt x="353" y="402"/>
                    <a:pt x="345" y="397"/>
                  </a:cubicBezTo>
                  <a:cubicBezTo>
                    <a:pt x="329" y="388"/>
                    <a:pt x="314" y="379"/>
                    <a:pt x="299" y="368"/>
                  </a:cubicBezTo>
                  <a:cubicBezTo>
                    <a:pt x="295" y="367"/>
                    <a:pt x="293" y="364"/>
                    <a:pt x="289" y="362"/>
                  </a:cubicBezTo>
                  <a:cubicBezTo>
                    <a:pt x="288" y="361"/>
                    <a:pt x="287" y="360"/>
                    <a:pt x="286" y="359"/>
                  </a:cubicBezTo>
                  <a:lnTo>
                    <a:pt x="286" y="359"/>
                  </a:lnTo>
                  <a:cubicBezTo>
                    <a:pt x="281" y="355"/>
                    <a:pt x="276" y="351"/>
                    <a:pt x="271" y="347"/>
                  </a:cubicBezTo>
                  <a:cubicBezTo>
                    <a:pt x="258" y="334"/>
                    <a:pt x="245" y="322"/>
                    <a:pt x="234" y="309"/>
                  </a:cubicBezTo>
                  <a:lnTo>
                    <a:pt x="226" y="299"/>
                  </a:lnTo>
                  <a:cubicBezTo>
                    <a:pt x="226" y="299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6" y="299"/>
                    <a:pt x="227" y="301"/>
                    <a:pt x="229" y="303"/>
                  </a:cubicBezTo>
                  <a:lnTo>
                    <a:pt x="229" y="303"/>
                  </a:lnTo>
                  <a:cubicBezTo>
                    <a:pt x="228" y="301"/>
                    <a:pt x="226" y="299"/>
                    <a:pt x="225" y="298"/>
                  </a:cubicBezTo>
                  <a:lnTo>
                    <a:pt x="225" y="298"/>
                  </a:lnTo>
                  <a:cubicBezTo>
                    <a:pt x="225" y="298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5" y="297"/>
                    <a:pt x="225" y="297"/>
                    <a:pt x="225" y="297"/>
                  </a:cubicBezTo>
                  <a:lnTo>
                    <a:pt x="225" y="297"/>
                  </a:lnTo>
                  <a:cubicBezTo>
                    <a:pt x="225" y="297"/>
                    <a:pt x="225" y="297"/>
                    <a:pt x="225" y="298"/>
                  </a:cubicBezTo>
                  <a:lnTo>
                    <a:pt x="225" y="298"/>
                  </a:lnTo>
                  <a:cubicBezTo>
                    <a:pt x="223" y="295"/>
                    <a:pt x="222" y="293"/>
                    <a:pt x="222" y="293"/>
                  </a:cubicBezTo>
                  <a:lnTo>
                    <a:pt x="222" y="293"/>
                  </a:lnTo>
                  <a:cubicBezTo>
                    <a:pt x="222" y="293"/>
                    <a:pt x="223" y="295"/>
                    <a:pt x="225" y="297"/>
                  </a:cubicBezTo>
                  <a:lnTo>
                    <a:pt x="225" y="297"/>
                  </a:lnTo>
                  <a:cubicBezTo>
                    <a:pt x="220" y="291"/>
                    <a:pt x="216" y="286"/>
                    <a:pt x="212" y="280"/>
                  </a:cubicBezTo>
                  <a:cubicBezTo>
                    <a:pt x="204" y="266"/>
                    <a:pt x="196" y="251"/>
                    <a:pt x="188" y="236"/>
                  </a:cubicBezTo>
                  <a:lnTo>
                    <a:pt x="188" y="236"/>
                  </a:lnTo>
                  <a:cubicBezTo>
                    <a:pt x="188" y="234"/>
                    <a:pt x="187" y="232"/>
                    <a:pt x="186" y="230"/>
                  </a:cubicBezTo>
                  <a:cubicBezTo>
                    <a:pt x="185" y="227"/>
                    <a:pt x="182" y="221"/>
                    <a:pt x="181" y="216"/>
                  </a:cubicBezTo>
                  <a:cubicBezTo>
                    <a:pt x="179" y="208"/>
                    <a:pt x="176" y="199"/>
                    <a:pt x="174" y="190"/>
                  </a:cubicBezTo>
                  <a:cubicBezTo>
                    <a:pt x="172" y="185"/>
                    <a:pt x="172" y="180"/>
                    <a:pt x="171" y="174"/>
                  </a:cubicBezTo>
                  <a:cubicBezTo>
                    <a:pt x="171" y="173"/>
                    <a:pt x="171" y="172"/>
                    <a:pt x="170" y="171"/>
                  </a:cubicBezTo>
                  <a:lnTo>
                    <a:pt x="170" y="171"/>
                  </a:lnTo>
                  <a:cubicBezTo>
                    <a:pt x="169" y="163"/>
                    <a:pt x="169" y="155"/>
                    <a:pt x="169" y="148"/>
                  </a:cubicBezTo>
                  <a:cubicBezTo>
                    <a:pt x="169" y="136"/>
                    <a:pt x="169" y="127"/>
                    <a:pt x="170" y="117"/>
                  </a:cubicBezTo>
                  <a:cubicBezTo>
                    <a:pt x="170" y="115"/>
                    <a:pt x="170" y="112"/>
                    <a:pt x="170" y="110"/>
                  </a:cubicBezTo>
                  <a:lnTo>
                    <a:pt x="170" y="110"/>
                  </a:lnTo>
                  <a:cubicBezTo>
                    <a:pt x="171" y="107"/>
                    <a:pt x="171" y="102"/>
                    <a:pt x="171" y="100"/>
                  </a:cubicBezTo>
                  <a:lnTo>
                    <a:pt x="171" y="100"/>
                  </a:lnTo>
                  <a:cubicBezTo>
                    <a:pt x="171" y="100"/>
                    <a:pt x="171" y="100"/>
                    <a:pt x="171" y="100"/>
                  </a:cubicBezTo>
                  <a:cubicBezTo>
                    <a:pt x="179" y="60"/>
                    <a:pt x="160" y="12"/>
                    <a:pt x="116" y="2"/>
                  </a:cubicBezTo>
                  <a:cubicBezTo>
                    <a:pt x="110" y="1"/>
                    <a:pt x="104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532;p23">
            <a:extLst>
              <a:ext uri="{FF2B5EF4-FFF2-40B4-BE49-F238E27FC236}">
                <a16:creationId xmlns:a16="http://schemas.microsoft.com/office/drawing/2014/main" id="{FB7FD8FF-B63F-AE95-20D8-2260411F159D}"/>
              </a:ext>
            </a:extLst>
          </p:cNvPr>
          <p:cNvGrpSpPr/>
          <p:nvPr userDrawn="1"/>
        </p:nvGrpSpPr>
        <p:grpSpPr>
          <a:xfrm>
            <a:off x="10648529" y="-62953"/>
            <a:ext cx="1001193" cy="1001163"/>
            <a:chOff x="7717858" y="3881776"/>
            <a:chExt cx="1705102" cy="1705051"/>
          </a:xfrm>
        </p:grpSpPr>
        <p:sp>
          <p:nvSpPr>
            <p:cNvPr id="143" name="Google Shape;533;p23">
              <a:extLst>
                <a:ext uri="{FF2B5EF4-FFF2-40B4-BE49-F238E27FC236}">
                  <a16:creationId xmlns:a16="http://schemas.microsoft.com/office/drawing/2014/main" id="{38FCDA3C-7BED-BB8F-5E17-ADF8A6CA2438}"/>
                </a:ext>
              </a:extLst>
            </p:cNvPr>
            <p:cNvSpPr/>
            <p:nvPr/>
          </p:nvSpPr>
          <p:spPr>
            <a:xfrm>
              <a:off x="8103811" y="4267576"/>
              <a:ext cx="1078771" cy="935696"/>
            </a:xfrm>
            <a:custGeom>
              <a:avLst/>
              <a:gdLst/>
              <a:ahLst/>
              <a:cxnLst/>
              <a:rect l="l" t="t" r="r" b="b"/>
              <a:pathLst>
                <a:path w="21142" h="18338" extrusionOk="0">
                  <a:moveTo>
                    <a:pt x="8442" y="0"/>
                  </a:moveTo>
                  <a:cubicBezTo>
                    <a:pt x="2468" y="0"/>
                    <a:pt x="1" y="5139"/>
                    <a:pt x="14" y="9759"/>
                  </a:cubicBezTo>
                  <a:cubicBezTo>
                    <a:pt x="27" y="14256"/>
                    <a:pt x="3080" y="17635"/>
                    <a:pt x="8757" y="18270"/>
                  </a:cubicBezTo>
                  <a:cubicBezTo>
                    <a:pt x="9162" y="18316"/>
                    <a:pt x="9554" y="18338"/>
                    <a:pt x="9933" y="18338"/>
                  </a:cubicBezTo>
                  <a:cubicBezTo>
                    <a:pt x="20560" y="18338"/>
                    <a:pt x="21141" y="1118"/>
                    <a:pt x="10426" y="175"/>
                  </a:cubicBezTo>
                  <a:cubicBezTo>
                    <a:pt x="9726" y="56"/>
                    <a:pt x="9065" y="0"/>
                    <a:pt x="844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34;p23">
              <a:extLst>
                <a:ext uri="{FF2B5EF4-FFF2-40B4-BE49-F238E27FC236}">
                  <a16:creationId xmlns:a16="http://schemas.microsoft.com/office/drawing/2014/main" id="{8C2747A0-2116-A666-F2E1-3411F88BA0E2}"/>
                </a:ext>
              </a:extLst>
            </p:cNvPr>
            <p:cNvSpPr/>
            <p:nvPr/>
          </p:nvSpPr>
          <p:spPr>
            <a:xfrm>
              <a:off x="8609775" y="3881776"/>
              <a:ext cx="134145" cy="349317"/>
            </a:xfrm>
            <a:custGeom>
              <a:avLst/>
              <a:gdLst/>
              <a:ahLst/>
              <a:cxnLst/>
              <a:rect l="l" t="t" r="r" b="b"/>
              <a:pathLst>
                <a:path w="2629" h="6846" extrusionOk="0">
                  <a:moveTo>
                    <a:pt x="1709" y="1"/>
                  </a:moveTo>
                  <a:cubicBezTo>
                    <a:pt x="1545" y="1"/>
                    <a:pt x="1392" y="42"/>
                    <a:pt x="1250" y="124"/>
                  </a:cubicBezTo>
                  <a:lnTo>
                    <a:pt x="1067" y="266"/>
                  </a:lnTo>
                  <a:cubicBezTo>
                    <a:pt x="954" y="379"/>
                    <a:pt x="877" y="514"/>
                    <a:pt x="833" y="667"/>
                  </a:cubicBezTo>
                  <a:cubicBezTo>
                    <a:pt x="826" y="712"/>
                    <a:pt x="819" y="757"/>
                    <a:pt x="811" y="802"/>
                  </a:cubicBezTo>
                  <a:cubicBezTo>
                    <a:pt x="793" y="924"/>
                    <a:pt x="774" y="1046"/>
                    <a:pt x="755" y="1168"/>
                  </a:cubicBezTo>
                  <a:cubicBezTo>
                    <a:pt x="726" y="1349"/>
                    <a:pt x="697" y="1528"/>
                    <a:pt x="670" y="1709"/>
                  </a:cubicBezTo>
                  <a:cubicBezTo>
                    <a:pt x="635" y="1928"/>
                    <a:pt x="601" y="2148"/>
                    <a:pt x="566" y="2367"/>
                  </a:cubicBezTo>
                  <a:cubicBezTo>
                    <a:pt x="528" y="2609"/>
                    <a:pt x="490" y="2850"/>
                    <a:pt x="453" y="3092"/>
                  </a:cubicBezTo>
                  <a:lnTo>
                    <a:pt x="337" y="3822"/>
                  </a:lnTo>
                  <a:cubicBezTo>
                    <a:pt x="302" y="4049"/>
                    <a:pt x="266" y="4274"/>
                    <a:pt x="231" y="4501"/>
                  </a:cubicBezTo>
                  <a:cubicBezTo>
                    <a:pt x="201" y="4693"/>
                    <a:pt x="171" y="4885"/>
                    <a:pt x="141" y="5077"/>
                  </a:cubicBezTo>
                  <a:cubicBezTo>
                    <a:pt x="119" y="5215"/>
                    <a:pt x="97" y="5353"/>
                    <a:pt x="75" y="5491"/>
                  </a:cubicBezTo>
                  <a:cubicBezTo>
                    <a:pt x="65" y="5556"/>
                    <a:pt x="55" y="5621"/>
                    <a:pt x="45" y="5686"/>
                  </a:cubicBezTo>
                  <a:cubicBezTo>
                    <a:pt x="44" y="5689"/>
                    <a:pt x="44" y="5691"/>
                    <a:pt x="44" y="5695"/>
                  </a:cubicBezTo>
                  <a:cubicBezTo>
                    <a:pt x="5" y="5816"/>
                    <a:pt x="0" y="5936"/>
                    <a:pt x="28" y="6058"/>
                  </a:cubicBezTo>
                  <a:cubicBezTo>
                    <a:pt x="33" y="6178"/>
                    <a:pt x="69" y="6291"/>
                    <a:pt x="136" y="6395"/>
                  </a:cubicBezTo>
                  <a:cubicBezTo>
                    <a:pt x="192" y="6500"/>
                    <a:pt x="270" y="6586"/>
                    <a:pt x="369" y="6650"/>
                  </a:cubicBezTo>
                  <a:cubicBezTo>
                    <a:pt x="457" y="6730"/>
                    <a:pt x="559" y="6784"/>
                    <a:pt x="677" y="6813"/>
                  </a:cubicBezTo>
                  <a:lnTo>
                    <a:pt x="919" y="6845"/>
                  </a:lnTo>
                  <a:cubicBezTo>
                    <a:pt x="1084" y="6844"/>
                    <a:pt x="1237" y="6803"/>
                    <a:pt x="1378" y="6721"/>
                  </a:cubicBezTo>
                  <a:lnTo>
                    <a:pt x="1561" y="6579"/>
                  </a:lnTo>
                  <a:cubicBezTo>
                    <a:pt x="1674" y="6465"/>
                    <a:pt x="1752" y="6332"/>
                    <a:pt x="1796" y="6178"/>
                  </a:cubicBezTo>
                  <a:cubicBezTo>
                    <a:pt x="1803" y="6133"/>
                    <a:pt x="1810" y="6088"/>
                    <a:pt x="1817" y="6043"/>
                  </a:cubicBezTo>
                  <a:cubicBezTo>
                    <a:pt x="1836" y="5921"/>
                    <a:pt x="1855" y="5798"/>
                    <a:pt x="1875" y="5676"/>
                  </a:cubicBezTo>
                  <a:cubicBezTo>
                    <a:pt x="1902" y="5496"/>
                    <a:pt x="1931" y="5316"/>
                    <a:pt x="1959" y="5136"/>
                  </a:cubicBezTo>
                  <a:cubicBezTo>
                    <a:pt x="1994" y="4916"/>
                    <a:pt x="2028" y="4697"/>
                    <a:pt x="2063" y="4478"/>
                  </a:cubicBezTo>
                  <a:cubicBezTo>
                    <a:pt x="2101" y="4236"/>
                    <a:pt x="2138" y="3995"/>
                    <a:pt x="2177" y="3754"/>
                  </a:cubicBezTo>
                  <a:lnTo>
                    <a:pt x="2291" y="3023"/>
                  </a:lnTo>
                  <a:cubicBezTo>
                    <a:pt x="2326" y="2796"/>
                    <a:pt x="2363" y="2570"/>
                    <a:pt x="2398" y="2343"/>
                  </a:cubicBezTo>
                  <a:cubicBezTo>
                    <a:pt x="2428" y="2151"/>
                    <a:pt x="2458" y="1959"/>
                    <a:pt x="2488" y="1768"/>
                  </a:cubicBezTo>
                  <a:cubicBezTo>
                    <a:pt x="2509" y="1630"/>
                    <a:pt x="2532" y="1492"/>
                    <a:pt x="2553" y="1354"/>
                  </a:cubicBezTo>
                  <a:cubicBezTo>
                    <a:pt x="2563" y="1289"/>
                    <a:pt x="2573" y="1223"/>
                    <a:pt x="2585" y="1158"/>
                  </a:cubicBezTo>
                  <a:cubicBezTo>
                    <a:pt x="2585" y="1156"/>
                    <a:pt x="2585" y="1153"/>
                    <a:pt x="2586" y="1151"/>
                  </a:cubicBezTo>
                  <a:cubicBezTo>
                    <a:pt x="2624" y="1029"/>
                    <a:pt x="2629" y="909"/>
                    <a:pt x="2602" y="788"/>
                  </a:cubicBezTo>
                  <a:cubicBezTo>
                    <a:pt x="2596" y="667"/>
                    <a:pt x="2561" y="555"/>
                    <a:pt x="2494" y="450"/>
                  </a:cubicBezTo>
                  <a:cubicBezTo>
                    <a:pt x="2437" y="344"/>
                    <a:pt x="2359" y="259"/>
                    <a:pt x="2260" y="195"/>
                  </a:cubicBezTo>
                  <a:cubicBezTo>
                    <a:pt x="2172" y="115"/>
                    <a:pt x="2069" y="61"/>
                    <a:pt x="1951" y="32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35;p23">
              <a:extLst>
                <a:ext uri="{FF2B5EF4-FFF2-40B4-BE49-F238E27FC236}">
                  <a16:creationId xmlns:a16="http://schemas.microsoft.com/office/drawing/2014/main" id="{B2B05ADA-10F2-D888-EE6C-51F0F26F7742}"/>
                </a:ext>
              </a:extLst>
            </p:cNvPr>
            <p:cNvSpPr/>
            <p:nvPr/>
          </p:nvSpPr>
          <p:spPr>
            <a:xfrm>
              <a:off x="8396950" y="5237612"/>
              <a:ext cx="134094" cy="349215"/>
            </a:xfrm>
            <a:custGeom>
              <a:avLst/>
              <a:gdLst/>
              <a:ahLst/>
              <a:cxnLst/>
              <a:rect l="l" t="t" r="r" b="b"/>
              <a:pathLst>
                <a:path w="2628" h="6844" extrusionOk="0">
                  <a:moveTo>
                    <a:pt x="1708" y="0"/>
                  </a:moveTo>
                  <a:cubicBezTo>
                    <a:pt x="1544" y="0"/>
                    <a:pt x="1391" y="43"/>
                    <a:pt x="1249" y="125"/>
                  </a:cubicBezTo>
                  <a:lnTo>
                    <a:pt x="1066" y="266"/>
                  </a:lnTo>
                  <a:cubicBezTo>
                    <a:pt x="953" y="380"/>
                    <a:pt x="875" y="513"/>
                    <a:pt x="832" y="668"/>
                  </a:cubicBezTo>
                  <a:cubicBezTo>
                    <a:pt x="825" y="713"/>
                    <a:pt x="818" y="758"/>
                    <a:pt x="810" y="802"/>
                  </a:cubicBezTo>
                  <a:cubicBezTo>
                    <a:pt x="791" y="925"/>
                    <a:pt x="773" y="1046"/>
                    <a:pt x="753" y="1169"/>
                  </a:cubicBezTo>
                  <a:cubicBezTo>
                    <a:pt x="725" y="1349"/>
                    <a:pt x="696" y="1529"/>
                    <a:pt x="669" y="1708"/>
                  </a:cubicBezTo>
                  <a:cubicBezTo>
                    <a:pt x="633" y="1928"/>
                    <a:pt x="600" y="2149"/>
                    <a:pt x="564" y="2368"/>
                  </a:cubicBezTo>
                  <a:cubicBezTo>
                    <a:pt x="527" y="2609"/>
                    <a:pt x="489" y="2850"/>
                    <a:pt x="452" y="3092"/>
                  </a:cubicBezTo>
                  <a:cubicBezTo>
                    <a:pt x="414" y="3332"/>
                    <a:pt x="375" y="3578"/>
                    <a:pt x="336" y="3822"/>
                  </a:cubicBezTo>
                  <a:cubicBezTo>
                    <a:pt x="301" y="4048"/>
                    <a:pt x="266" y="4274"/>
                    <a:pt x="230" y="4501"/>
                  </a:cubicBezTo>
                  <a:cubicBezTo>
                    <a:pt x="200" y="4693"/>
                    <a:pt x="169" y="4885"/>
                    <a:pt x="139" y="5077"/>
                  </a:cubicBezTo>
                  <a:cubicBezTo>
                    <a:pt x="118" y="5215"/>
                    <a:pt x="97" y="5353"/>
                    <a:pt x="75" y="5491"/>
                  </a:cubicBezTo>
                  <a:cubicBezTo>
                    <a:pt x="65" y="5556"/>
                    <a:pt x="54" y="5620"/>
                    <a:pt x="44" y="5685"/>
                  </a:cubicBezTo>
                  <a:cubicBezTo>
                    <a:pt x="44" y="5689"/>
                    <a:pt x="44" y="5691"/>
                    <a:pt x="43" y="5694"/>
                  </a:cubicBezTo>
                  <a:cubicBezTo>
                    <a:pt x="5" y="5814"/>
                    <a:pt x="0" y="5936"/>
                    <a:pt x="26" y="6056"/>
                  </a:cubicBezTo>
                  <a:cubicBezTo>
                    <a:pt x="33" y="6177"/>
                    <a:pt x="68" y="6289"/>
                    <a:pt x="134" y="6394"/>
                  </a:cubicBezTo>
                  <a:cubicBezTo>
                    <a:pt x="192" y="6500"/>
                    <a:pt x="270" y="6585"/>
                    <a:pt x="369" y="6649"/>
                  </a:cubicBezTo>
                  <a:cubicBezTo>
                    <a:pt x="457" y="6730"/>
                    <a:pt x="559" y="6784"/>
                    <a:pt x="677" y="6811"/>
                  </a:cubicBezTo>
                  <a:cubicBezTo>
                    <a:pt x="758" y="6822"/>
                    <a:pt x="839" y="6834"/>
                    <a:pt x="919" y="6844"/>
                  </a:cubicBezTo>
                  <a:cubicBezTo>
                    <a:pt x="1084" y="6844"/>
                    <a:pt x="1237" y="6802"/>
                    <a:pt x="1378" y="6720"/>
                  </a:cubicBezTo>
                  <a:lnTo>
                    <a:pt x="1561" y="6578"/>
                  </a:lnTo>
                  <a:cubicBezTo>
                    <a:pt x="1674" y="6465"/>
                    <a:pt x="1752" y="6331"/>
                    <a:pt x="1796" y="6177"/>
                  </a:cubicBezTo>
                  <a:cubicBezTo>
                    <a:pt x="1802" y="6133"/>
                    <a:pt x="1810" y="6088"/>
                    <a:pt x="1816" y="6042"/>
                  </a:cubicBezTo>
                  <a:cubicBezTo>
                    <a:pt x="1836" y="5920"/>
                    <a:pt x="1855" y="5798"/>
                    <a:pt x="1874" y="5675"/>
                  </a:cubicBezTo>
                  <a:cubicBezTo>
                    <a:pt x="1903" y="5496"/>
                    <a:pt x="1930" y="5315"/>
                    <a:pt x="1959" y="5136"/>
                  </a:cubicBezTo>
                  <a:cubicBezTo>
                    <a:pt x="1994" y="4916"/>
                    <a:pt x="2028" y="4697"/>
                    <a:pt x="2062" y="4477"/>
                  </a:cubicBezTo>
                  <a:cubicBezTo>
                    <a:pt x="2101" y="4235"/>
                    <a:pt x="2138" y="3995"/>
                    <a:pt x="2176" y="3753"/>
                  </a:cubicBezTo>
                  <a:cubicBezTo>
                    <a:pt x="2214" y="3512"/>
                    <a:pt x="2252" y="3266"/>
                    <a:pt x="2290" y="3023"/>
                  </a:cubicBezTo>
                  <a:cubicBezTo>
                    <a:pt x="2326" y="2796"/>
                    <a:pt x="2362" y="2570"/>
                    <a:pt x="2397" y="2343"/>
                  </a:cubicBezTo>
                  <a:cubicBezTo>
                    <a:pt x="2427" y="2151"/>
                    <a:pt x="2457" y="1959"/>
                    <a:pt x="2487" y="1767"/>
                  </a:cubicBezTo>
                  <a:cubicBezTo>
                    <a:pt x="2509" y="1629"/>
                    <a:pt x="2531" y="1492"/>
                    <a:pt x="2552" y="1354"/>
                  </a:cubicBezTo>
                  <a:cubicBezTo>
                    <a:pt x="2562" y="1290"/>
                    <a:pt x="2572" y="1224"/>
                    <a:pt x="2582" y="1159"/>
                  </a:cubicBezTo>
                  <a:cubicBezTo>
                    <a:pt x="2583" y="1157"/>
                    <a:pt x="2583" y="1154"/>
                    <a:pt x="2583" y="1150"/>
                  </a:cubicBezTo>
                  <a:cubicBezTo>
                    <a:pt x="2622" y="1030"/>
                    <a:pt x="2627" y="910"/>
                    <a:pt x="2600" y="788"/>
                  </a:cubicBezTo>
                  <a:cubicBezTo>
                    <a:pt x="2595" y="668"/>
                    <a:pt x="2560" y="555"/>
                    <a:pt x="2493" y="451"/>
                  </a:cubicBezTo>
                  <a:cubicBezTo>
                    <a:pt x="2435" y="344"/>
                    <a:pt x="2358" y="260"/>
                    <a:pt x="2259" y="196"/>
                  </a:cubicBezTo>
                  <a:cubicBezTo>
                    <a:pt x="2171" y="116"/>
                    <a:pt x="2068" y="61"/>
                    <a:pt x="1950" y="33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36;p23">
              <a:extLst>
                <a:ext uri="{FF2B5EF4-FFF2-40B4-BE49-F238E27FC236}">
                  <a16:creationId xmlns:a16="http://schemas.microsoft.com/office/drawing/2014/main" id="{F7C39FD1-E5B0-CBF1-1592-2EC1C0A95504}"/>
                </a:ext>
              </a:extLst>
            </p:cNvPr>
            <p:cNvSpPr/>
            <p:nvPr/>
          </p:nvSpPr>
          <p:spPr>
            <a:xfrm>
              <a:off x="7717858" y="4561276"/>
              <a:ext cx="349266" cy="133124"/>
            </a:xfrm>
            <a:custGeom>
              <a:avLst/>
              <a:gdLst/>
              <a:ahLst/>
              <a:cxnLst/>
              <a:rect l="l" t="t" r="r" b="b"/>
              <a:pathLst>
                <a:path w="6845" h="2609" extrusionOk="0">
                  <a:moveTo>
                    <a:pt x="938" y="1"/>
                  </a:moveTo>
                  <a:cubicBezTo>
                    <a:pt x="888" y="1"/>
                    <a:pt x="838" y="6"/>
                    <a:pt x="788" y="18"/>
                  </a:cubicBezTo>
                  <a:cubicBezTo>
                    <a:pt x="667" y="23"/>
                    <a:pt x="554" y="59"/>
                    <a:pt x="450" y="126"/>
                  </a:cubicBezTo>
                  <a:cubicBezTo>
                    <a:pt x="344" y="182"/>
                    <a:pt x="260" y="261"/>
                    <a:pt x="196" y="359"/>
                  </a:cubicBezTo>
                  <a:cubicBezTo>
                    <a:pt x="115" y="447"/>
                    <a:pt x="60" y="551"/>
                    <a:pt x="33" y="669"/>
                  </a:cubicBezTo>
                  <a:cubicBezTo>
                    <a:pt x="21" y="749"/>
                    <a:pt x="11" y="829"/>
                    <a:pt x="0" y="909"/>
                  </a:cubicBezTo>
                  <a:cubicBezTo>
                    <a:pt x="0" y="1074"/>
                    <a:pt x="41" y="1227"/>
                    <a:pt x="124" y="1368"/>
                  </a:cubicBezTo>
                  <a:lnTo>
                    <a:pt x="266" y="1553"/>
                  </a:lnTo>
                  <a:cubicBezTo>
                    <a:pt x="380" y="1666"/>
                    <a:pt x="513" y="1743"/>
                    <a:pt x="667" y="1786"/>
                  </a:cubicBezTo>
                  <a:cubicBezTo>
                    <a:pt x="712" y="1794"/>
                    <a:pt x="758" y="1800"/>
                    <a:pt x="801" y="1807"/>
                  </a:cubicBezTo>
                  <a:cubicBezTo>
                    <a:pt x="924" y="1826"/>
                    <a:pt x="1046" y="1846"/>
                    <a:pt x="1169" y="1865"/>
                  </a:cubicBezTo>
                  <a:cubicBezTo>
                    <a:pt x="1348" y="1893"/>
                    <a:pt x="1529" y="1921"/>
                    <a:pt x="1708" y="1950"/>
                  </a:cubicBezTo>
                  <a:cubicBezTo>
                    <a:pt x="1929" y="1984"/>
                    <a:pt x="2148" y="2019"/>
                    <a:pt x="2368" y="2053"/>
                  </a:cubicBezTo>
                  <a:cubicBezTo>
                    <a:pt x="2608" y="2091"/>
                    <a:pt x="2851" y="2128"/>
                    <a:pt x="3091" y="2167"/>
                  </a:cubicBezTo>
                  <a:cubicBezTo>
                    <a:pt x="3332" y="2205"/>
                    <a:pt x="3579" y="2244"/>
                    <a:pt x="3822" y="2281"/>
                  </a:cubicBezTo>
                  <a:cubicBezTo>
                    <a:pt x="4048" y="2318"/>
                    <a:pt x="4275" y="2353"/>
                    <a:pt x="4501" y="2388"/>
                  </a:cubicBezTo>
                  <a:cubicBezTo>
                    <a:pt x="4693" y="2418"/>
                    <a:pt x="4885" y="2448"/>
                    <a:pt x="5076" y="2478"/>
                  </a:cubicBezTo>
                  <a:cubicBezTo>
                    <a:pt x="5214" y="2501"/>
                    <a:pt x="5352" y="2522"/>
                    <a:pt x="5490" y="2543"/>
                  </a:cubicBezTo>
                  <a:lnTo>
                    <a:pt x="5686" y="2574"/>
                  </a:lnTo>
                  <a:cubicBezTo>
                    <a:pt x="5688" y="2575"/>
                    <a:pt x="5691" y="2575"/>
                    <a:pt x="5695" y="2575"/>
                  </a:cubicBezTo>
                  <a:cubicBezTo>
                    <a:pt x="5765" y="2597"/>
                    <a:pt x="5834" y="2609"/>
                    <a:pt x="5904" y="2609"/>
                  </a:cubicBezTo>
                  <a:cubicBezTo>
                    <a:pt x="5955" y="2609"/>
                    <a:pt x="6006" y="2603"/>
                    <a:pt x="6057" y="2591"/>
                  </a:cubicBezTo>
                  <a:cubicBezTo>
                    <a:pt x="6177" y="2586"/>
                    <a:pt x="6290" y="2550"/>
                    <a:pt x="6394" y="2483"/>
                  </a:cubicBezTo>
                  <a:cubicBezTo>
                    <a:pt x="6500" y="2427"/>
                    <a:pt x="6585" y="2349"/>
                    <a:pt x="6649" y="2250"/>
                  </a:cubicBezTo>
                  <a:cubicBezTo>
                    <a:pt x="6729" y="2162"/>
                    <a:pt x="6783" y="2059"/>
                    <a:pt x="6812" y="1940"/>
                  </a:cubicBezTo>
                  <a:cubicBezTo>
                    <a:pt x="6823" y="1860"/>
                    <a:pt x="6833" y="1780"/>
                    <a:pt x="6845" y="1699"/>
                  </a:cubicBezTo>
                  <a:cubicBezTo>
                    <a:pt x="6843" y="1535"/>
                    <a:pt x="6802" y="1382"/>
                    <a:pt x="6720" y="1241"/>
                  </a:cubicBezTo>
                  <a:lnTo>
                    <a:pt x="6579" y="1056"/>
                  </a:lnTo>
                  <a:cubicBezTo>
                    <a:pt x="6465" y="945"/>
                    <a:pt x="6332" y="867"/>
                    <a:pt x="6177" y="823"/>
                  </a:cubicBezTo>
                  <a:cubicBezTo>
                    <a:pt x="6132" y="815"/>
                    <a:pt x="6087" y="809"/>
                    <a:pt x="6042" y="802"/>
                  </a:cubicBezTo>
                  <a:cubicBezTo>
                    <a:pt x="5920" y="783"/>
                    <a:pt x="5799" y="764"/>
                    <a:pt x="5676" y="744"/>
                  </a:cubicBezTo>
                  <a:cubicBezTo>
                    <a:pt x="5495" y="716"/>
                    <a:pt x="5316" y="687"/>
                    <a:pt x="5135" y="660"/>
                  </a:cubicBezTo>
                  <a:cubicBezTo>
                    <a:pt x="4916" y="625"/>
                    <a:pt x="4696" y="591"/>
                    <a:pt x="4477" y="556"/>
                  </a:cubicBezTo>
                  <a:cubicBezTo>
                    <a:pt x="4236" y="518"/>
                    <a:pt x="3994" y="481"/>
                    <a:pt x="3753" y="443"/>
                  </a:cubicBezTo>
                  <a:cubicBezTo>
                    <a:pt x="3511" y="404"/>
                    <a:pt x="3266" y="366"/>
                    <a:pt x="3022" y="328"/>
                  </a:cubicBezTo>
                  <a:cubicBezTo>
                    <a:pt x="2795" y="292"/>
                    <a:pt x="2570" y="256"/>
                    <a:pt x="2344" y="221"/>
                  </a:cubicBezTo>
                  <a:cubicBezTo>
                    <a:pt x="2152" y="191"/>
                    <a:pt x="1959" y="161"/>
                    <a:pt x="1767" y="131"/>
                  </a:cubicBezTo>
                  <a:cubicBezTo>
                    <a:pt x="1629" y="109"/>
                    <a:pt x="1491" y="87"/>
                    <a:pt x="1354" y="65"/>
                  </a:cubicBezTo>
                  <a:lnTo>
                    <a:pt x="1159" y="35"/>
                  </a:lnTo>
                  <a:cubicBezTo>
                    <a:pt x="1156" y="34"/>
                    <a:pt x="1154" y="34"/>
                    <a:pt x="1150" y="34"/>
                  </a:cubicBezTo>
                  <a:cubicBezTo>
                    <a:pt x="1079" y="12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37;p23">
              <a:extLst>
                <a:ext uri="{FF2B5EF4-FFF2-40B4-BE49-F238E27FC236}">
                  <a16:creationId xmlns:a16="http://schemas.microsoft.com/office/drawing/2014/main" id="{D30B5D6C-D321-E948-F546-7D112739728E}"/>
                </a:ext>
              </a:extLst>
            </p:cNvPr>
            <p:cNvSpPr/>
            <p:nvPr/>
          </p:nvSpPr>
          <p:spPr>
            <a:xfrm>
              <a:off x="9073643" y="4774152"/>
              <a:ext cx="349317" cy="133124"/>
            </a:xfrm>
            <a:custGeom>
              <a:avLst/>
              <a:gdLst/>
              <a:ahLst/>
              <a:cxnLst/>
              <a:rect l="l" t="t" r="r" b="b"/>
              <a:pathLst>
                <a:path w="6846" h="2609" extrusionOk="0">
                  <a:moveTo>
                    <a:pt x="941" y="1"/>
                  </a:moveTo>
                  <a:cubicBezTo>
                    <a:pt x="891" y="1"/>
                    <a:pt x="840" y="6"/>
                    <a:pt x="790" y="18"/>
                  </a:cubicBezTo>
                  <a:cubicBezTo>
                    <a:pt x="668" y="23"/>
                    <a:pt x="555" y="59"/>
                    <a:pt x="451" y="126"/>
                  </a:cubicBezTo>
                  <a:cubicBezTo>
                    <a:pt x="346" y="182"/>
                    <a:pt x="260" y="260"/>
                    <a:pt x="196" y="359"/>
                  </a:cubicBezTo>
                  <a:cubicBezTo>
                    <a:pt x="116" y="447"/>
                    <a:pt x="62" y="550"/>
                    <a:pt x="33" y="669"/>
                  </a:cubicBezTo>
                  <a:cubicBezTo>
                    <a:pt x="23" y="749"/>
                    <a:pt x="12" y="829"/>
                    <a:pt x="1" y="910"/>
                  </a:cubicBezTo>
                  <a:cubicBezTo>
                    <a:pt x="2" y="1074"/>
                    <a:pt x="43" y="1227"/>
                    <a:pt x="125" y="1369"/>
                  </a:cubicBezTo>
                  <a:lnTo>
                    <a:pt x="267" y="1553"/>
                  </a:lnTo>
                  <a:cubicBezTo>
                    <a:pt x="381" y="1665"/>
                    <a:pt x="514" y="1742"/>
                    <a:pt x="668" y="1786"/>
                  </a:cubicBezTo>
                  <a:cubicBezTo>
                    <a:pt x="713" y="1794"/>
                    <a:pt x="758" y="1800"/>
                    <a:pt x="803" y="1808"/>
                  </a:cubicBezTo>
                  <a:cubicBezTo>
                    <a:pt x="925" y="1826"/>
                    <a:pt x="1048" y="1845"/>
                    <a:pt x="1170" y="1865"/>
                  </a:cubicBezTo>
                  <a:cubicBezTo>
                    <a:pt x="1350" y="1893"/>
                    <a:pt x="1530" y="1922"/>
                    <a:pt x="1710" y="1949"/>
                  </a:cubicBezTo>
                  <a:cubicBezTo>
                    <a:pt x="1930" y="1984"/>
                    <a:pt x="2149" y="2018"/>
                    <a:pt x="2368" y="2053"/>
                  </a:cubicBezTo>
                  <a:cubicBezTo>
                    <a:pt x="2610" y="2091"/>
                    <a:pt x="2851" y="2129"/>
                    <a:pt x="3092" y="2166"/>
                  </a:cubicBezTo>
                  <a:lnTo>
                    <a:pt x="3823" y="2282"/>
                  </a:lnTo>
                  <a:cubicBezTo>
                    <a:pt x="4050" y="2317"/>
                    <a:pt x="4276" y="2353"/>
                    <a:pt x="4503" y="2388"/>
                  </a:cubicBezTo>
                  <a:cubicBezTo>
                    <a:pt x="4695" y="2418"/>
                    <a:pt x="4887" y="2448"/>
                    <a:pt x="5078" y="2478"/>
                  </a:cubicBezTo>
                  <a:lnTo>
                    <a:pt x="5492" y="2544"/>
                  </a:lnTo>
                  <a:lnTo>
                    <a:pt x="5687" y="2574"/>
                  </a:lnTo>
                  <a:cubicBezTo>
                    <a:pt x="5690" y="2575"/>
                    <a:pt x="5693" y="2575"/>
                    <a:pt x="5695" y="2575"/>
                  </a:cubicBezTo>
                  <a:cubicBezTo>
                    <a:pt x="5766" y="2597"/>
                    <a:pt x="5837" y="2608"/>
                    <a:pt x="5908" y="2608"/>
                  </a:cubicBezTo>
                  <a:cubicBezTo>
                    <a:pt x="5958" y="2608"/>
                    <a:pt x="6008" y="2603"/>
                    <a:pt x="6058" y="2591"/>
                  </a:cubicBezTo>
                  <a:cubicBezTo>
                    <a:pt x="6178" y="2586"/>
                    <a:pt x="6291" y="2550"/>
                    <a:pt x="6395" y="2483"/>
                  </a:cubicBezTo>
                  <a:cubicBezTo>
                    <a:pt x="6502" y="2427"/>
                    <a:pt x="6587" y="2348"/>
                    <a:pt x="6651" y="2250"/>
                  </a:cubicBezTo>
                  <a:cubicBezTo>
                    <a:pt x="6731" y="2162"/>
                    <a:pt x="6785" y="2058"/>
                    <a:pt x="6813" y="1940"/>
                  </a:cubicBezTo>
                  <a:cubicBezTo>
                    <a:pt x="6824" y="1860"/>
                    <a:pt x="6835" y="1780"/>
                    <a:pt x="6845" y="1700"/>
                  </a:cubicBezTo>
                  <a:cubicBezTo>
                    <a:pt x="6845" y="1535"/>
                    <a:pt x="6804" y="1382"/>
                    <a:pt x="6721" y="1241"/>
                  </a:cubicBezTo>
                  <a:lnTo>
                    <a:pt x="6579" y="1056"/>
                  </a:lnTo>
                  <a:cubicBezTo>
                    <a:pt x="6467" y="943"/>
                    <a:pt x="6332" y="866"/>
                    <a:pt x="6178" y="823"/>
                  </a:cubicBezTo>
                  <a:cubicBezTo>
                    <a:pt x="6133" y="816"/>
                    <a:pt x="6089" y="809"/>
                    <a:pt x="6044" y="802"/>
                  </a:cubicBezTo>
                  <a:cubicBezTo>
                    <a:pt x="5921" y="783"/>
                    <a:pt x="5799" y="763"/>
                    <a:pt x="5677" y="744"/>
                  </a:cubicBezTo>
                  <a:cubicBezTo>
                    <a:pt x="5497" y="717"/>
                    <a:pt x="5317" y="688"/>
                    <a:pt x="5137" y="659"/>
                  </a:cubicBezTo>
                  <a:cubicBezTo>
                    <a:pt x="4918" y="625"/>
                    <a:pt x="4698" y="590"/>
                    <a:pt x="4478" y="556"/>
                  </a:cubicBezTo>
                  <a:cubicBezTo>
                    <a:pt x="4237" y="518"/>
                    <a:pt x="3996" y="481"/>
                    <a:pt x="3754" y="442"/>
                  </a:cubicBezTo>
                  <a:cubicBezTo>
                    <a:pt x="3513" y="404"/>
                    <a:pt x="3268" y="365"/>
                    <a:pt x="3023" y="328"/>
                  </a:cubicBezTo>
                  <a:cubicBezTo>
                    <a:pt x="2797" y="291"/>
                    <a:pt x="2570" y="256"/>
                    <a:pt x="2345" y="221"/>
                  </a:cubicBezTo>
                  <a:cubicBezTo>
                    <a:pt x="2153" y="191"/>
                    <a:pt x="1961" y="161"/>
                    <a:pt x="1769" y="131"/>
                  </a:cubicBezTo>
                  <a:lnTo>
                    <a:pt x="1355" y="66"/>
                  </a:lnTo>
                  <a:lnTo>
                    <a:pt x="1160" y="36"/>
                  </a:lnTo>
                  <a:cubicBezTo>
                    <a:pt x="1157" y="34"/>
                    <a:pt x="1155" y="34"/>
                    <a:pt x="1152" y="34"/>
                  </a:cubicBezTo>
                  <a:cubicBezTo>
                    <a:pt x="1081" y="12"/>
                    <a:pt x="1011" y="1"/>
                    <a:pt x="941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38;p23">
              <a:extLst>
                <a:ext uri="{FF2B5EF4-FFF2-40B4-BE49-F238E27FC236}">
                  <a16:creationId xmlns:a16="http://schemas.microsoft.com/office/drawing/2014/main" id="{BBAF2312-1A45-A88C-9430-42BD6F26DBEC}"/>
                </a:ext>
              </a:extLst>
            </p:cNvPr>
            <p:cNvSpPr/>
            <p:nvPr/>
          </p:nvSpPr>
          <p:spPr>
            <a:xfrm>
              <a:off x="8043448" y="4028371"/>
              <a:ext cx="245634" cy="302680"/>
            </a:xfrm>
            <a:custGeom>
              <a:avLst/>
              <a:gdLst/>
              <a:ahLst/>
              <a:cxnLst/>
              <a:rect l="l" t="t" r="r" b="b"/>
              <a:pathLst>
                <a:path w="4814" h="5932" extrusionOk="0">
                  <a:moveTo>
                    <a:pt x="940" y="0"/>
                  </a:moveTo>
                  <a:cubicBezTo>
                    <a:pt x="890" y="0"/>
                    <a:pt x="839" y="6"/>
                    <a:pt x="788" y="17"/>
                  </a:cubicBezTo>
                  <a:cubicBezTo>
                    <a:pt x="668" y="23"/>
                    <a:pt x="555" y="58"/>
                    <a:pt x="451" y="125"/>
                  </a:cubicBezTo>
                  <a:lnTo>
                    <a:pt x="267" y="266"/>
                  </a:lnTo>
                  <a:cubicBezTo>
                    <a:pt x="154" y="381"/>
                    <a:pt x="76" y="514"/>
                    <a:pt x="33" y="668"/>
                  </a:cubicBezTo>
                  <a:cubicBezTo>
                    <a:pt x="22" y="748"/>
                    <a:pt x="12" y="830"/>
                    <a:pt x="1" y="910"/>
                  </a:cubicBezTo>
                  <a:cubicBezTo>
                    <a:pt x="1" y="1074"/>
                    <a:pt x="42" y="1227"/>
                    <a:pt x="125" y="1369"/>
                  </a:cubicBezTo>
                  <a:cubicBezTo>
                    <a:pt x="151" y="1405"/>
                    <a:pt x="179" y="1443"/>
                    <a:pt x="205" y="1479"/>
                  </a:cubicBezTo>
                  <a:lnTo>
                    <a:pt x="423" y="1779"/>
                  </a:lnTo>
                  <a:cubicBezTo>
                    <a:pt x="531" y="1926"/>
                    <a:pt x="639" y="2074"/>
                    <a:pt x="746" y="2220"/>
                  </a:cubicBezTo>
                  <a:cubicBezTo>
                    <a:pt x="877" y="2401"/>
                    <a:pt x="1008" y="2580"/>
                    <a:pt x="1140" y="2761"/>
                  </a:cubicBezTo>
                  <a:cubicBezTo>
                    <a:pt x="1282" y="2958"/>
                    <a:pt x="1427" y="3155"/>
                    <a:pt x="1570" y="3351"/>
                  </a:cubicBezTo>
                  <a:lnTo>
                    <a:pt x="2004" y="3947"/>
                  </a:lnTo>
                  <a:cubicBezTo>
                    <a:pt x="2139" y="4134"/>
                    <a:pt x="2274" y="4320"/>
                    <a:pt x="2410" y="4505"/>
                  </a:cubicBezTo>
                  <a:cubicBezTo>
                    <a:pt x="2525" y="4662"/>
                    <a:pt x="2639" y="4819"/>
                    <a:pt x="2753" y="4977"/>
                  </a:cubicBezTo>
                  <a:lnTo>
                    <a:pt x="2999" y="5314"/>
                  </a:lnTo>
                  <a:lnTo>
                    <a:pt x="3116" y="5473"/>
                  </a:lnTo>
                  <a:cubicBezTo>
                    <a:pt x="3117" y="5476"/>
                    <a:pt x="3120" y="5478"/>
                    <a:pt x="3121" y="5481"/>
                  </a:cubicBezTo>
                  <a:cubicBezTo>
                    <a:pt x="3177" y="5586"/>
                    <a:pt x="3256" y="5671"/>
                    <a:pt x="3355" y="5735"/>
                  </a:cubicBezTo>
                  <a:cubicBezTo>
                    <a:pt x="3443" y="5816"/>
                    <a:pt x="3546" y="5870"/>
                    <a:pt x="3664" y="5898"/>
                  </a:cubicBezTo>
                  <a:cubicBezTo>
                    <a:pt x="3734" y="5920"/>
                    <a:pt x="3805" y="5931"/>
                    <a:pt x="3875" y="5931"/>
                  </a:cubicBezTo>
                  <a:cubicBezTo>
                    <a:pt x="3926" y="5931"/>
                    <a:pt x="3976" y="5926"/>
                    <a:pt x="4026" y="5915"/>
                  </a:cubicBezTo>
                  <a:cubicBezTo>
                    <a:pt x="4147" y="5908"/>
                    <a:pt x="4260" y="5873"/>
                    <a:pt x="4364" y="5807"/>
                  </a:cubicBezTo>
                  <a:lnTo>
                    <a:pt x="4548" y="5665"/>
                  </a:lnTo>
                  <a:cubicBezTo>
                    <a:pt x="4661" y="5551"/>
                    <a:pt x="4739" y="5418"/>
                    <a:pt x="4781" y="5264"/>
                  </a:cubicBezTo>
                  <a:cubicBezTo>
                    <a:pt x="4793" y="5184"/>
                    <a:pt x="4804" y="5102"/>
                    <a:pt x="4814" y="5022"/>
                  </a:cubicBezTo>
                  <a:cubicBezTo>
                    <a:pt x="4814" y="4858"/>
                    <a:pt x="4772" y="4705"/>
                    <a:pt x="4690" y="4563"/>
                  </a:cubicBezTo>
                  <a:cubicBezTo>
                    <a:pt x="4663" y="4526"/>
                    <a:pt x="4636" y="4489"/>
                    <a:pt x="4609" y="4452"/>
                  </a:cubicBezTo>
                  <a:lnTo>
                    <a:pt x="4391" y="4153"/>
                  </a:lnTo>
                  <a:cubicBezTo>
                    <a:pt x="4283" y="4006"/>
                    <a:pt x="4177" y="3858"/>
                    <a:pt x="4069" y="3710"/>
                  </a:cubicBezTo>
                  <a:cubicBezTo>
                    <a:pt x="3937" y="3531"/>
                    <a:pt x="3807" y="3351"/>
                    <a:pt x="3675" y="3171"/>
                  </a:cubicBezTo>
                  <a:cubicBezTo>
                    <a:pt x="3532" y="2974"/>
                    <a:pt x="3389" y="2777"/>
                    <a:pt x="3245" y="2580"/>
                  </a:cubicBezTo>
                  <a:lnTo>
                    <a:pt x="2811" y="1985"/>
                  </a:lnTo>
                  <a:cubicBezTo>
                    <a:pt x="2676" y="1798"/>
                    <a:pt x="2540" y="1612"/>
                    <a:pt x="2405" y="1426"/>
                  </a:cubicBezTo>
                  <a:cubicBezTo>
                    <a:pt x="2291" y="1270"/>
                    <a:pt x="2175" y="1113"/>
                    <a:pt x="2061" y="955"/>
                  </a:cubicBezTo>
                  <a:lnTo>
                    <a:pt x="1815" y="618"/>
                  </a:lnTo>
                  <a:lnTo>
                    <a:pt x="1699" y="458"/>
                  </a:lnTo>
                  <a:cubicBezTo>
                    <a:pt x="1698" y="456"/>
                    <a:pt x="1696" y="453"/>
                    <a:pt x="1694" y="451"/>
                  </a:cubicBezTo>
                  <a:cubicBezTo>
                    <a:pt x="1637" y="345"/>
                    <a:pt x="1558" y="260"/>
                    <a:pt x="1461" y="196"/>
                  </a:cubicBezTo>
                  <a:cubicBezTo>
                    <a:pt x="1372" y="116"/>
                    <a:pt x="1269" y="62"/>
                    <a:pt x="1151" y="33"/>
                  </a:cubicBezTo>
                  <a:cubicBezTo>
                    <a:pt x="1081" y="11"/>
                    <a:pt x="1010" y="0"/>
                    <a:pt x="940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39;p23">
              <a:extLst>
                <a:ext uri="{FF2B5EF4-FFF2-40B4-BE49-F238E27FC236}">
                  <a16:creationId xmlns:a16="http://schemas.microsoft.com/office/drawing/2014/main" id="{882FB3E6-0E08-BC29-46D2-3DE4F8A584E7}"/>
                </a:ext>
              </a:extLst>
            </p:cNvPr>
            <p:cNvSpPr/>
            <p:nvPr/>
          </p:nvSpPr>
          <p:spPr>
            <a:xfrm>
              <a:off x="8851633" y="5137501"/>
              <a:ext cx="245736" cy="302731"/>
            </a:xfrm>
            <a:custGeom>
              <a:avLst/>
              <a:gdLst/>
              <a:ahLst/>
              <a:cxnLst/>
              <a:rect l="l" t="t" r="r" b="b"/>
              <a:pathLst>
                <a:path w="4816" h="5933" extrusionOk="0">
                  <a:moveTo>
                    <a:pt x="940" y="1"/>
                  </a:moveTo>
                  <a:cubicBezTo>
                    <a:pt x="889" y="1"/>
                    <a:pt x="839" y="6"/>
                    <a:pt x="789" y="17"/>
                  </a:cubicBezTo>
                  <a:cubicBezTo>
                    <a:pt x="667" y="24"/>
                    <a:pt x="555" y="59"/>
                    <a:pt x="451" y="125"/>
                  </a:cubicBezTo>
                  <a:lnTo>
                    <a:pt x="267" y="268"/>
                  </a:lnTo>
                  <a:cubicBezTo>
                    <a:pt x="155" y="381"/>
                    <a:pt x="77" y="515"/>
                    <a:pt x="33" y="668"/>
                  </a:cubicBezTo>
                  <a:cubicBezTo>
                    <a:pt x="23" y="750"/>
                    <a:pt x="12" y="830"/>
                    <a:pt x="0" y="910"/>
                  </a:cubicBezTo>
                  <a:cubicBezTo>
                    <a:pt x="2" y="1075"/>
                    <a:pt x="43" y="1228"/>
                    <a:pt x="124" y="1369"/>
                  </a:cubicBezTo>
                  <a:cubicBezTo>
                    <a:pt x="152" y="1406"/>
                    <a:pt x="178" y="1443"/>
                    <a:pt x="206" y="1480"/>
                  </a:cubicBezTo>
                  <a:cubicBezTo>
                    <a:pt x="279" y="1580"/>
                    <a:pt x="351" y="1679"/>
                    <a:pt x="423" y="1779"/>
                  </a:cubicBezTo>
                  <a:lnTo>
                    <a:pt x="745" y="2221"/>
                  </a:lnTo>
                  <a:cubicBezTo>
                    <a:pt x="877" y="2401"/>
                    <a:pt x="1007" y="2581"/>
                    <a:pt x="1139" y="2760"/>
                  </a:cubicBezTo>
                  <a:cubicBezTo>
                    <a:pt x="1283" y="2958"/>
                    <a:pt x="1427" y="3156"/>
                    <a:pt x="1572" y="3354"/>
                  </a:cubicBezTo>
                  <a:cubicBezTo>
                    <a:pt x="1716" y="3553"/>
                    <a:pt x="1861" y="3752"/>
                    <a:pt x="2006" y="3950"/>
                  </a:cubicBezTo>
                  <a:cubicBezTo>
                    <a:pt x="2141" y="4136"/>
                    <a:pt x="2275" y="4321"/>
                    <a:pt x="2411" y="4507"/>
                  </a:cubicBezTo>
                  <a:cubicBezTo>
                    <a:pt x="2525" y="4664"/>
                    <a:pt x="2640" y="4820"/>
                    <a:pt x="2754" y="4977"/>
                  </a:cubicBezTo>
                  <a:cubicBezTo>
                    <a:pt x="2836" y="5090"/>
                    <a:pt x="2918" y="5203"/>
                    <a:pt x="3001" y="5316"/>
                  </a:cubicBezTo>
                  <a:cubicBezTo>
                    <a:pt x="3039" y="5370"/>
                    <a:pt x="3079" y="5422"/>
                    <a:pt x="3117" y="5475"/>
                  </a:cubicBezTo>
                  <a:cubicBezTo>
                    <a:pt x="3119" y="5478"/>
                    <a:pt x="3120" y="5480"/>
                    <a:pt x="3122" y="5483"/>
                  </a:cubicBezTo>
                  <a:cubicBezTo>
                    <a:pt x="3179" y="5588"/>
                    <a:pt x="3257" y="5673"/>
                    <a:pt x="3356" y="5737"/>
                  </a:cubicBezTo>
                  <a:cubicBezTo>
                    <a:pt x="3444" y="5817"/>
                    <a:pt x="3547" y="5871"/>
                    <a:pt x="3665" y="5900"/>
                  </a:cubicBezTo>
                  <a:cubicBezTo>
                    <a:pt x="3736" y="5922"/>
                    <a:pt x="3806" y="5933"/>
                    <a:pt x="3877" y="5933"/>
                  </a:cubicBezTo>
                  <a:cubicBezTo>
                    <a:pt x="3927" y="5933"/>
                    <a:pt x="3977" y="5927"/>
                    <a:pt x="4027" y="5916"/>
                  </a:cubicBezTo>
                  <a:cubicBezTo>
                    <a:pt x="4149" y="5910"/>
                    <a:pt x="4262" y="5875"/>
                    <a:pt x="4366" y="5809"/>
                  </a:cubicBezTo>
                  <a:lnTo>
                    <a:pt x="4549" y="5667"/>
                  </a:lnTo>
                  <a:cubicBezTo>
                    <a:pt x="4662" y="5553"/>
                    <a:pt x="4739" y="5420"/>
                    <a:pt x="4783" y="5266"/>
                  </a:cubicBezTo>
                  <a:cubicBezTo>
                    <a:pt x="4793" y="5185"/>
                    <a:pt x="4805" y="5104"/>
                    <a:pt x="4816" y="5024"/>
                  </a:cubicBezTo>
                  <a:cubicBezTo>
                    <a:pt x="4815" y="4859"/>
                    <a:pt x="4773" y="4706"/>
                    <a:pt x="4692" y="4565"/>
                  </a:cubicBezTo>
                  <a:cubicBezTo>
                    <a:pt x="4664" y="4528"/>
                    <a:pt x="4638" y="4492"/>
                    <a:pt x="4610" y="4454"/>
                  </a:cubicBezTo>
                  <a:cubicBezTo>
                    <a:pt x="4537" y="4355"/>
                    <a:pt x="4465" y="4255"/>
                    <a:pt x="4392" y="4155"/>
                  </a:cubicBezTo>
                  <a:lnTo>
                    <a:pt x="4071" y="3713"/>
                  </a:lnTo>
                  <a:cubicBezTo>
                    <a:pt x="3939" y="3534"/>
                    <a:pt x="3809" y="3353"/>
                    <a:pt x="3677" y="3174"/>
                  </a:cubicBezTo>
                  <a:cubicBezTo>
                    <a:pt x="3533" y="2976"/>
                    <a:pt x="3389" y="2778"/>
                    <a:pt x="3245" y="2579"/>
                  </a:cubicBezTo>
                  <a:cubicBezTo>
                    <a:pt x="3100" y="2381"/>
                    <a:pt x="2955" y="2182"/>
                    <a:pt x="2811" y="1984"/>
                  </a:cubicBezTo>
                  <a:cubicBezTo>
                    <a:pt x="2675" y="1798"/>
                    <a:pt x="2540" y="1613"/>
                    <a:pt x="2406" y="1428"/>
                  </a:cubicBezTo>
                  <a:cubicBezTo>
                    <a:pt x="2291" y="1270"/>
                    <a:pt x="2176" y="1113"/>
                    <a:pt x="2062" y="957"/>
                  </a:cubicBezTo>
                  <a:cubicBezTo>
                    <a:pt x="1979" y="844"/>
                    <a:pt x="1898" y="731"/>
                    <a:pt x="1815" y="618"/>
                  </a:cubicBezTo>
                  <a:cubicBezTo>
                    <a:pt x="1776" y="565"/>
                    <a:pt x="1737" y="512"/>
                    <a:pt x="1700" y="459"/>
                  </a:cubicBezTo>
                  <a:cubicBezTo>
                    <a:pt x="1697" y="456"/>
                    <a:pt x="1696" y="454"/>
                    <a:pt x="1695" y="451"/>
                  </a:cubicBezTo>
                  <a:cubicBezTo>
                    <a:pt x="1637" y="346"/>
                    <a:pt x="1559" y="261"/>
                    <a:pt x="1460" y="197"/>
                  </a:cubicBezTo>
                  <a:cubicBezTo>
                    <a:pt x="1372" y="117"/>
                    <a:pt x="1269" y="63"/>
                    <a:pt x="1152" y="34"/>
                  </a:cubicBezTo>
                  <a:cubicBezTo>
                    <a:pt x="1081" y="12"/>
                    <a:pt x="1010" y="1"/>
                    <a:pt x="940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40;p23">
              <a:extLst>
                <a:ext uri="{FF2B5EF4-FFF2-40B4-BE49-F238E27FC236}">
                  <a16:creationId xmlns:a16="http://schemas.microsoft.com/office/drawing/2014/main" id="{9F20E8FD-1FB8-98DB-4BDC-1AD22430FAA4}"/>
                </a:ext>
              </a:extLst>
            </p:cNvPr>
            <p:cNvSpPr/>
            <p:nvPr/>
          </p:nvSpPr>
          <p:spPr>
            <a:xfrm>
              <a:off x="7863942" y="5015552"/>
              <a:ext cx="303650" cy="245634"/>
            </a:xfrm>
            <a:custGeom>
              <a:avLst/>
              <a:gdLst/>
              <a:ahLst/>
              <a:cxnLst/>
              <a:rect l="l" t="t" r="r" b="b"/>
              <a:pathLst>
                <a:path w="5951" h="4814" extrusionOk="0">
                  <a:moveTo>
                    <a:pt x="5031" y="1"/>
                  </a:moveTo>
                  <a:cubicBezTo>
                    <a:pt x="4868" y="1"/>
                    <a:pt x="4715" y="42"/>
                    <a:pt x="4574" y="125"/>
                  </a:cubicBezTo>
                  <a:cubicBezTo>
                    <a:pt x="4536" y="151"/>
                    <a:pt x="4500" y="178"/>
                    <a:pt x="4462" y="205"/>
                  </a:cubicBezTo>
                  <a:cubicBezTo>
                    <a:pt x="4363" y="278"/>
                    <a:pt x="4263" y="351"/>
                    <a:pt x="4163" y="424"/>
                  </a:cubicBezTo>
                  <a:cubicBezTo>
                    <a:pt x="4015" y="530"/>
                    <a:pt x="3869" y="638"/>
                    <a:pt x="3721" y="746"/>
                  </a:cubicBezTo>
                  <a:cubicBezTo>
                    <a:pt x="3541" y="876"/>
                    <a:pt x="3362" y="1008"/>
                    <a:pt x="3182" y="1138"/>
                  </a:cubicBezTo>
                  <a:cubicBezTo>
                    <a:pt x="2985" y="1283"/>
                    <a:pt x="2787" y="1427"/>
                    <a:pt x="2588" y="1571"/>
                  </a:cubicBezTo>
                  <a:cubicBezTo>
                    <a:pt x="2390" y="1715"/>
                    <a:pt x="2191" y="1861"/>
                    <a:pt x="1993" y="2005"/>
                  </a:cubicBezTo>
                  <a:cubicBezTo>
                    <a:pt x="1807" y="2140"/>
                    <a:pt x="1622" y="2276"/>
                    <a:pt x="1437" y="2410"/>
                  </a:cubicBezTo>
                  <a:cubicBezTo>
                    <a:pt x="1279" y="2524"/>
                    <a:pt x="1122" y="2639"/>
                    <a:pt x="966" y="2754"/>
                  </a:cubicBezTo>
                  <a:cubicBezTo>
                    <a:pt x="853" y="2835"/>
                    <a:pt x="740" y="2918"/>
                    <a:pt x="627" y="2999"/>
                  </a:cubicBezTo>
                  <a:cubicBezTo>
                    <a:pt x="574" y="3038"/>
                    <a:pt x="520" y="3077"/>
                    <a:pt x="468" y="3116"/>
                  </a:cubicBezTo>
                  <a:cubicBezTo>
                    <a:pt x="465" y="3118"/>
                    <a:pt x="463" y="3120"/>
                    <a:pt x="460" y="3121"/>
                  </a:cubicBezTo>
                  <a:cubicBezTo>
                    <a:pt x="355" y="3179"/>
                    <a:pt x="270" y="3256"/>
                    <a:pt x="206" y="3355"/>
                  </a:cubicBezTo>
                  <a:cubicBezTo>
                    <a:pt x="125" y="3443"/>
                    <a:pt x="72" y="3546"/>
                    <a:pt x="43" y="3664"/>
                  </a:cubicBezTo>
                  <a:cubicBezTo>
                    <a:pt x="5" y="3786"/>
                    <a:pt x="0" y="3906"/>
                    <a:pt x="26" y="4026"/>
                  </a:cubicBezTo>
                  <a:cubicBezTo>
                    <a:pt x="33" y="4148"/>
                    <a:pt x="68" y="4260"/>
                    <a:pt x="134" y="4365"/>
                  </a:cubicBezTo>
                  <a:lnTo>
                    <a:pt x="277" y="4548"/>
                  </a:lnTo>
                  <a:cubicBezTo>
                    <a:pt x="390" y="4661"/>
                    <a:pt x="524" y="4739"/>
                    <a:pt x="677" y="4783"/>
                  </a:cubicBezTo>
                  <a:lnTo>
                    <a:pt x="919" y="4814"/>
                  </a:lnTo>
                  <a:cubicBezTo>
                    <a:pt x="1084" y="4814"/>
                    <a:pt x="1237" y="4773"/>
                    <a:pt x="1378" y="4691"/>
                  </a:cubicBezTo>
                  <a:cubicBezTo>
                    <a:pt x="1415" y="4663"/>
                    <a:pt x="1452" y="4637"/>
                    <a:pt x="1489" y="4610"/>
                  </a:cubicBezTo>
                  <a:cubicBezTo>
                    <a:pt x="1589" y="4537"/>
                    <a:pt x="1688" y="4464"/>
                    <a:pt x="1788" y="4391"/>
                  </a:cubicBezTo>
                  <a:cubicBezTo>
                    <a:pt x="1935" y="4285"/>
                    <a:pt x="2083" y="4177"/>
                    <a:pt x="2230" y="4069"/>
                  </a:cubicBezTo>
                  <a:cubicBezTo>
                    <a:pt x="2409" y="3939"/>
                    <a:pt x="2590" y="3808"/>
                    <a:pt x="2769" y="3677"/>
                  </a:cubicBezTo>
                  <a:cubicBezTo>
                    <a:pt x="2967" y="3532"/>
                    <a:pt x="3165" y="3388"/>
                    <a:pt x="3362" y="3244"/>
                  </a:cubicBezTo>
                  <a:cubicBezTo>
                    <a:pt x="3562" y="3100"/>
                    <a:pt x="3760" y="2954"/>
                    <a:pt x="3959" y="2810"/>
                  </a:cubicBezTo>
                  <a:cubicBezTo>
                    <a:pt x="4143" y="2675"/>
                    <a:pt x="4329" y="2539"/>
                    <a:pt x="4515" y="2405"/>
                  </a:cubicBezTo>
                  <a:cubicBezTo>
                    <a:pt x="4671" y="2291"/>
                    <a:pt x="4828" y="2175"/>
                    <a:pt x="4985" y="2061"/>
                  </a:cubicBezTo>
                  <a:cubicBezTo>
                    <a:pt x="5098" y="1980"/>
                    <a:pt x="5211" y="1897"/>
                    <a:pt x="5323" y="1816"/>
                  </a:cubicBezTo>
                  <a:cubicBezTo>
                    <a:pt x="5377" y="1777"/>
                    <a:pt x="5430" y="1738"/>
                    <a:pt x="5484" y="1699"/>
                  </a:cubicBezTo>
                  <a:cubicBezTo>
                    <a:pt x="5485" y="1698"/>
                    <a:pt x="5488" y="1695"/>
                    <a:pt x="5490" y="1694"/>
                  </a:cubicBezTo>
                  <a:cubicBezTo>
                    <a:pt x="5596" y="1636"/>
                    <a:pt x="5681" y="1558"/>
                    <a:pt x="5745" y="1459"/>
                  </a:cubicBezTo>
                  <a:cubicBezTo>
                    <a:pt x="5825" y="1372"/>
                    <a:pt x="5879" y="1269"/>
                    <a:pt x="5908" y="1151"/>
                  </a:cubicBezTo>
                  <a:cubicBezTo>
                    <a:pt x="5945" y="1029"/>
                    <a:pt x="5950" y="909"/>
                    <a:pt x="5924" y="788"/>
                  </a:cubicBezTo>
                  <a:cubicBezTo>
                    <a:pt x="5919" y="667"/>
                    <a:pt x="5883" y="555"/>
                    <a:pt x="5816" y="450"/>
                  </a:cubicBezTo>
                  <a:lnTo>
                    <a:pt x="5675" y="267"/>
                  </a:lnTo>
                  <a:cubicBezTo>
                    <a:pt x="5560" y="154"/>
                    <a:pt x="5428" y="76"/>
                    <a:pt x="5273" y="34"/>
                  </a:cubicBezTo>
                  <a:lnTo>
                    <a:pt x="5031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41;p23">
              <a:extLst>
                <a:ext uri="{FF2B5EF4-FFF2-40B4-BE49-F238E27FC236}">
                  <a16:creationId xmlns:a16="http://schemas.microsoft.com/office/drawing/2014/main" id="{9438522A-515A-EA74-D6ED-C2EC33BCDA52}"/>
                </a:ext>
              </a:extLst>
            </p:cNvPr>
            <p:cNvSpPr/>
            <p:nvPr/>
          </p:nvSpPr>
          <p:spPr>
            <a:xfrm>
              <a:off x="8973124" y="4207367"/>
              <a:ext cx="303752" cy="245685"/>
            </a:xfrm>
            <a:custGeom>
              <a:avLst/>
              <a:gdLst/>
              <a:ahLst/>
              <a:cxnLst/>
              <a:rect l="l" t="t" r="r" b="b"/>
              <a:pathLst>
                <a:path w="5953" h="4815" extrusionOk="0">
                  <a:moveTo>
                    <a:pt x="5033" y="0"/>
                  </a:moveTo>
                  <a:cubicBezTo>
                    <a:pt x="4869" y="0"/>
                    <a:pt x="4716" y="42"/>
                    <a:pt x="4574" y="124"/>
                  </a:cubicBezTo>
                  <a:cubicBezTo>
                    <a:pt x="4538" y="151"/>
                    <a:pt x="4500" y="178"/>
                    <a:pt x="4464" y="205"/>
                  </a:cubicBezTo>
                  <a:cubicBezTo>
                    <a:pt x="4364" y="277"/>
                    <a:pt x="4264" y="350"/>
                    <a:pt x="4164" y="423"/>
                  </a:cubicBezTo>
                  <a:lnTo>
                    <a:pt x="3723" y="745"/>
                  </a:lnTo>
                  <a:cubicBezTo>
                    <a:pt x="3543" y="875"/>
                    <a:pt x="3363" y="1007"/>
                    <a:pt x="3183" y="1138"/>
                  </a:cubicBezTo>
                  <a:cubicBezTo>
                    <a:pt x="2985" y="1282"/>
                    <a:pt x="2787" y="1426"/>
                    <a:pt x="2589" y="1570"/>
                  </a:cubicBezTo>
                  <a:cubicBezTo>
                    <a:pt x="2392" y="1714"/>
                    <a:pt x="2193" y="1860"/>
                    <a:pt x="1993" y="2005"/>
                  </a:cubicBezTo>
                  <a:cubicBezTo>
                    <a:pt x="1808" y="2140"/>
                    <a:pt x="1623" y="2275"/>
                    <a:pt x="1438" y="2410"/>
                  </a:cubicBezTo>
                  <a:cubicBezTo>
                    <a:pt x="1281" y="2525"/>
                    <a:pt x="1124" y="2639"/>
                    <a:pt x="968" y="2753"/>
                  </a:cubicBezTo>
                  <a:cubicBezTo>
                    <a:pt x="855" y="2836"/>
                    <a:pt x="742" y="2917"/>
                    <a:pt x="629" y="3000"/>
                  </a:cubicBezTo>
                  <a:lnTo>
                    <a:pt x="468" y="3116"/>
                  </a:lnTo>
                  <a:cubicBezTo>
                    <a:pt x="467" y="3118"/>
                    <a:pt x="465" y="3119"/>
                    <a:pt x="462" y="3121"/>
                  </a:cubicBezTo>
                  <a:cubicBezTo>
                    <a:pt x="356" y="3178"/>
                    <a:pt x="272" y="3256"/>
                    <a:pt x="208" y="3355"/>
                  </a:cubicBezTo>
                  <a:cubicBezTo>
                    <a:pt x="127" y="3443"/>
                    <a:pt x="72" y="3545"/>
                    <a:pt x="45" y="3664"/>
                  </a:cubicBezTo>
                  <a:cubicBezTo>
                    <a:pt x="7" y="3785"/>
                    <a:pt x="1" y="3905"/>
                    <a:pt x="28" y="4027"/>
                  </a:cubicBezTo>
                  <a:cubicBezTo>
                    <a:pt x="33" y="4147"/>
                    <a:pt x="70" y="4260"/>
                    <a:pt x="136" y="4364"/>
                  </a:cubicBezTo>
                  <a:lnTo>
                    <a:pt x="278" y="4549"/>
                  </a:lnTo>
                  <a:cubicBezTo>
                    <a:pt x="391" y="4660"/>
                    <a:pt x="525" y="4739"/>
                    <a:pt x="679" y="4782"/>
                  </a:cubicBezTo>
                  <a:cubicBezTo>
                    <a:pt x="759" y="4793"/>
                    <a:pt x="840" y="4803"/>
                    <a:pt x="921" y="4814"/>
                  </a:cubicBezTo>
                  <a:cubicBezTo>
                    <a:pt x="1084" y="4814"/>
                    <a:pt x="1237" y="4773"/>
                    <a:pt x="1379" y="4690"/>
                  </a:cubicBezTo>
                  <a:cubicBezTo>
                    <a:pt x="1417" y="4664"/>
                    <a:pt x="1453" y="4636"/>
                    <a:pt x="1491" y="4610"/>
                  </a:cubicBezTo>
                  <a:cubicBezTo>
                    <a:pt x="1590" y="4537"/>
                    <a:pt x="1690" y="4465"/>
                    <a:pt x="1789" y="4392"/>
                  </a:cubicBezTo>
                  <a:lnTo>
                    <a:pt x="2232" y="4070"/>
                  </a:lnTo>
                  <a:cubicBezTo>
                    <a:pt x="2411" y="3939"/>
                    <a:pt x="2590" y="3807"/>
                    <a:pt x="2771" y="3677"/>
                  </a:cubicBezTo>
                  <a:cubicBezTo>
                    <a:pt x="2968" y="3533"/>
                    <a:pt x="3166" y="3389"/>
                    <a:pt x="3364" y="3244"/>
                  </a:cubicBezTo>
                  <a:cubicBezTo>
                    <a:pt x="3562" y="3099"/>
                    <a:pt x="3762" y="2955"/>
                    <a:pt x="3960" y="2809"/>
                  </a:cubicBezTo>
                  <a:cubicBezTo>
                    <a:pt x="4145" y="2675"/>
                    <a:pt x="4331" y="2540"/>
                    <a:pt x="4517" y="2404"/>
                  </a:cubicBezTo>
                  <a:cubicBezTo>
                    <a:pt x="4673" y="2290"/>
                    <a:pt x="4830" y="2176"/>
                    <a:pt x="4987" y="2061"/>
                  </a:cubicBezTo>
                  <a:cubicBezTo>
                    <a:pt x="5100" y="1979"/>
                    <a:pt x="5213" y="1896"/>
                    <a:pt x="5325" y="1815"/>
                  </a:cubicBezTo>
                  <a:lnTo>
                    <a:pt x="5485" y="1698"/>
                  </a:lnTo>
                  <a:cubicBezTo>
                    <a:pt x="5487" y="1697"/>
                    <a:pt x="5490" y="1694"/>
                    <a:pt x="5492" y="1693"/>
                  </a:cubicBezTo>
                  <a:cubicBezTo>
                    <a:pt x="5598" y="1637"/>
                    <a:pt x="5683" y="1558"/>
                    <a:pt x="5747" y="1459"/>
                  </a:cubicBezTo>
                  <a:cubicBezTo>
                    <a:pt x="5827" y="1371"/>
                    <a:pt x="5881" y="1268"/>
                    <a:pt x="5910" y="1150"/>
                  </a:cubicBezTo>
                  <a:cubicBezTo>
                    <a:pt x="5947" y="1030"/>
                    <a:pt x="5952" y="908"/>
                    <a:pt x="5926" y="788"/>
                  </a:cubicBezTo>
                  <a:cubicBezTo>
                    <a:pt x="5920" y="667"/>
                    <a:pt x="5885" y="554"/>
                    <a:pt x="5818" y="450"/>
                  </a:cubicBezTo>
                  <a:lnTo>
                    <a:pt x="5675" y="266"/>
                  </a:lnTo>
                  <a:cubicBezTo>
                    <a:pt x="5562" y="153"/>
                    <a:pt x="5428" y="75"/>
                    <a:pt x="5275" y="33"/>
                  </a:cubicBezTo>
                  <a:lnTo>
                    <a:pt x="5033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42;p23">
              <a:extLst>
                <a:ext uri="{FF2B5EF4-FFF2-40B4-BE49-F238E27FC236}">
                  <a16:creationId xmlns:a16="http://schemas.microsoft.com/office/drawing/2014/main" id="{B3F790A0-2ACC-85FA-A6BF-EEF2822E98B4}"/>
                </a:ext>
              </a:extLst>
            </p:cNvPr>
            <p:cNvSpPr/>
            <p:nvPr/>
          </p:nvSpPr>
          <p:spPr>
            <a:xfrm>
              <a:off x="8366079" y="3987041"/>
              <a:ext cx="108122" cy="250635"/>
            </a:xfrm>
            <a:custGeom>
              <a:avLst/>
              <a:gdLst/>
              <a:ahLst/>
              <a:cxnLst/>
              <a:rect l="l" t="t" r="r" b="b"/>
              <a:pathLst>
                <a:path w="2119" h="4912" extrusionOk="0">
                  <a:moveTo>
                    <a:pt x="592" y="1"/>
                  </a:moveTo>
                  <a:cubicBezTo>
                    <a:pt x="545" y="1"/>
                    <a:pt x="499" y="8"/>
                    <a:pt x="452" y="23"/>
                  </a:cubicBezTo>
                  <a:lnTo>
                    <a:pt x="308" y="83"/>
                  </a:lnTo>
                  <a:cubicBezTo>
                    <a:pt x="216" y="137"/>
                    <a:pt x="144" y="210"/>
                    <a:pt x="90" y="301"/>
                  </a:cubicBezTo>
                  <a:lnTo>
                    <a:pt x="30" y="446"/>
                  </a:lnTo>
                  <a:cubicBezTo>
                    <a:pt x="1" y="554"/>
                    <a:pt x="1" y="660"/>
                    <a:pt x="30" y="768"/>
                  </a:cubicBezTo>
                  <a:lnTo>
                    <a:pt x="53" y="867"/>
                  </a:lnTo>
                  <a:cubicBezTo>
                    <a:pt x="75" y="956"/>
                    <a:pt x="96" y="1046"/>
                    <a:pt x="117" y="1135"/>
                  </a:cubicBezTo>
                  <a:cubicBezTo>
                    <a:pt x="150" y="1268"/>
                    <a:pt x="183" y="1401"/>
                    <a:pt x="214" y="1534"/>
                  </a:cubicBezTo>
                  <a:lnTo>
                    <a:pt x="332" y="2020"/>
                  </a:lnTo>
                  <a:cubicBezTo>
                    <a:pt x="374" y="2196"/>
                    <a:pt x="417" y="2373"/>
                    <a:pt x="460" y="2550"/>
                  </a:cubicBezTo>
                  <a:cubicBezTo>
                    <a:pt x="502" y="2729"/>
                    <a:pt x="546" y="2909"/>
                    <a:pt x="589" y="3088"/>
                  </a:cubicBezTo>
                  <a:cubicBezTo>
                    <a:pt x="630" y="3256"/>
                    <a:pt x="670" y="3423"/>
                    <a:pt x="710" y="3590"/>
                  </a:cubicBezTo>
                  <a:cubicBezTo>
                    <a:pt x="744" y="3730"/>
                    <a:pt x="778" y="3872"/>
                    <a:pt x="812" y="4012"/>
                  </a:cubicBezTo>
                  <a:lnTo>
                    <a:pt x="886" y="4316"/>
                  </a:lnTo>
                  <a:cubicBezTo>
                    <a:pt x="897" y="4365"/>
                    <a:pt x="909" y="4412"/>
                    <a:pt x="920" y="4460"/>
                  </a:cubicBezTo>
                  <a:lnTo>
                    <a:pt x="922" y="4466"/>
                  </a:lnTo>
                  <a:cubicBezTo>
                    <a:pt x="941" y="4545"/>
                    <a:pt x="976" y="4614"/>
                    <a:pt x="1030" y="4673"/>
                  </a:cubicBezTo>
                  <a:cubicBezTo>
                    <a:pt x="1073" y="4738"/>
                    <a:pt x="1129" y="4791"/>
                    <a:pt x="1201" y="4829"/>
                  </a:cubicBezTo>
                  <a:cubicBezTo>
                    <a:pt x="1270" y="4872"/>
                    <a:pt x="1345" y="4896"/>
                    <a:pt x="1425" y="4900"/>
                  </a:cubicBezTo>
                  <a:cubicBezTo>
                    <a:pt x="1459" y="4908"/>
                    <a:pt x="1493" y="4912"/>
                    <a:pt x="1527" y="4912"/>
                  </a:cubicBezTo>
                  <a:cubicBezTo>
                    <a:pt x="1574" y="4912"/>
                    <a:pt x="1621" y="4905"/>
                    <a:pt x="1667" y="4890"/>
                  </a:cubicBezTo>
                  <a:lnTo>
                    <a:pt x="1812" y="4829"/>
                  </a:lnTo>
                  <a:cubicBezTo>
                    <a:pt x="1903" y="4775"/>
                    <a:pt x="1976" y="4702"/>
                    <a:pt x="2028" y="4612"/>
                  </a:cubicBezTo>
                  <a:cubicBezTo>
                    <a:pt x="2050" y="4563"/>
                    <a:pt x="2070" y="4515"/>
                    <a:pt x="2090" y="4466"/>
                  </a:cubicBezTo>
                  <a:cubicBezTo>
                    <a:pt x="2119" y="4360"/>
                    <a:pt x="2119" y="4252"/>
                    <a:pt x="2090" y="4144"/>
                  </a:cubicBezTo>
                  <a:lnTo>
                    <a:pt x="2066" y="4045"/>
                  </a:lnTo>
                  <a:cubicBezTo>
                    <a:pt x="2045" y="3956"/>
                    <a:pt x="2023" y="3865"/>
                    <a:pt x="2001" y="3776"/>
                  </a:cubicBezTo>
                  <a:cubicBezTo>
                    <a:pt x="1970" y="3643"/>
                    <a:pt x="1937" y="3511"/>
                    <a:pt x="1906" y="3378"/>
                  </a:cubicBezTo>
                  <a:lnTo>
                    <a:pt x="1788" y="2892"/>
                  </a:lnTo>
                  <a:cubicBezTo>
                    <a:pt x="1745" y="2716"/>
                    <a:pt x="1702" y="2539"/>
                    <a:pt x="1660" y="2362"/>
                  </a:cubicBezTo>
                  <a:cubicBezTo>
                    <a:pt x="1616" y="2183"/>
                    <a:pt x="1573" y="2003"/>
                    <a:pt x="1529" y="1824"/>
                  </a:cubicBezTo>
                  <a:cubicBezTo>
                    <a:pt x="1489" y="1657"/>
                    <a:pt x="1449" y="1489"/>
                    <a:pt x="1409" y="1322"/>
                  </a:cubicBezTo>
                  <a:cubicBezTo>
                    <a:pt x="1375" y="1182"/>
                    <a:pt x="1341" y="1040"/>
                    <a:pt x="1307" y="900"/>
                  </a:cubicBezTo>
                  <a:lnTo>
                    <a:pt x="1233" y="596"/>
                  </a:lnTo>
                  <a:cubicBezTo>
                    <a:pt x="1222" y="549"/>
                    <a:pt x="1211" y="500"/>
                    <a:pt x="1198" y="452"/>
                  </a:cubicBezTo>
                  <a:lnTo>
                    <a:pt x="1197" y="446"/>
                  </a:lnTo>
                  <a:cubicBezTo>
                    <a:pt x="1178" y="367"/>
                    <a:pt x="1142" y="298"/>
                    <a:pt x="1089" y="240"/>
                  </a:cubicBezTo>
                  <a:cubicBezTo>
                    <a:pt x="1047" y="174"/>
                    <a:pt x="989" y="122"/>
                    <a:pt x="919" y="83"/>
                  </a:cubicBezTo>
                  <a:cubicBezTo>
                    <a:pt x="850" y="39"/>
                    <a:pt x="774" y="16"/>
                    <a:pt x="694" y="12"/>
                  </a:cubicBezTo>
                  <a:cubicBezTo>
                    <a:pt x="660" y="4"/>
                    <a:pt x="626" y="1"/>
                    <a:pt x="592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43;p23">
              <a:extLst>
                <a:ext uri="{FF2B5EF4-FFF2-40B4-BE49-F238E27FC236}">
                  <a16:creationId xmlns:a16="http://schemas.microsoft.com/office/drawing/2014/main" id="{92FDF7FA-CC03-61C8-4914-4B69F90B5718}"/>
                </a:ext>
              </a:extLst>
            </p:cNvPr>
            <p:cNvSpPr/>
            <p:nvPr/>
          </p:nvSpPr>
          <p:spPr>
            <a:xfrm>
              <a:off x="8666515" y="5231030"/>
              <a:ext cx="108173" cy="250635"/>
            </a:xfrm>
            <a:custGeom>
              <a:avLst/>
              <a:gdLst/>
              <a:ahLst/>
              <a:cxnLst/>
              <a:rect l="l" t="t" r="r" b="b"/>
              <a:pathLst>
                <a:path w="2120" h="4912" extrusionOk="0">
                  <a:moveTo>
                    <a:pt x="595" y="1"/>
                  </a:moveTo>
                  <a:cubicBezTo>
                    <a:pt x="548" y="1"/>
                    <a:pt x="500" y="8"/>
                    <a:pt x="453" y="23"/>
                  </a:cubicBezTo>
                  <a:lnTo>
                    <a:pt x="308" y="84"/>
                  </a:lnTo>
                  <a:cubicBezTo>
                    <a:pt x="217" y="138"/>
                    <a:pt x="145" y="210"/>
                    <a:pt x="91" y="301"/>
                  </a:cubicBezTo>
                  <a:lnTo>
                    <a:pt x="29" y="445"/>
                  </a:lnTo>
                  <a:cubicBezTo>
                    <a:pt x="0" y="553"/>
                    <a:pt x="0" y="660"/>
                    <a:pt x="29" y="768"/>
                  </a:cubicBezTo>
                  <a:lnTo>
                    <a:pt x="53" y="867"/>
                  </a:lnTo>
                  <a:cubicBezTo>
                    <a:pt x="76" y="957"/>
                    <a:pt x="97" y="1046"/>
                    <a:pt x="118" y="1136"/>
                  </a:cubicBezTo>
                  <a:lnTo>
                    <a:pt x="215" y="1535"/>
                  </a:lnTo>
                  <a:lnTo>
                    <a:pt x="331" y="2019"/>
                  </a:lnTo>
                  <a:cubicBezTo>
                    <a:pt x="374" y="2196"/>
                    <a:pt x="417" y="2373"/>
                    <a:pt x="461" y="2551"/>
                  </a:cubicBezTo>
                  <a:cubicBezTo>
                    <a:pt x="503" y="2728"/>
                    <a:pt x="547" y="2910"/>
                    <a:pt x="590" y="3089"/>
                  </a:cubicBezTo>
                  <a:cubicBezTo>
                    <a:pt x="630" y="3256"/>
                    <a:pt x="671" y="3423"/>
                    <a:pt x="711" y="3589"/>
                  </a:cubicBezTo>
                  <a:lnTo>
                    <a:pt x="813" y="4012"/>
                  </a:lnTo>
                  <a:lnTo>
                    <a:pt x="887" y="4315"/>
                  </a:lnTo>
                  <a:cubicBezTo>
                    <a:pt x="898" y="4364"/>
                    <a:pt x="910" y="4412"/>
                    <a:pt x="921" y="4461"/>
                  </a:cubicBezTo>
                  <a:lnTo>
                    <a:pt x="923" y="4467"/>
                  </a:lnTo>
                  <a:cubicBezTo>
                    <a:pt x="942" y="4545"/>
                    <a:pt x="977" y="4614"/>
                    <a:pt x="1031" y="4673"/>
                  </a:cubicBezTo>
                  <a:cubicBezTo>
                    <a:pt x="1074" y="4738"/>
                    <a:pt x="1130" y="4791"/>
                    <a:pt x="1202" y="4828"/>
                  </a:cubicBezTo>
                  <a:cubicBezTo>
                    <a:pt x="1271" y="4872"/>
                    <a:pt x="1346" y="4897"/>
                    <a:pt x="1426" y="4901"/>
                  </a:cubicBezTo>
                  <a:cubicBezTo>
                    <a:pt x="1459" y="4908"/>
                    <a:pt x="1493" y="4912"/>
                    <a:pt x="1526" y="4912"/>
                  </a:cubicBezTo>
                  <a:cubicBezTo>
                    <a:pt x="1573" y="4912"/>
                    <a:pt x="1621" y="4905"/>
                    <a:pt x="1668" y="4890"/>
                  </a:cubicBezTo>
                  <a:lnTo>
                    <a:pt x="1812" y="4828"/>
                  </a:lnTo>
                  <a:cubicBezTo>
                    <a:pt x="1904" y="4774"/>
                    <a:pt x="1977" y="4702"/>
                    <a:pt x="2029" y="4611"/>
                  </a:cubicBezTo>
                  <a:lnTo>
                    <a:pt x="2091" y="4467"/>
                  </a:lnTo>
                  <a:cubicBezTo>
                    <a:pt x="2120" y="4359"/>
                    <a:pt x="2120" y="4251"/>
                    <a:pt x="2091" y="4145"/>
                  </a:cubicBezTo>
                  <a:lnTo>
                    <a:pt x="2067" y="4046"/>
                  </a:lnTo>
                  <a:cubicBezTo>
                    <a:pt x="2046" y="3956"/>
                    <a:pt x="2024" y="3866"/>
                    <a:pt x="2002" y="3776"/>
                  </a:cubicBezTo>
                  <a:lnTo>
                    <a:pt x="1905" y="3377"/>
                  </a:lnTo>
                  <a:lnTo>
                    <a:pt x="1789" y="2893"/>
                  </a:lnTo>
                  <a:cubicBezTo>
                    <a:pt x="1746" y="2715"/>
                    <a:pt x="1703" y="2538"/>
                    <a:pt x="1661" y="2362"/>
                  </a:cubicBezTo>
                  <a:cubicBezTo>
                    <a:pt x="1618" y="2185"/>
                    <a:pt x="1574" y="2003"/>
                    <a:pt x="1530" y="1824"/>
                  </a:cubicBezTo>
                  <a:cubicBezTo>
                    <a:pt x="1490" y="1657"/>
                    <a:pt x="1450" y="1489"/>
                    <a:pt x="1410" y="1322"/>
                  </a:cubicBezTo>
                  <a:lnTo>
                    <a:pt x="1307" y="899"/>
                  </a:lnTo>
                  <a:lnTo>
                    <a:pt x="1234" y="596"/>
                  </a:lnTo>
                  <a:cubicBezTo>
                    <a:pt x="1222" y="548"/>
                    <a:pt x="1211" y="499"/>
                    <a:pt x="1199" y="452"/>
                  </a:cubicBezTo>
                  <a:lnTo>
                    <a:pt x="1198" y="445"/>
                  </a:lnTo>
                  <a:cubicBezTo>
                    <a:pt x="1179" y="366"/>
                    <a:pt x="1143" y="299"/>
                    <a:pt x="1089" y="240"/>
                  </a:cubicBezTo>
                  <a:cubicBezTo>
                    <a:pt x="1046" y="173"/>
                    <a:pt x="990" y="122"/>
                    <a:pt x="920" y="84"/>
                  </a:cubicBezTo>
                  <a:cubicBezTo>
                    <a:pt x="849" y="39"/>
                    <a:pt x="774" y="15"/>
                    <a:pt x="694" y="12"/>
                  </a:cubicBezTo>
                  <a:cubicBezTo>
                    <a:pt x="661" y="4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44;p23">
              <a:extLst>
                <a:ext uri="{FF2B5EF4-FFF2-40B4-BE49-F238E27FC236}">
                  <a16:creationId xmlns:a16="http://schemas.microsoft.com/office/drawing/2014/main" id="{8392D7AE-EB8A-D2CE-B4C2-03A0BBBAEEA5}"/>
                </a:ext>
              </a:extLst>
            </p:cNvPr>
            <p:cNvSpPr/>
            <p:nvPr/>
          </p:nvSpPr>
          <p:spPr>
            <a:xfrm>
              <a:off x="7910171" y="4319213"/>
              <a:ext cx="228286" cy="163127"/>
            </a:xfrm>
            <a:custGeom>
              <a:avLst/>
              <a:gdLst/>
              <a:ahLst/>
              <a:cxnLst/>
              <a:rect l="l" t="t" r="r" b="b"/>
              <a:pathLst>
                <a:path w="4474" h="3197" extrusionOk="0">
                  <a:moveTo>
                    <a:pt x="593" y="0"/>
                  </a:moveTo>
                  <a:cubicBezTo>
                    <a:pt x="546" y="0"/>
                    <a:pt x="500" y="8"/>
                    <a:pt x="453" y="23"/>
                  </a:cubicBezTo>
                  <a:cubicBezTo>
                    <a:pt x="374" y="42"/>
                    <a:pt x="305" y="77"/>
                    <a:pt x="247" y="131"/>
                  </a:cubicBezTo>
                  <a:cubicBezTo>
                    <a:pt x="181" y="173"/>
                    <a:pt x="129" y="230"/>
                    <a:pt x="91" y="301"/>
                  </a:cubicBezTo>
                  <a:lnTo>
                    <a:pt x="30" y="445"/>
                  </a:lnTo>
                  <a:cubicBezTo>
                    <a:pt x="1" y="553"/>
                    <a:pt x="1" y="660"/>
                    <a:pt x="30" y="768"/>
                  </a:cubicBezTo>
                  <a:lnTo>
                    <a:pt x="91" y="912"/>
                  </a:lnTo>
                  <a:cubicBezTo>
                    <a:pt x="145" y="1003"/>
                    <a:pt x="218" y="1076"/>
                    <a:pt x="308" y="1129"/>
                  </a:cubicBezTo>
                  <a:cubicBezTo>
                    <a:pt x="337" y="1148"/>
                    <a:pt x="367" y="1165"/>
                    <a:pt x="396" y="1183"/>
                  </a:cubicBezTo>
                  <a:cubicBezTo>
                    <a:pt x="475" y="1230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0"/>
                  </a:cubicBezTo>
                  <a:cubicBezTo>
                    <a:pt x="1123" y="1628"/>
                    <a:pt x="1265" y="1714"/>
                    <a:pt x="1408" y="1801"/>
                  </a:cubicBezTo>
                  <a:cubicBezTo>
                    <a:pt x="1563" y="1896"/>
                    <a:pt x="1719" y="1990"/>
                    <a:pt x="1873" y="2086"/>
                  </a:cubicBezTo>
                  <a:cubicBezTo>
                    <a:pt x="2031" y="2182"/>
                    <a:pt x="2188" y="2278"/>
                    <a:pt x="2346" y="2374"/>
                  </a:cubicBezTo>
                  <a:cubicBezTo>
                    <a:pt x="2492" y="2464"/>
                    <a:pt x="2639" y="2553"/>
                    <a:pt x="2786" y="2644"/>
                  </a:cubicBezTo>
                  <a:cubicBezTo>
                    <a:pt x="2910" y="2719"/>
                    <a:pt x="3033" y="2794"/>
                    <a:pt x="3157" y="2869"/>
                  </a:cubicBezTo>
                  <a:cubicBezTo>
                    <a:pt x="3246" y="2923"/>
                    <a:pt x="3334" y="2979"/>
                    <a:pt x="3423" y="3032"/>
                  </a:cubicBezTo>
                  <a:cubicBezTo>
                    <a:pt x="3466" y="3059"/>
                    <a:pt x="3508" y="3084"/>
                    <a:pt x="3550" y="3110"/>
                  </a:cubicBezTo>
                  <a:cubicBezTo>
                    <a:pt x="3552" y="3111"/>
                    <a:pt x="3553" y="3113"/>
                    <a:pt x="3556" y="3113"/>
                  </a:cubicBezTo>
                  <a:cubicBezTo>
                    <a:pt x="3625" y="3158"/>
                    <a:pt x="3700" y="3182"/>
                    <a:pt x="3780" y="3185"/>
                  </a:cubicBezTo>
                  <a:cubicBezTo>
                    <a:pt x="3814" y="3193"/>
                    <a:pt x="3847" y="3196"/>
                    <a:pt x="3881" y="3196"/>
                  </a:cubicBezTo>
                  <a:cubicBezTo>
                    <a:pt x="3928" y="3196"/>
                    <a:pt x="3975" y="3189"/>
                    <a:pt x="4022" y="3174"/>
                  </a:cubicBezTo>
                  <a:cubicBezTo>
                    <a:pt x="4101" y="3155"/>
                    <a:pt x="4170" y="3119"/>
                    <a:pt x="4228" y="3066"/>
                  </a:cubicBezTo>
                  <a:cubicBezTo>
                    <a:pt x="4295" y="3024"/>
                    <a:pt x="4346" y="2966"/>
                    <a:pt x="4385" y="2896"/>
                  </a:cubicBezTo>
                  <a:cubicBezTo>
                    <a:pt x="4405" y="2848"/>
                    <a:pt x="4425" y="2799"/>
                    <a:pt x="4445" y="2752"/>
                  </a:cubicBezTo>
                  <a:cubicBezTo>
                    <a:pt x="4474" y="2644"/>
                    <a:pt x="4474" y="2537"/>
                    <a:pt x="4445" y="2429"/>
                  </a:cubicBezTo>
                  <a:cubicBezTo>
                    <a:pt x="4425" y="2382"/>
                    <a:pt x="4405" y="2333"/>
                    <a:pt x="4385" y="2285"/>
                  </a:cubicBezTo>
                  <a:cubicBezTo>
                    <a:pt x="4331" y="2194"/>
                    <a:pt x="4258" y="2121"/>
                    <a:pt x="4167" y="2067"/>
                  </a:cubicBezTo>
                  <a:cubicBezTo>
                    <a:pt x="4138" y="2049"/>
                    <a:pt x="4109" y="2032"/>
                    <a:pt x="4080" y="2014"/>
                  </a:cubicBezTo>
                  <a:cubicBezTo>
                    <a:pt x="4001" y="1967"/>
                    <a:pt x="3922" y="1918"/>
                    <a:pt x="3844" y="1870"/>
                  </a:cubicBezTo>
                  <a:cubicBezTo>
                    <a:pt x="3728" y="1799"/>
                    <a:pt x="3611" y="1727"/>
                    <a:pt x="3494" y="1656"/>
                  </a:cubicBezTo>
                  <a:cubicBezTo>
                    <a:pt x="3351" y="1569"/>
                    <a:pt x="3210" y="1483"/>
                    <a:pt x="3068" y="1396"/>
                  </a:cubicBezTo>
                  <a:cubicBezTo>
                    <a:pt x="2913" y="1301"/>
                    <a:pt x="2757" y="1207"/>
                    <a:pt x="2602" y="1111"/>
                  </a:cubicBezTo>
                  <a:cubicBezTo>
                    <a:pt x="2445" y="1015"/>
                    <a:pt x="2287" y="918"/>
                    <a:pt x="2130" y="823"/>
                  </a:cubicBezTo>
                  <a:cubicBezTo>
                    <a:pt x="1983" y="733"/>
                    <a:pt x="1837" y="644"/>
                    <a:pt x="1690" y="553"/>
                  </a:cubicBezTo>
                  <a:cubicBezTo>
                    <a:pt x="1566" y="478"/>
                    <a:pt x="1442" y="403"/>
                    <a:pt x="1319" y="328"/>
                  </a:cubicBezTo>
                  <a:cubicBezTo>
                    <a:pt x="1230" y="272"/>
                    <a:pt x="1141" y="218"/>
                    <a:pt x="1052" y="165"/>
                  </a:cubicBezTo>
                  <a:cubicBezTo>
                    <a:pt x="1010" y="138"/>
                    <a:pt x="968" y="112"/>
                    <a:pt x="925" y="87"/>
                  </a:cubicBezTo>
                  <a:cubicBezTo>
                    <a:pt x="924" y="86"/>
                    <a:pt x="921" y="84"/>
                    <a:pt x="920" y="83"/>
                  </a:cubicBezTo>
                  <a:cubicBezTo>
                    <a:pt x="850" y="39"/>
                    <a:pt x="776" y="15"/>
                    <a:pt x="694" y="12"/>
                  </a:cubicBezTo>
                  <a:cubicBezTo>
                    <a:pt x="660" y="4"/>
                    <a:pt x="627" y="0"/>
                    <a:pt x="593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45;p23">
              <a:extLst>
                <a:ext uri="{FF2B5EF4-FFF2-40B4-BE49-F238E27FC236}">
                  <a16:creationId xmlns:a16="http://schemas.microsoft.com/office/drawing/2014/main" id="{D025297A-A8D9-CF26-0E9E-FE86FE93E699}"/>
                </a:ext>
              </a:extLst>
            </p:cNvPr>
            <p:cNvSpPr/>
            <p:nvPr/>
          </p:nvSpPr>
          <p:spPr>
            <a:xfrm>
              <a:off x="9002310" y="4986416"/>
              <a:ext cx="228286" cy="163076"/>
            </a:xfrm>
            <a:custGeom>
              <a:avLst/>
              <a:gdLst/>
              <a:ahLst/>
              <a:cxnLst/>
              <a:rect l="l" t="t" r="r" b="b"/>
              <a:pathLst>
                <a:path w="4474" h="3196" extrusionOk="0">
                  <a:moveTo>
                    <a:pt x="593" y="1"/>
                  </a:moveTo>
                  <a:cubicBezTo>
                    <a:pt x="546" y="1"/>
                    <a:pt x="500" y="8"/>
                    <a:pt x="453" y="23"/>
                  </a:cubicBezTo>
                  <a:cubicBezTo>
                    <a:pt x="374" y="41"/>
                    <a:pt x="305" y="78"/>
                    <a:pt x="246" y="132"/>
                  </a:cubicBezTo>
                  <a:cubicBezTo>
                    <a:pt x="181" y="174"/>
                    <a:pt x="128" y="231"/>
                    <a:pt x="91" y="301"/>
                  </a:cubicBezTo>
                  <a:lnTo>
                    <a:pt x="29" y="447"/>
                  </a:lnTo>
                  <a:cubicBezTo>
                    <a:pt x="1" y="553"/>
                    <a:pt x="1" y="661"/>
                    <a:pt x="29" y="768"/>
                  </a:cubicBezTo>
                  <a:cubicBezTo>
                    <a:pt x="49" y="816"/>
                    <a:pt x="71" y="864"/>
                    <a:pt x="91" y="913"/>
                  </a:cubicBezTo>
                  <a:cubicBezTo>
                    <a:pt x="145" y="1003"/>
                    <a:pt x="218" y="1076"/>
                    <a:pt x="308" y="1130"/>
                  </a:cubicBezTo>
                  <a:cubicBezTo>
                    <a:pt x="337" y="1148"/>
                    <a:pt x="366" y="1165"/>
                    <a:pt x="396" y="1183"/>
                  </a:cubicBezTo>
                  <a:cubicBezTo>
                    <a:pt x="473" y="1232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1"/>
                  </a:cubicBezTo>
                  <a:cubicBezTo>
                    <a:pt x="1123" y="1628"/>
                    <a:pt x="1265" y="1714"/>
                    <a:pt x="1406" y="1801"/>
                  </a:cubicBezTo>
                  <a:cubicBezTo>
                    <a:pt x="1562" y="1896"/>
                    <a:pt x="1717" y="1990"/>
                    <a:pt x="1873" y="2086"/>
                  </a:cubicBezTo>
                  <a:cubicBezTo>
                    <a:pt x="2028" y="2181"/>
                    <a:pt x="2188" y="2277"/>
                    <a:pt x="2346" y="2374"/>
                  </a:cubicBezTo>
                  <a:cubicBezTo>
                    <a:pt x="2492" y="2464"/>
                    <a:pt x="2639" y="2553"/>
                    <a:pt x="2786" y="2642"/>
                  </a:cubicBezTo>
                  <a:cubicBezTo>
                    <a:pt x="2909" y="2719"/>
                    <a:pt x="3033" y="2794"/>
                    <a:pt x="3156" y="2869"/>
                  </a:cubicBezTo>
                  <a:cubicBezTo>
                    <a:pt x="3245" y="2923"/>
                    <a:pt x="3334" y="2977"/>
                    <a:pt x="3423" y="3032"/>
                  </a:cubicBezTo>
                  <a:cubicBezTo>
                    <a:pt x="3464" y="3057"/>
                    <a:pt x="3507" y="3084"/>
                    <a:pt x="3550" y="3109"/>
                  </a:cubicBezTo>
                  <a:cubicBezTo>
                    <a:pt x="3551" y="3110"/>
                    <a:pt x="3553" y="3111"/>
                    <a:pt x="3555" y="3113"/>
                  </a:cubicBezTo>
                  <a:cubicBezTo>
                    <a:pt x="3625" y="3157"/>
                    <a:pt x="3699" y="3180"/>
                    <a:pt x="3780" y="3184"/>
                  </a:cubicBezTo>
                  <a:cubicBezTo>
                    <a:pt x="3814" y="3192"/>
                    <a:pt x="3848" y="3196"/>
                    <a:pt x="3882" y="3196"/>
                  </a:cubicBezTo>
                  <a:cubicBezTo>
                    <a:pt x="3928" y="3196"/>
                    <a:pt x="3975" y="3189"/>
                    <a:pt x="4021" y="3174"/>
                  </a:cubicBezTo>
                  <a:cubicBezTo>
                    <a:pt x="4100" y="3155"/>
                    <a:pt x="4169" y="3119"/>
                    <a:pt x="4228" y="3065"/>
                  </a:cubicBezTo>
                  <a:cubicBezTo>
                    <a:pt x="4293" y="3022"/>
                    <a:pt x="4346" y="2966"/>
                    <a:pt x="4383" y="2896"/>
                  </a:cubicBezTo>
                  <a:lnTo>
                    <a:pt x="4445" y="2751"/>
                  </a:lnTo>
                  <a:cubicBezTo>
                    <a:pt x="4474" y="2644"/>
                    <a:pt x="4474" y="2536"/>
                    <a:pt x="4445" y="2429"/>
                  </a:cubicBezTo>
                  <a:lnTo>
                    <a:pt x="4383" y="2284"/>
                  </a:lnTo>
                  <a:cubicBezTo>
                    <a:pt x="4330" y="2193"/>
                    <a:pt x="4257" y="2121"/>
                    <a:pt x="4166" y="2067"/>
                  </a:cubicBezTo>
                  <a:cubicBezTo>
                    <a:pt x="4138" y="2049"/>
                    <a:pt x="4108" y="2032"/>
                    <a:pt x="4079" y="2014"/>
                  </a:cubicBezTo>
                  <a:cubicBezTo>
                    <a:pt x="4000" y="1965"/>
                    <a:pt x="3922" y="1918"/>
                    <a:pt x="3843" y="1870"/>
                  </a:cubicBezTo>
                  <a:cubicBezTo>
                    <a:pt x="3726" y="1798"/>
                    <a:pt x="3610" y="1727"/>
                    <a:pt x="3493" y="1655"/>
                  </a:cubicBezTo>
                  <a:cubicBezTo>
                    <a:pt x="3351" y="1569"/>
                    <a:pt x="3210" y="1482"/>
                    <a:pt x="3068" y="1396"/>
                  </a:cubicBezTo>
                  <a:cubicBezTo>
                    <a:pt x="2912" y="1301"/>
                    <a:pt x="2757" y="1206"/>
                    <a:pt x="2601" y="1111"/>
                  </a:cubicBezTo>
                  <a:cubicBezTo>
                    <a:pt x="2446" y="1016"/>
                    <a:pt x="2287" y="919"/>
                    <a:pt x="2129" y="823"/>
                  </a:cubicBezTo>
                  <a:cubicBezTo>
                    <a:pt x="1982" y="734"/>
                    <a:pt x="1835" y="643"/>
                    <a:pt x="1689" y="554"/>
                  </a:cubicBezTo>
                  <a:cubicBezTo>
                    <a:pt x="1566" y="479"/>
                    <a:pt x="1441" y="403"/>
                    <a:pt x="1319" y="327"/>
                  </a:cubicBezTo>
                  <a:cubicBezTo>
                    <a:pt x="1230" y="273"/>
                    <a:pt x="1141" y="220"/>
                    <a:pt x="1051" y="164"/>
                  </a:cubicBezTo>
                  <a:cubicBezTo>
                    <a:pt x="1009" y="139"/>
                    <a:pt x="967" y="113"/>
                    <a:pt x="925" y="88"/>
                  </a:cubicBezTo>
                  <a:cubicBezTo>
                    <a:pt x="924" y="87"/>
                    <a:pt x="921" y="85"/>
                    <a:pt x="920" y="84"/>
                  </a:cubicBezTo>
                  <a:cubicBezTo>
                    <a:pt x="850" y="40"/>
                    <a:pt x="774" y="16"/>
                    <a:pt x="694" y="13"/>
                  </a:cubicBezTo>
                  <a:cubicBezTo>
                    <a:pt x="660" y="5"/>
                    <a:pt x="626" y="1"/>
                    <a:pt x="59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46;p23">
              <a:extLst>
                <a:ext uri="{FF2B5EF4-FFF2-40B4-BE49-F238E27FC236}">
                  <a16:creationId xmlns:a16="http://schemas.microsoft.com/office/drawing/2014/main" id="{F961E0FA-E70A-4829-F131-3530396E8E99}"/>
                </a:ext>
              </a:extLst>
            </p:cNvPr>
            <p:cNvSpPr/>
            <p:nvPr/>
          </p:nvSpPr>
          <p:spPr>
            <a:xfrm>
              <a:off x="7822714" y="4830841"/>
              <a:ext cx="251349" cy="107510"/>
            </a:xfrm>
            <a:custGeom>
              <a:avLst/>
              <a:gdLst/>
              <a:ahLst/>
              <a:cxnLst/>
              <a:rect l="l" t="t" r="r" b="b"/>
              <a:pathLst>
                <a:path w="4926" h="2107" extrusionOk="0">
                  <a:moveTo>
                    <a:pt x="4312" y="0"/>
                  </a:moveTo>
                  <a:cubicBezTo>
                    <a:pt x="4258" y="0"/>
                    <a:pt x="4205" y="7"/>
                    <a:pt x="4151" y="22"/>
                  </a:cubicBezTo>
                  <a:lnTo>
                    <a:pt x="4051" y="46"/>
                  </a:lnTo>
                  <a:cubicBezTo>
                    <a:pt x="3962" y="67"/>
                    <a:pt x="3873" y="90"/>
                    <a:pt x="3783" y="111"/>
                  </a:cubicBezTo>
                  <a:lnTo>
                    <a:pt x="3384" y="207"/>
                  </a:lnTo>
                  <a:cubicBezTo>
                    <a:pt x="3222" y="246"/>
                    <a:pt x="3060" y="285"/>
                    <a:pt x="2900" y="324"/>
                  </a:cubicBezTo>
                  <a:lnTo>
                    <a:pt x="2368" y="453"/>
                  </a:lnTo>
                  <a:cubicBezTo>
                    <a:pt x="2191" y="496"/>
                    <a:pt x="2009" y="540"/>
                    <a:pt x="1830" y="582"/>
                  </a:cubicBezTo>
                  <a:cubicBezTo>
                    <a:pt x="1663" y="624"/>
                    <a:pt x="1497" y="664"/>
                    <a:pt x="1328" y="704"/>
                  </a:cubicBezTo>
                  <a:cubicBezTo>
                    <a:pt x="1188" y="738"/>
                    <a:pt x="1048" y="772"/>
                    <a:pt x="907" y="807"/>
                  </a:cubicBezTo>
                  <a:lnTo>
                    <a:pt x="604" y="880"/>
                  </a:lnTo>
                  <a:cubicBezTo>
                    <a:pt x="555" y="892"/>
                    <a:pt x="507" y="903"/>
                    <a:pt x="458" y="915"/>
                  </a:cubicBezTo>
                  <a:lnTo>
                    <a:pt x="453" y="916"/>
                  </a:lnTo>
                  <a:cubicBezTo>
                    <a:pt x="374" y="935"/>
                    <a:pt x="305" y="971"/>
                    <a:pt x="246" y="1025"/>
                  </a:cubicBezTo>
                  <a:cubicBezTo>
                    <a:pt x="181" y="1068"/>
                    <a:pt x="128" y="1124"/>
                    <a:pt x="91" y="1194"/>
                  </a:cubicBezTo>
                  <a:cubicBezTo>
                    <a:pt x="47" y="1265"/>
                    <a:pt x="23" y="1340"/>
                    <a:pt x="19" y="1420"/>
                  </a:cubicBezTo>
                  <a:cubicBezTo>
                    <a:pt x="0" y="1500"/>
                    <a:pt x="4" y="1581"/>
                    <a:pt x="29" y="1662"/>
                  </a:cubicBezTo>
                  <a:lnTo>
                    <a:pt x="91" y="1806"/>
                  </a:lnTo>
                  <a:cubicBezTo>
                    <a:pt x="145" y="1898"/>
                    <a:pt x="217" y="1969"/>
                    <a:pt x="308" y="2023"/>
                  </a:cubicBezTo>
                  <a:cubicBezTo>
                    <a:pt x="357" y="2043"/>
                    <a:pt x="404" y="2065"/>
                    <a:pt x="453" y="2085"/>
                  </a:cubicBezTo>
                  <a:cubicBezTo>
                    <a:pt x="506" y="2099"/>
                    <a:pt x="560" y="2106"/>
                    <a:pt x="614" y="2106"/>
                  </a:cubicBezTo>
                  <a:cubicBezTo>
                    <a:pt x="667" y="2106"/>
                    <a:pt x="721" y="2099"/>
                    <a:pt x="774" y="2085"/>
                  </a:cubicBezTo>
                  <a:lnTo>
                    <a:pt x="875" y="2061"/>
                  </a:lnTo>
                  <a:cubicBezTo>
                    <a:pt x="964" y="2040"/>
                    <a:pt x="1053" y="2017"/>
                    <a:pt x="1143" y="1996"/>
                  </a:cubicBezTo>
                  <a:lnTo>
                    <a:pt x="1542" y="1899"/>
                  </a:lnTo>
                  <a:cubicBezTo>
                    <a:pt x="1703" y="1860"/>
                    <a:pt x="1865" y="1821"/>
                    <a:pt x="2026" y="1783"/>
                  </a:cubicBezTo>
                  <a:lnTo>
                    <a:pt x="2557" y="1653"/>
                  </a:lnTo>
                  <a:cubicBezTo>
                    <a:pt x="2734" y="1611"/>
                    <a:pt x="2916" y="1567"/>
                    <a:pt x="3095" y="1523"/>
                  </a:cubicBezTo>
                  <a:cubicBezTo>
                    <a:pt x="3262" y="1483"/>
                    <a:pt x="3429" y="1443"/>
                    <a:pt x="3597" y="1403"/>
                  </a:cubicBezTo>
                  <a:cubicBezTo>
                    <a:pt x="3737" y="1369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71" y="1214"/>
                    <a:pt x="4418" y="1203"/>
                    <a:pt x="4467" y="1192"/>
                  </a:cubicBezTo>
                  <a:lnTo>
                    <a:pt x="4472" y="1191"/>
                  </a:lnTo>
                  <a:cubicBezTo>
                    <a:pt x="4551" y="1172"/>
                    <a:pt x="4620" y="1135"/>
                    <a:pt x="4679" y="1082"/>
                  </a:cubicBezTo>
                  <a:cubicBezTo>
                    <a:pt x="4744" y="1039"/>
                    <a:pt x="4797" y="982"/>
                    <a:pt x="4835" y="912"/>
                  </a:cubicBezTo>
                  <a:cubicBezTo>
                    <a:pt x="4879" y="842"/>
                    <a:pt x="4902" y="767"/>
                    <a:pt x="4906" y="686"/>
                  </a:cubicBezTo>
                  <a:cubicBezTo>
                    <a:pt x="4925" y="606"/>
                    <a:pt x="4921" y="526"/>
                    <a:pt x="4896" y="444"/>
                  </a:cubicBezTo>
                  <a:lnTo>
                    <a:pt x="4835" y="300"/>
                  </a:lnTo>
                  <a:cubicBezTo>
                    <a:pt x="4781" y="209"/>
                    <a:pt x="4708" y="137"/>
                    <a:pt x="4618" y="83"/>
                  </a:cubicBezTo>
                  <a:lnTo>
                    <a:pt x="4472" y="22"/>
                  </a:lnTo>
                  <a:cubicBezTo>
                    <a:pt x="4419" y="7"/>
                    <a:pt x="4365" y="0"/>
                    <a:pt x="431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47;p23">
              <a:extLst>
                <a:ext uri="{FF2B5EF4-FFF2-40B4-BE49-F238E27FC236}">
                  <a16:creationId xmlns:a16="http://schemas.microsoft.com/office/drawing/2014/main" id="{5CE7F95A-A680-4F20-E1AE-28A83BAD6ECC}"/>
                </a:ext>
              </a:extLst>
            </p:cNvPr>
            <p:cNvSpPr/>
            <p:nvPr/>
          </p:nvSpPr>
          <p:spPr>
            <a:xfrm>
              <a:off x="9066755" y="4530406"/>
              <a:ext cx="251247" cy="107459"/>
            </a:xfrm>
            <a:custGeom>
              <a:avLst/>
              <a:gdLst/>
              <a:ahLst/>
              <a:cxnLst/>
              <a:rect l="l" t="t" r="r" b="b"/>
              <a:pathLst>
                <a:path w="4924" h="2106" extrusionOk="0">
                  <a:moveTo>
                    <a:pt x="4311" y="0"/>
                  </a:moveTo>
                  <a:cubicBezTo>
                    <a:pt x="4258" y="0"/>
                    <a:pt x="4204" y="8"/>
                    <a:pt x="4150" y="22"/>
                  </a:cubicBezTo>
                  <a:lnTo>
                    <a:pt x="4051" y="46"/>
                  </a:lnTo>
                  <a:cubicBezTo>
                    <a:pt x="3962" y="67"/>
                    <a:pt x="3872" y="90"/>
                    <a:pt x="3783" y="111"/>
                  </a:cubicBezTo>
                  <a:lnTo>
                    <a:pt x="3384" y="208"/>
                  </a:lnTo>
                  <a:lnTo>
                    <a:pt x="2898" y="324"/>
                  </a:lnTo>
                  <a:lnTo>
                    <a:pt x="2368" y="454"/>
                  </a:lnTo>
                  <a:cubicBezTo>
                    <a:pt x="2191" y="496"/>
                    <a:pt x="2009" y="540"/>
                    <a:pt x="1830" y="583"/>
                  </a:cubicBezTo>
                  <a:cubicBezTo>
                    <a:pt x="1663" y="623"/>
                    <a:pt x="1495" y="664"/>
                    <a:pt x="1328" y="704"/>
                  </a:cubicBezTo>
                  <a:cubicBezTo>
                    <a:pt x="1188" y="738"/>
                    <a:pt x="1048" y="772"/>
                    <a:pt x="906" y="806"/>
                  </a:cubicBezTo>
                  <a:lnTo>
                    <a:pt x="602" y="880"/>
                  </a:lnTo>
                  <a:cubicBezTo>
                    <a:pt x="555" y="891"/>
                    <a:pt x="506" y="902"/>
                    <a:pt x="458" y="915"/>
                  </a:cubicBezTo>
                  <a:lnTo>
                    <a:pt x="452" y="916"/>
                  </a:lnTo>
                  <a:cubicBezTo>
                    <a:pt x="373" y="935"/>
                    <a:pt x="305" y="970"/>
                    <a:pt x="246" y="1024"/>
                  </a:cubicBezTo>
                  <a:cubicBezTo>
                    <a:pt x="180" y="1067"/>
                    <a:pt x="128" y="1123"/>
                    <a:pt x="91" y="1195"/>
                  </a:cubicBezTo>
                  <a:cubicBezTo>
                    <a:pt x="46" y="1264"/>
                    <a:pt x="22" y="1339"/>
                    <a:pt x="18" y="1419"/>
                  </a:cubicBezTo>
                  <a:cubicBezTo>
                    <a:pt x="0" y="1501"/>
                    <a:pt x="4" y="1581"/>
                    <a:pt x="29" y="1661"/>
                  </a:cubicBezTo>
                  <a:cubicBezTo>
                    <a:pt x="49" y="1709"/>
                    <a:pt x="69" y="1758"/>
                    <a:pt x="91" y="1805"/>
                  </a:cubicBezTo>
                  <a:cubicBezTo>
                    <a:pt x="145" y="1897"/>
                    <a:pt x="216" y="1970"/>
                    <a:pt x="308" y="2024"/>
                  </a:cubicBezTo>
                  <a:cubicBezTo>
                    <a:pt x="355" y="2044"/>
                    <a:pt x="404" y="2064"/>
                    <a:pt x="452" y="2084"/>
                  </a:cubicBezTo>
                  <a:cubicBezTo>
                    <a:pt x="506" y="2098"/>
                    <a:pt x="559" y="2105"/>
                    <a:pt x="613" y="2105"/>
                  </a:cubicBezTo>
                  <a:cubicBezTo>
                    <a:pt x="667" y="2105"/>
                    <a:pt x="720" y="2098"/>
                    <a:pt x="774" y="2084"/>
                  </a:cubicBezTo>
                  <a:lnTo>
                    <a:pt x="873" y="2060"/>
                  </a:lnTo>
                  <a:cubicBezTo>
                    <a:pt x="963" y="2039"/>
                    <a:pt x="1053" y="2017"/>
                    <a:pt x="1142" y="1995"/>
                  </a:cubicBezTo>
                  <a:lnTo>
                    <a:pt x="1540" y="1899"/>
                  </a:lnTo>
                  <a:lnTo>
                    <a:pt x="2026" y="1782"/>
                  </a:lnTo>
                  <a:lnTo>
                    <a:pt x="2556" y="1654"/>
                  </a:lnTo>
                  <a:cubicBezTo>
                    <a:pt x="2735" y="1610"/>
                    <a:pt x="2915" y="1567"/>
                    <a:pt x="3094" y="1523"/>
                  </a:cubicBezTo>
                  <a:cubicBezTo>
                    <a:pt x="3262" y="1483"/>
                    <a:pt x="3429" y="1443"/>
                    <a:pt x="3596" y="1403"/>
                  </a:cubicBezTo>
                  <a:cubicBezTo>
                    <a:pt x="3736" y="1368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69" y="1215"/>
                    <a:pt x="4418" y="1203"/>
                    <a:pt x="4466" y="1192"/>
                  </a:cubicBezTo>
                  <a:lnTo>
                    <a:pt x="4472" y="1191"/>
                  </a:lnTo>
                  <a:cubicBezTo>
                    <a:pt x="4551" y="1172"/>
                    <a:pt x="4620" y="1136"/>
                    <a:pt x="4678" y="1082"/>
                  </a:cubicBezTo>
                  <a:cubicBezTo>
                    <a:pt x="4744" y="1039"/>
                    <a:pt x="4796" y="983"/>
                    <a:pt x="4835" y="912"/>
                  </a:cubicBezTo>
                  <a:cubicBezTo>
                    <a:pt x="4879" y="842"/>
                    <a:pt x="4902" y="767"/>
                    <a:pt x="4906" y="687"/>
                  </a:cubicBezTo>
                  <a:cubicBezTo>
                    <a:pt x="4924" y="607"/>
                    <a:pt x="4920" y="526"/>
                    <a:pt x="4895" y="445"/>
                  </a:cubicBezTo>
                  <a:cubicBezTo>
                    <a:pt x="4875" y="397"/>
                    <a:pt x="4855" y="349"/>
                    <a:pt x="4835" y="301"/>
                  </a:cubicBezTo>
                  <a:cubicBezTo>
                    <a:pt x="4781" y="209"/>
                    <a:pt x="4708" y="138"/>
                    <a:pt x="4616" y="84"/>
                  </a:cubicBezTo>
                  <a:cubicBezTo>
                    <a:pt x="4569" y="64"/>
                    <a:pt x="4520" y="42"/>
                    <a:pt x="4472" y="22"/>
                  </a:cubicBezTo>
                  <a:cubicBezTo>
                    <a:pt x="4418" y="8"/>
                    <a:pt x="4365" y="0"/>
                    <a:pt x="4311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48;p23">
              <a:extLst>
                <a:ext uri="{FF2B5EF4-FFF2-40B4-BE49-F238E27FC236}">
                  <a16:creationId xmlns:a16="http://schemas.microsoft.com/office/drawing/2014/main" id="{CA2D0F26-65D8-90BE-37C2-2565AEE4D6FA}"/>
                </a:ext>
              </a:extLst>
            </p:cNvPr>
            <p:cNvSpPr/>
            <p:nvPr/>
          </p:nvSpPr>
          <p:spPr>
            <a:xfrm>
              <a:off x="8154938" y="5166637"/>
              <a:ext cx="163790" cy="227571"/>
            </a:xfrm>
            <a:custGeom>
              <a:avLst/>
              <a:gdLst/>
              <a:ahLst/>
              <a:cxnLst/>
              <a:rect l="l" t="t" r="r" b="b"/>
              <a:pathLst>
                <a:path w="3210" h="4460" extrusionOk="0">
                  <a:moveTo>
                    <a:pt x="2596" y="0"/>
                  </a:moveTo>
                  <a:cubicBezTo>
                    <a:pt x="2543" y="0"/>
                    <a:pt x="2489" y="8"/>
                    <a:pt x="2436" y="22"/>
                  </a:cubicBezTo>
                  <a:cubicBezTo>
                    <a:pt x="2387" y="43"/>
                    <a:pt x="2339" y="63"/>
                    <a:pt x="2290" y="83"/>
                  </a:cubicBezTo>
                  <a:cubicBezTo>
                    <a:pt x="2200" y="137"/>
                    <a:pt x="2127" y="210"/>
                    <a:pt x="2073" y="300"/>
                  </a:cubicBezTo>
                  <a:cubicBezTo>
                    <a:pt x="2056" y="331"/>
                    <a:pt x="2038" y="359"/>
                    <a:pt x="2021" y="388"/>
                  </a:cubicBezTo>
                  <a:cubicBezTo>
                    <a:pt x="1972" y="467"/>
                    <a:pt x="1924" y="545"/>
                    <a:pt x="1876" y="624"/>
                  </a:cubicBezTo>
                  <a:cubicBezTo>
                    <a:pt x="1805" y="741"/>
                    <a:pt x="1733" y="857"/>
                    <a:pt x="1662" y="974"/>
                  </a:cubicBezTo>
                  <a:lnTo>
                    <a:pt x="1402" y="1400"/>
                  </a:lnTo>
                  <a:cubicBezTo>
                    <a:pt x="1307" y="1554"/>
                    <a:pt x="1212" y="1710"/>
                    <a:pt x="1118" y="1865"/>
                  </a:cubicBezTo>
                  <a:cubicBezTo>
                    <a:pt x="1022" y="2021"/>
                    <a:pt x="925" y="2180"/>
                    <a:pt x="829" y="2338"/>
                  </a:cubicBezTo>
                  <a:lnTo>
                    <a:pt x="560" y="2778"/>
                  </a:lnTo>
                  <a:cubicBezTo>
                    <a:pt x="484" y="2901"/>
                    <a:pt x="409" y="3025"/>
                    <a:pt x="334" y="3148"/>
                  </a:cubicBezTo>
                  <a:cubicBezTo>
                    <a:pt x="279" y="3237"/>
                    <a:pt x="225" y="3326"/>
                    <a:pt x="171" y="3415"/>
                  </a:cubicBezTo>
                  <a:cubicBezTo>
                    <a:pt x="145" y="3458"/>
                    <a:pt x="118" y="3499"/>
                    <a:pt x="93" y="3542"/>
                  </a:cubicBezTo>
                  <a:cubicBezTo>
                    <a:pt x="92" y="3543"/>
                    <a:pt x="91" y="3546"/>
                    <a:pt x="89" y="3547"/>
                  </a:cubicBezTo>
                  <a:cubicBezTo>
                    <a:pt x="46" y="3617"/>
                    <a:pt x="22" y="3693"/>
                    <a:pt x="18" y="3773"/>
                  </a:cubicBezTo>
                  <a:cubicBezTo>
                    <a:pt x="0" y="3853"/>
                    <a:pt x="3" y="3933"/>
                    <a:pt x="29" y="4015"/>
                  </a:cubicBezTo>
                  <a:cubicBezTo>
                    <a:pt x="48" y="4093"/>
                    <a:pt x="83" y="4162"/>
                    <a:pt x="137" y="4221"/>
                  </a:cubicBezTo>
                  <a:cubicBezTo>
                    <a:pt x="180" y="4286"/>
                    <a:pt x="236" y="4338"/>
                    <a:pt x="308" y="4376"/>
                  </a:cubicBezTo>
                  <a:lnTo>
                    <a:pt x="452" y="4438"/>
                  </a:lnTo>
                  <a:cubicBezTo>
                    <a:pt x="506" y="4452"/>
                    <a:pt x="559" y="4459"/>
                    <a:pt x="613" y="4459"/>
                  </a:cubicBezTo>
                  <a:cubicBezTo>
                    <a:pt x="667" y="4459"/>
                    <a:pt x="720" y="4452"/>
                    <a:pt x="774" y="4438"/>
                  </a:cubicBezTo>
                  <a:lnTo>
                    <a:pt x="918" y="4376"/>
                  </a:lnTo>
                  <a:cubicBezTo>
                    <a:pt x="1010" y="4322"/>
                    <a:pt x="1083" y="4249"/>
                    <a:pt x="1135" y="4159"/>
                  </a:cubicBezTo>
                  <a:cubicBezTo>
                    <a:pt x="1154" y="4130"/>
                    <a:pt x="1172" y="4101"/>
                    <a:pt x="1189" y="4071"/>
                  </a:cubicBezTo>
                  <a:cubicBezTo>
                    <a:pt x="1237" y="3994"/>
                    <a:pt x="1285" y="3915"/>
                    <a:pt x="1333" y="3836"/>
                  </a:cubicBezTo>
                  <a:cubicBezTo>
                    <a:pt x="1405" y="3719"/>
                    <a:pt x="1476" y="3602"/>
                    <a:pt x="1547" y="3486"/>
                  </a:cubicBezTo>
                  <a:lnTo>
                    <a:pt x="1807" y="3061"/>
                  </a:lnTo>
                  <a:cubicBezTo>
                    <a:pt x="1902" y="2905"/>
                    <a:pt x="1997" y="2750"/>
                    <a:pt x="2092" y="2594"/>
                  </a:cubicBezTo>
                  <a:cubicBezTo>
                    <a:pt x="2187" y="2439"/>
                    <a:pt x="2284" y="2279"/>
                    <a:pt x="2381" y="2123"/>
                  </a:cubicBezTo>
                  <a:lnTo>
                    <a:pt x="2649" y="1682"/>
                  </a:lnTo>
                  <a:cubicBezTo>
                    <a:pt x="2725" y="1558"/>
                    <a:pt x="2801" y="1435"/>
                    <a:pt x="2876" y="1311"/>
                  </a:cubicBezTo>
                  <a:cubicBezTo>
                    <a:pt x="2930" y="1222"/>
                    <a:pt x="2985" y="1133"/>
                    <a:pt x="3039" y="1044"/>
                  </a:cubicBezTo>
                  <a:cubicBezTo>
                    <a:pt x="3064" y="1003"/>
                    <a:pt x="3090" y="960"/>
                    <a:pt x="3117" y="917"/>
                  </a:cubicBezTo>
                  <a:cubicBezTo>
                    <a:pt x="3117" y="916"/>
                    <a:pt x="3118" y="914"/>
                    <a:pt x="3119" y="912"/>
                  </a:cubicBezTo>
                  <a:cubicBezTo>
                    <a:pt x="3163" y="843"/>
                    <a:pt x="3188" y="768"/>
                    <a:pt x="3192" y="687"/>
                  </a:cubicBezTo>
                  <a:cubicBezTo>
                    <a:pt x="3209" y="606"/>
                    <a:pt x="3206" y="526"/>
                    <a:pt x="3181" y="446"/>
                  </a:cubicBezTo>
                  <a:cubicBezTo>
                    <a:pt x="3162" y="367"/>
                    <a:pt x="3125" y="298"/>
                    <a:pt x="3072" y="240"/>
                  </a:cubicBezTo>
                  <a:cubicBezTo>
                    <a:pt x="3029" y="174"/>
                    <a:pt x="2972" y="121"/>
                    <a:pt x="2902" y="83"/>
                  </a:cubicBezTo>
                  <a:lnTo>
                    <a:pt x="2757" y="22"/>
                  </a:lnTo>
                  <a:cubicBezTo>
                    <a:pt x="2703" y="8"/>
                    <a:pt x="2650" y="0"/>
                    <a:pt x="2596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49;p23">
              <a:extLst>
                <a:ext uri="{FF2B5EF4-FFF2-40B4-BE49-F238E27FC236}">
                  <a16:creationId xmlns:a16="http://schemas.microsoft.com/office/drawing/2014/main" id="{3962479A-B2F5-8DC2-7347-F9DE064648D2}"/>
                </a:ext>
              </a:extLst>
            </p:cNvPr>
            <p:cNvSpPr/>
            <p:nvPr/>
          </p:nvSpPr>
          <p:spPr>
            <a:xfrm>
              <a:off x="8822039" y="4074549"/>
              <a:ext cx="163892" cy="227520"/>
            </a:xfrm>
            <a:custGeom>
              <a:avLst/>
              <a:gdLst/>
              <a:ahLst/>
              <a:cxnLst/>
              <a:rect l="l" t="t" r="r" b="b"/>
              <a:pathLst>
                <a:path w="3212" h="4459" extrusionOk="0">
                  <a:moveTo>
                    <a:pt x="2598" y="1"/>
                  </a:moveTo>
                  <a:cubicBezTo>
                    <a:pt x="2544" y="1"/>
                    <a:pt x="2491" y="8"/>
                    <a:pt x="2438" y="22"/>
                  </a:cubicBezTo>
                  <a:cubicBezTo>
                    <a:pt x="2389" y="42"/>
                    <a:pt x="2341" y="62"/>
                    <a:pt x="2292" y="84"/>
                  </a:cubicBezTo>
                  <a:cubicBezTo>
                    <a:pt x="2202" y="138"/>
                    <a:pt x="2129" y="209"/>
                    <a:pt x="2075" y="301"/>
                  </a:cubicBezTo>
                  <a:cubicBezTo>
                    <a:pt x="2058" y="330"/>
                    <a:pt x="2040" y="358"/>
                    <a:pt x="2022" y="387"/>
                  </a:cubicBezTo>
                  <a:cubicBezTo>
                    <a:pt x="1974" y="466"/>
                    <a:pt x="1926" y="545"/>
                    <a:pt x="1878" y="623"/>
                  </a:cubicBezTo>
                  <a:cubicBezTo>
                    <a:pt x="1807" y="740"/>
                    <a:pt x="1735" y="858"/>
                    <a:pt x="1664" y="974"/>
                  </a:cubicBezTo>
                  <a:lnTo>
                    <a:pt x="1404" y="1399"/>
                  </a:lnTo>
                  <a:cubicBezTo>
                    <a:pt x="1309" y="1555"/>
                    <a:pt x="1214" y="1710"/>
                    <a:pt x="1118" y="1866"/>
                  </a:cubicBezTo>
                  <a:cubicBezTo>
                    <a:pt x="1023" y="2023"/>
                    <a:pt x="926" y="2181"/>
                    <a:pt x="830" y="2337"/>
                  </a:cubicBezTo>
                  <a:lnTo>
                    <a:pt x="562" y="2777"/>
                  </a:lnTo>
                  <a:cubicBezTo>
                    <a:pt x="486" y="2902"/>
                    <a:pt x="410" y="3025"/>
                    <a:pt x="335" y="3149"/>
                  </a:cubicBezTo>
                  <a:cubicBezTo>
                    <a:pt x="281" y="3238"/>
                    <a:pt x="227" y="3327"/>
                    <a:pt x="172" y="3415"/>
                  </a:cubicBezTo>
                  <a:cubicBezTo>
                    <a:pt x="146" y="3457"/>
                    <a:pt x="120" y="3500"/>
                    <a:pt x="95" y="3541"/>
                  </a:cubicBezTo>
                  <a:cubicBezTo>
                    <a:pt x="94" y="3544"/>
                    <a:pt x="93" y="3545"/>
                    <a:pt x="91" y="3547"/>
                  </a:cubicBezTo>
                  <a:cubicBezTo>
                    <a:pt x="47" y="3616"/>
                    <a:pt x="24" y="3692"/>
                    <a:pt x="20" y="3772"/>
                  </a:cubicBezTo>
                  <a:cubicBezTo>
                    <a:pt x="1" y="3853"/>
                    <a:pt x="5" y="3934"/>
                    <a:pt x="30" y="4014"/>
                  </a:cubicBezTo>
                  <a:cubicBezTo>
                    <a:pt x="49" y="4093"/>
                    <a:pt x="85" y="4162"/>
                    <a:pt x="139" y="4220"/>
                  </a:cubicBezTo>
                  <a:cubicBezTo>
                    <a:pt x="182" y="4286"/>
                    <a:pt x="238" y="4338"/>
                    <a:pt x="308" y="4376"/>
                  </a:cubicBezTo>
                  <a:lnTo>
                    <a:pt x="454" y="4437"/>
                  </a:lnTo>
                  <a:cubicBezTo>
                    <a:pt x="507" y="4451"/>
                    <a:pt x="561" y="4458"/>
                    <a:pt x="614" y="4458"/>
                  </a:cubicBezTo>
                  <a:cubicBezTo>
                    <a:pt x="668" y="4458"/>
                    <a:pt x="721" y="4451"/>
                    <a:pt x="775" y="4437"/>
                  </a:cubicBezTo>
                  <a:lnTo>
                    <a:pt x="920" y="4376"/>
                  </a:lnTo>
                  <a:cubicBezTo>
                    <a:pt x="1010" y="4322"/>
                    <a:pt x="1083" y="4250"/>
                    <a:pt x="1137" y="4158"/>
                  </a:cubicBezTo>
                  <a:cubicBezTo>
                    <a:pt x="1155" y="4129"/>
                    <a:pt x="1172" y="4100"/>
                    <a:pt x="1190" y="4072"/>
                  </a:cubicBezTo>
                  <a:cubicBezTo>
                    <a:pt x="1239" y="3993"/>
                    <a:pt x="1286" y="3914"/>
                    <a:pt x="1334" y="3836"/>
                  </a:cubicBezTo>
                  <a:cubicBezTo>
                    <a:pt x="1405" y="3719"/>
                    <a:pt x="1477" y="3603"/>
                    <a:pt x="1548" y="3486"/>
                  </a:cubicBezTo>
                  <a:lnTo>
                    <a:pt x="1808" y="3060"/>
                  </a:lnTo>
                  <a:cubicBezTo>
                    <a:pt x="1903" y="2904"/>
                    <a:pt x="1999" y="2749"/>
                    <a:pt x="2094" y="2593"/>
                  </a:cubicBezTo>
                  <a:cubicBezTo>
                    <a:pt x="2188" y="2438"/>
                    <a:pt x="2286" y="2278"/>
                    <a:pt x="2382" y="2122"/>
                  </a:cubicBezTo>
                  <a:lnTo>
                    <a:pt x="2651" y="1681"/>
                  </a:lnTo>
                  <a:cubicBezTo>
                    <a:pt x="2726" y="1557"/>
                    <a:pt x="2802" y="1434"/>
                    <a:pt x="2878" y="1310"/>
                  </a:cubicBezTo>
                  <a:cubicBezTo>
                    <a:pt x="2932" y="1221"/>
                    <a:pt x="2986" y="1133"/>
                    <a:pt x="3041" y="1044"/>
                  </a:cubicBezTo>
                  <a:cubicBezTo>
                    <a:pt x="3066" y="1002"/>
                    <a:pt x="3092" y="959"/>
                    <a:pt x="3117" y="918"/>
                  </a:cubicBezTo>
                  <a:cubicBezTo>
                    <a:pt x="3118" y="915"/>
                    <a:pt x="3120" y="914"/>
                    <a:pt x="3121" y="911"/>
                  </a:cubicBezTo>
                  <a:cubicBezTo>
                    <a:pt x="3165" y="842"/>
                    <a:pt x="3189" y="767"/>
                    <a:pt x="3192" y="687"/>
                  </a:cubicBezTo>
                  <a:cubicBezTo>
                    <a:pt x="3211" y="607"/>
                    <a:pt x="3208" y="525"/>
                    <a:pt x="3182" y="445"/>
                  </a:cubicBezTo>
                  <a:cubicBezTo>
                    <a:pt x="3164" y="366"/>
                    <a:pt x="3127" y="298"/>
                    <a:pt x="3073" y="239"/>
                  </a:cubicBezTo>
                  <a:cubicBezTo>
                    <a:pt x="3031" y="173"/>
                    <a:pt x="2974" y="121"/>
                    <a:pt x="2904" y="84"/>
                  </a:cubicBezTo>
                  <a:lnTo>
                    <a:pt x="2759" y="22"/>
                  </a:lnTo>
                  <a:cubicBezTo>
                    <a:pt x="2705" y="8"/>
                    <a:pt x="2652" y="1"/>
                    <a:pt x="2598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50;p23">
              <a:extLst>
                <a:ext uri="{FF2B5EF4-FFF2-40B4-BE49-F238E27FC236}">
                  <a16:creationId xmlns:a16="http://schemas.microsoft.com/office/drawing/2014/main" id="{4205A89D-1F34-0832-555B-6FBCE982F246}"/>
                </a:ext>
              </a:extLst>
            </p:cNvPr>
            <p:cNvSpPr/>
            <p:nvPr/>
          </p:nvSpPr>
          <p:spPr>
            <a:xfrm>
              <a:off x="8398735" y="4596738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1"/>
                  </a:moveTo>
                  <a:cubicBezTo>
                    <a:pt x="770" y="1"/>
                    <a:pt x="664" y="27"/>
                    <a:pt x="563" y="79"/>
                  </a:cubicBezTo>
                  <a:cubicBezTo>
                    <a:pt x="452" y="115"/>
                    <a:pt x="354" y="178"/>
                    <a:pt x="271" y="267"/>
                  </a:cubicBezTo>
                  <a:cubicBezTo>
                    <a:pt x="183" y="350"/>
                    <a:pt x="121" y="446"/>
                    <a:pt x="83" y="559"/>
                  </a:cubicBezTo>
                  <a:cubicBezTo>
                    <a:pt x="27" y="668"/>
                    <a:pt x="0" y="785"/>
                    <a:pt x="5" y="909"/>
                  </a:cubicBezTo>
                  <a:cubicBezTo>
                    <a:pt x="17" y="991"/>
                    <a:pt x="27" y="1071"/>
                    <a:pt x="38" y="1151"/>
                  </a:cubicBezTo>
                  <a:cubicBezTo>
                    <a:pt x="81" y="1305"/>
                    <a:pt x="158" y="1438"/>
                    <a:pt x="271" y="1552"/>
                  </a:cubicBezTo>
                  <a:lnTo>
                    <a:pt x="455" y="1694"/>
                  </a:lnTo>
                  <a:cubicBezTo>
                    <a:pt x="597" y="1777"/>
                    <a:pt x="750" y="1818"/>
                    <a:pt x="914" y="1818"/>
                  </a:cubicBezTo>
                  <a:cubicBezTo>
                    <a:pt x="924" y="1819"/>
                    <a:pt x="934" y="1819"/>
                    <a:pt x="944" y="1819"/>
                  </a:cubicBezTo>
                  <a:cubicBezTo>
                    <a:pt x="1057" y="1819"/>
                    <a:pt x="1164" y="1793"/>
                    <a:pt x="1264" y="1741"/>
                  </a:cubicBezTo>
                  <a:cubicBezTo>
                    <a:pt x="1377" y="1703"/>
                    <a:pt x="1474" y="1640"/>
                    <a:pt x="1557" y="1552"/>
                  </a:cubicBezTo>
                  <a:cubicBezTo>
                    <a:pt x="1646" y="1470"/>
                    <a:pt x="1708" y="1372"/>
                    <a:pt x="1745" y="1259"/>
                  </a:cubicBezTo>
                  <a:cubicBezTo>
                    <a:pt x="1801" y="1151"/>
                    <a:pt x="1827" y="1035"/>
                    <a:pt x="1822" y="909"/>
                  </a:cubicBezTo>
                  <a:cubicBezTo>
                    <a:pt x="1811" y="829"/>
                    <a:pt x="1801" y="749"/>
                    <a:pt x="1790" y="668"/>
                  </a:cubicBezTo>
                  <a:cubicBezTo>
                    <a:pt x="1747" y="514"/>
                    <a:pt x="1669" y="380"/>
                    <a:pt x="1557" y="267"/>
                  </a:cubicBezTo>
                  <a:lnTo>
                    <a:pt x="1372" y="125"/>
                  </a:lnTo>
                  <a:cubicBezTo>
                    <a:pt x="1230" y="43"/>
                    <a:pt x="1077" y="1"/>
                    <a:pt x="914" y="1"/>
                  </a:cubicBezTo>
                  <a:cubicBezTo>
                    <a:pt x="904" y="1"/>
                    <a:pt x="894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51;p23">
              <a:extLst>
                <a:ext uri="{FF2B5EF4-FFF2-40B4-BE49-F238E27FC236}">
                  <a16:creationId xmlns:a16="http://schemas.microsoft.com/office/drawing/2014/main" id="{90101E66-7DC0-2F3D-E8FF-7087BA5D6DF9}"/>
                </a:ext>
              </a:extLst>
            </p:cNvPr>
            <p:cNvSpPr/>
            <p:nvPr/>
          </p:nvSpPr>
          <p:spPr>
            <a:xfrm>
              <a:off x="8670750" y="4639446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0"/>
                  </a:moveTo>
                  <a:cubicBezTo>
                    <a:pt x="770" y="0"/>
                    <a:pt x="664" y="27"/>
                    <a:pt x="564" y="80"/>
                  </a:cubicBezTo>
                  <a:cubicBezTo>
                    <a:pt x="452" y="116"/>
                    <a:pt x="354" y="179"/>
                    <a:pt x="271" y="267"/>
                  </a:cubicBezTo>
                  <a:cubicBezTo>
                    <a:pt x="183" y="349"/>
                    <a:pt x="121" y="447"/>
                    <a:pt x="84" y="560"/>
                  </a:cubicBezTo>
                  <a:cubicBezTo>
                    <a:pt x="27" y="668"/>
                    <a:pt x="0" y="784"/>
                    <a:pt x="5" y="910"/>
                  </a:cubicBezTo>
                  <a:cubicBezTo>
                    <a:pt x="16" y="990"/>
                    <a:pt x="27" y="1070"/>
                    <a:pt x="38" y="1151"/>
                  </a:cubicBezTo>
                  <a:cubicBezTo>
                    <a:pt x="80" y="1305"/>
                    <a:pt x="159" y="1439"/>
                    <a:pt x="271" y="1552"/>
                  </a:cubicBezTo>
                  <a:lnTo>
                    <a:pt x="455" y="1694"/>
                  </a:lnTo>
                  <a:cubicBezTo>
                    <a:pt x="597" y="1776"/>
                    <a:pt x="750" y="1818"/>
                    <a:pt x="914" y="1818"/>
                  </a:cubicBezTo>
                  <a:cubicBezTo>
                    <a:pt x="924" y="1818"/>
                    <a:pt x="934" y="1818"/>
                    <a:pt x="944" y="1818"/>
                  </a:cubicBezTo>
                  <a:cubicBezTo>
                    <a:pt x="1058" y="1818"/>
                    <a:pt x="1165" y="1792"/>
                    <a:pt x="1264" y="1740"/>
                  </a:cubicBezTo>
                  <a:cubicBezTo>
                    <a:pt x="1377" y="1704"/>
                    <a:pt x="1475" y="1641"/>
                    <a:pt x="1556" y="1552"/>
                  </a:cubicBezTo>
                  <a:cubicBezTo>
                    <a:pt x="1645" y="1469"/>
                    <a:pt x="1708" y="1373"/>
                    <a:pt x="1745" y="1260"/>
                  </a:cubicBezTo>
                  <a:cubicBezTo>
                    <a:pt x="1801" y="1151"/>
                    <a:pt x="1827" y="1034"/>
                    <a:pt x="1822" y="910"/>
                  </a:cubicBezTo>
                  <a:cubicBezTo>
                    <a:pt x="1812" y="828"/>
                    <a:pt x="1801" y="748"/>
                    <a:pt x="1791" y="668"/>
                  </a:cubicBezTo>
                  <a:cubicBezTo>
                    <a:pt x="1747" y="514"/>
                    <a:pt x="1669" y="381"/>
                    <a:pt x="1556" y="267"/>
                  </a:cubicBezTo>
                  <a:lnTo>
                    <a:pt x="1373" y="125"/>
                  </a:lnTo>
                  <a:cubicBezTo>
                    <a:pt x="1232" y="43"/>
                    <a:pt x="1079" y="2"/>
                    <a:pt x="914" y="1"/>
                  </a:cubicBezTo>
                  <a:cubicBezTo>
                    <a:pt x="904" y="0"/>
                    <a:pt x="89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52;p23">
              <a:extLst>
                <a:ext uri="{FF2B5EF4-FFF2-40B4-BE49-F238E27FC236}">
                  <a16:creationId xmlns:a16="http://schemas.microsoft.com/office/drawing/2014/main" id="{A99F5822-3AC6-DB30-2A96-FB09D9864F4F}"/>
                </a:ext>
              </a:extLst>
            </p:cNvPr>
            <p:cNvSpPr/>
            <p:nvPr/>
          </p:nvSpPr>
          <p:spPr>
            <a:xfrm>
              <a:off x="8450424" y="4751650"/>
              <a:ext cx="222979" cy="136033"/>
            </a:xfrm>
            <a:custGeom>
              <a:avLst/>
              <a:gdLst/>
              <a:ahLst/>
              <a:cxnLst/>
              <a:rect l="l" t="t" r="r" b="b"/>
              <a:pathLst>
                <a:path w="4370" h="2666" extrusionOk="0">
                  <a:moveTo>
                    <a:pt x="922" y="744"/>
                  </a:moveTo>
                  <a:cubicBezTo>
                    <a:pt x="923" y="747"/>
                    <a:pt x="923" y="751"/>
                    <a:pt x="924" y="754"/>
                  </a:cubicBezTo>
                  <a:cubicBezTo>
                    <a:pt x="923" y="751"/>
                    <a:pt x="923" y="747"/>
                    <a:pt x="922" y="744"/>
                  </a:cubicBezTo>
                  <a:close/>
                  <a:moveTo>
                    <a:pt x="1003" y="987"/>
                  </a:moveTo>
                  <a:lnTo>
                    <a:pt x="1008" y="997"/>
                  </a:lnTo>
                  <a:cubicBezTo>
                    <a:pt x="1006" y="994"/>
                    <a:pt x="1005" y="990"/>
                    <a:pt x="1003" y="987"/>
                  </a:cubicBezTo>
                  <a:close/>
                  <a:moveTo>
                    <a:pt x="3414" y="1109"/>
                  </a:moveTo>
                  <a:lnTo>
                    <a:pt x="3414" y="1109"/>
                  </a:lnTo>
                  <a:cubicBezTo>
                    <a:pt x="3414" y="1109"/>
                    <a:pt x="3413" y="1110"/>
                    <a:pt x="3413" y="1111"/>
                  </a:cubicBezTo>
                  <a:lnTo>
                    <a:pt x="3413" y="1111"/>
                  </a:lnTo>
                  <a:lnTo>
                    <a:pt x="3414" y="1109"/>
                  </a:lnTo>
                  <a:close/>
                  <a:moveTo>
                    <a:pt x="1088" y="1132"/>
                  </a:moveTo>
                  <a:lnTo>
                    <a:pt x="1103" y="1151"/>
                  </a:lnTo>
                  <a:lnTo>
                    <a:pt x="1103" y="1151"/>
                  </a:lnTo>
                  <a:cubicBezTo>
                    <a:pt x="1098" y="1145"/>
                    <a:pt x="1093" y="1139"/>
                    <a:pt x="1088" y="1132"/>
                  </a:cubicBezTo>
                  <a:close/>
                  <a:moveTo>
                    <a:pt x="3300" y="1337"/>
                  </a:moveTo>
                  <a:cubicBezTo>
                    <a:pt x="3298" y="1339"/>
                    <a:pt x="3296" y="1342"/>
                    <a:pt x="3294" y="1345"/>
                  </a:cubicBezTo>
                  <a:lnTo>
                    <a:pt x="3294" y="1345"/>
                  </a:lnTo>
                  <a:lnTo>
                    <a:pt x="3300" y="1337"/>
                  </a:lnTo>
                  <a:close/>
                  <a:moveTo>
                    <a:pt x="1314" y="1377"/>
                  </a:moveTo>
                  <a:lnTo>
                    <a:pt x="1321" y="1383"/>
                  </a:lnTo>
                  <a:lnTo>
                    <a:pt x="1321" y="1383"/>
                  </a:lnTo>
                  <a:cubicBezTo>
                    <a:pt x="1319" y="1381"/>
                    <a:pt x="1316" y="1379"/>
                    <a:pt x="1314" y="1377"/>
                  </a:cubicBezTo>
                  <a:close/>
                  <a:moveTo>
                    <a:pt x="3230" y="1427"/>
                  </a:moveTo>
                  <a:lnTo>
                    <a:pt x="3230" y="1427"/>
                  </a:lnTo>
                  <a:cubicBezTo>
                    <a:pt x="3229" y="1427"/>
                    <a:pt x="3229" y="1428"/>
                    <a:pt x="3228" y="1428"/>
                  </a:cubicBezTo>
                  <a:lnTo>
                    <a:pt x="3230" y="1427"/>
                  </a:lnTo>
                  <a:close/>
                  <a:moveTo>
                    <a:pt x="1774" y="1644"/>
                  </a:moveTo>
                  <a:lnTo>
                    <a:pt x="1778" y="1645"/>
                  </a:lnTo>
                  <a:cubicBezTo>
                    <a:pt x="1776" y="1645"/>
                    <a:pt x="1775" y="1644"/>
                    <a:pt x="1774" y="1644"/>
                  </a:cubicBezTo>
                  <a:close/>
                  <a:moveTo>
                    <a:pt x="2946" y="1643"/>
                  </a:moveTo>
                  <a:cubicBezTo>
                    <a:pt x="2944" y="1644"/>
                    <a:pt x="2941" y="1645"/>
                    <a:pt x="2939" y="1646"/>
                  </a:cubicBezTo>
                  <a:lnTo>
                    <a:pt x="2939" y="1646"/>
                  </a:lnTo>
                  <a:lnTo>
                    <a:pt x="2946" y="1643"/>
                  </a:lnTo>
                  <a:close/>
                  <a:moveTo>
                    <a:pt x="2843" y="1686"/>
                  </a:moveTo>
                  <a:cubicBezTo>
                    <a:pt x="2841" y="1686"/>
                    <a:pt x="2839" y="1687"/>
                    <a:pt x="2837" y="1688"/>
                  </a:cubicBezTo>
                  <a:lnTo>
                    <a:pt x="2843" y="1686"/>
                  </a:lnTo>
                  <a:close/>
                  <a:moveTo>
                    <a:pt x="2643" y="1739"/>
                  </a:moveTo>
                  <a:cubicBezTo>
                    <a:pt x="2639" y="1740"/>
                    <a:pt x="2635" y="1740"/>
                    <a:pt x="2631" y="1741"/>
                  </a:cubicBezTo>
                  <a:lnTo>
                    <a:pt x="2631" y="1741"/>
                  </a:lnTo>
                  <a:lnTo>
                    <a:pt x="2643" y="1739"/>
                  </a:lnTo>
                  <a:close/>
                  <a:moveTo>
                    <a:pt x="2572" y="1749"/>
                  </a:moveTo>
                  <a:cubicBezTo>
                    <a:pt x="2556" y="1752"/>
                    <a:pt x="2539" y="1754"/>
                    <a:pt x="2522" y="1756"/>
                  </a:cubicBezTo>
                  <a:lnTo>
                    <a:pt x="2572" y="1749"/>
                  </a:lnTo>
                  <a:close/>
                  <a:moveTo>
                    <a:pt x="474" y="1"/>
                  </a:moveTo>
                  <a:cubicBezTo>
                    <a:pt x="469" y="1"/>
                    <a:pt x="464" y="1"/>
                    <a:pt x="460" y="1"/>
                  </a:cubicBezTo>
                  <a:lnTo>
                    <a:pt x="339" y="18"/>
                  </a:lnTo>
                  <a:cubicBezTo>
                    <a:pt x="261" y="39"/>
                    <a:pt x="195" y="78"/>
                    <a:pt x="138" y="134"/>
                  </a:cubicBezTo>
                  <a:cubicBezTo>
                    <a:pt x="115" y="166"/>
                    <a:pt x="91" y="196"/>
                    <a:pt x="67" y="226"/>
                  </a:cubicBezTo>
                  <a:cubicBezTo>
                    <a:pt x="27" y="297"/>
                    <a:pt x="6" y="374"/>
                    <a:pt x="6" y="455"/>
                  </a:cubicBezTo>
                  <a:cubicBezTo>
                    <a:pt x="1" y="543"/>
                    <a:pt x="2" y="631"/>
                    <a:pt x="11" y="717"/>
                  </a:cubicBezTo>
                  <a:cubicBezTo>
                    <a:pt x="24" y="839"/>
                    <a:pt x="41" y="962"/>
                    <a:pt x="75" y="1080"/>
                  </a:cubicBezTo>
                  <a:cubicBezTo>
                    <a:pt x="108" y="1194"/>
                    <a:pt x="155" y="1305"/>
                    <a:pt x="206" y="1412"/>
                  </a:cubicBezTo>
                  <a:cubicBezTo>
                    <a:pt x="241" y="1485"/>
                    <a:pt x="283" y="1554"/>
                    <a:pt x="329" y="1620"/>
                  </a:cubicBezTo>
                  <a:cubicBezTo>
                    <a:pt x="443" y="1785"/>
                    <a:pt x="574" y="1936"/>
                    <a:pt x="729" y="2063"/>
                  </a:cubicBezTo>
                  <a:cubicBezTo>
                    <a:pt x="885" y="2188"/>
                    <a:pt x="1050" y="2305"/>
                    <a:pt x="1235" y="2393"/>
                  </a:cubicBezTo>
                  <a:cubicBezTo>
                    <a:pt x="1419" y="2479"/>
                    <a:pt x="1611" y="2553"/>
                    <a:pt x="1810" y="2598"/>
                  </a:cubicBezTo>
                  <a:cubicBezTo>
                    <a:pt x="1929" y="2625"/>
                    <a:pt x="2051" y="2641"/>
                    <a:pt x="2173" y="2654"/>
                  </a:cubicBezTo>
                  <a:cubicBezTo>
                    <a:pt x="2244" y="2661"/>
                    <a:pt x="2316" y="2665"/>
                    <a:pt x="2388" y="2665"/>
                  </a:cubicBezTo>
                  <a:cubicBezTo>
                    <a:pt x="2398" y="2665"/>
                    <a:pt x="2408" y="2665"/>
                    <a:pt x="2418" y="2665"/>
                  </a:cubicBezTo>
                  <a:cubicBezTo>
                    <a:pt x="2540" y="2664"/>
                    <a:pt x="2658" y="2647"/>
                    <a:pt x="2778" y="2631"/>
                  </a:cubicBezTo>
                  <a:cubicBezTo>
                    <a:pt x="2857" y="2620"/>
                    <a:pt x="2935" y="2603"/>
                    <a:pt x="3011" y="2581"/>
                  </a:cubicBezTo>
                  <a:cubicBezTo>
                    <a:pt x="3124" y="2548"/>
                    <a:pt x="3233" y="2503"/>
                    <a:pt x="3339" y="2454"/>
                  </a:cubicBezTo>
                  <a:cubicBezTo>
                    <a:pt x="3410" y="2422"/>
                    <a:pt x="3479" y="2384"/>
                    <a:pt x="3543" y="2339"/>
                  </a:cubicBezTo>
                  <a:cubicBezTo>
                    <a:pt x="3640" y="2274"/>
                    <a:pt x="3734" y="2202"/>
                    <a:pt x="3817" y="2121"/>
                  </a:cubicBezTo>
                  <a:cubicBezTo>
                    <a:pt x="3902" y="2038"/>
                    <a:pt x="3976" y="1943"/>
                    <a:pt x="4044" y="1847"/>
                  </a:cubicBezTo>
                  <a:cubicBezTo>
                    <a:pt x="4094" y="1777"/>
                    <a:pt x="4138" y="1702"/>
                    <a:pt x="4174" y="1624"/>
                  </a:cubicBezTo>
                  <a:cubicBezTo>
                    <a:pt x="4229" y="1506"/>
                    <a:pt x="4279" y="1384"/>
                    <a:pt x="4314" y="1259"/>
                  </a:cubicBezTo>
                  <a:cubicBezTo>
                    <a:pt x="4327" y="1213"/>
                    <a:pt x="4338" y="1165"/>
                    <a:pt x="4347" y="1119"/>
                  </a:cubicBezTo>
                  <a:cubicBezTo>
                    <a:pt x="4366" y="1058"/>
                    <a:pt x="4370" y="997"/>
                    <a:pt x="4356" y="937"/>
                  </a:cubicBezTo>
                  <a:cubicBezTo>
                    <a:pt x="4353" y="877"/>
                    <a:pt x="4334" y="820"/>
                    <a:pt x="4302" y="767"/>
                  </a:cubicBezTo>
                  <a:cubicBezTo>
                    <a:pt x="4273" y="715"/>
                    <a:pt x="4234" y="672"/>
                    <a:pt x="4184" y="641"/>
                  </a:cubicBezTo>
                  <a:cubicBezTo>
                    <a:pt x="4140" y="601"/>
                    <a:pt x="4089" y="573"/>
                    <a:pt x="4030" y="559"/>
                  </a:cubicBezTo>
                  <a:lnTo>
                    <a:pt x="3909" y="543"/>
                  </a:lnTo>
                  <a:cubicBezTo>
                    <a:pt x="3827" y="543"/>
                    <a:pt x="3750" y="564"/>
                    <a:pt x="3680" y="604"/>
                  </a:cubicBezTo>
                  <a:lnTo>
                    <a:pt x="3588" y="676"/>
                  </a:lnTo>
                  <a:cubicBezTo>
                    <a:pt x="3532" y="732"/>
                    <a:pt x="3493" y="800"/>
                    <a:pt x="3470" y="877"/>
                  </a:cubicBezTo>
                  <a:cubicBezTo>
                    <a:pt x="3451" y="975"/>
                    <a:pt x="3425" y="1071"/>
                    <a:pt x="3390" y="1164"/>
                  </a:cubicBezTo>
                  <a:lnTo>
                    <a:pt x="3390" y="1164"/>
                  </a:lnTo>
                  <a:cubicBezTo>
                    <a:pt x="3354" y="1241"/>
                    <a:pt x="3311" y="1315"/>
                    <a:pt x="3262" y="1384"/>
                  </a:cubicBezTo>
                  <a:lnTo>
                    <a:pt x="3262" y="1384"/>
                  </a:lnTo>
                  <a:cubicBezTo>
                    <a:pt x="3213" y="1441"/>
                    <a:pt x="3160" y="1494"/>
                    <a:pt x="3102" y="1543"/>
                  </a:cubicBezTo>
                  <a:lnTo>
                    <a:pt x="3102" y="1543"/>
                  </a:lnTo>
                  <a:cubicBezTo>
                    <a:pt x="3035" y="1590"/>
                    <a:pt x="2963" y="1631"/>
                    <a:pt x="2888" y="1666"/>
                  </a:cubicBezTo>
                  <a:lnTo>
                    <a:pt x="2888" y="1666"/>
                  </a:lnTo>
                  <a:cubicBezTo>
                    <a:pt x="2801" y="1698"/>
                    <a:pt x="2711" y="1723"/>
                    <a:pt x="2619" y="1741"/>
                  </a:cubicBezTo>
                  <a:cubicBezTo>
                    <a:pt x="2610" y="1742"/>
                    <a:pt x="2601" y="1744"/>
                    <a:pt x="2592" y="1746"/>
                  </a:cubicBezTo>
                  <a:lnTo>
                    <a:pt x="2592" y="1746"/>
                  </a:lnTo>
                  <a:cubicBezTo>
                    <a:pt x="2524" y="1753"/>
                    <a:pt x="2456" y="1756"/>
                    <a:pt x="2387" y="1756"/>
                  </a:cubicBezTo>
                  <a:cubicBezTo>
                    <a:pt x="2335" y="1756"/>
                    <a:pt x="2283" y="1754"/>
                    <a:pt x="2231" y="1751"/>
                  </a:cubicBezTo>
                  <a:cubicBezTo>
                    <a:pt x="2212" y="1749"/>
                    <a:pt x="2192" y="1747"/>
                    <a:pt x="2171" y="1745"/>
                  </a:cubicBezTo>
                  <a:lnTo>
                    <a:pt x="2171" y="1745"/>
                  </a:lnTo>
                  <a:cubicBezTo>
                    <a:pt x="2042" y="1723"/>
                    <a:pt x="1914" y="1691"/>
                    <a:pt x="1791" y="1647"/>
                  </a:cubicBezTo>
                  <a:cubicBezTo>
                    <a:pt x="1768" y="1639"/>
                    <a:pt x="1745" y="1630"/>
                    <a:pt x="1722" y="1621"/>
                  </a:cubicBezTo>
                  <a:lnTo>
                    <a:pt x="1722" y="1621"/>
                  </a:lnTo>
                  <a:cubicBezTo>
                    <a:pt x="1613" y="1572"/>
                    <a:pt x="1509" y="1514"/>
                    <a:pt x="1409" y="1446"/>
                  </a:cubicBezTo>
                  <a:cubicBezTo>
                    <a:pt x="1396" y="1437"/>
                    <a:pt x="1383" y="1428"/>
                    <a:pt x="1370" y="1419"/>
                  </a:cubicBezTo>
                  <a:lnTo>
                    <a:pt x="1370" y="1419"/>
                  </a:lnTo>
                  <a:cubicBezTo>
                    <a:pt x="1291" y="1355"/>
                    <a:pt x="1217" y="1285"/>
                    <a:pt x="1150" y="1209"/>
                  </a:cubicBezTo>
                  <a:cubicBezTo>
                    <a:pt x="1143" y="1200"/>
                    <a:pt x="1135" y="1191"/>
                    <a:pt x="1127" y="1182"/>
                  </a:cubicBezTo>
                  <a:lnTo>
                    <a:pt x="1127" y="1182"/>
                  </a:lnTo>
                  <a:cubicBezTo>
                    <a:pt x="1073" y="1106"/>
                    <a:pt x="1025" y="1025"/>
                    <a:pt x="985" y="940"/>
                  </a:cubicBezTo>
                  <a:lnTo>
                    <a:pt x="985" y="940"/>
                  </a:lnTo>
                  <a:cubicBezTo>
                    <a:pt x="955" y="860"/>
                    <a:pt x="932" y="777"/>
                    <a:pt x="917" y="693"/>
                  </a:cubicBezTo>
                  <a:lnTo>
                    <a:pt x="917" y="693"/>
                  </a:lnTo>
                  <a:cubicBezTo>
                    <a:pt x="910" y="614"/>
                    <a:pt x="909" y="534"/>
                    <a:pt x="915" y="455"/>
                  </a:cubicBezTo>
                  <a:cubicBezTo>
                    <a:pt x="916" y="393"/>
                    <a:pt x="903" y="335"/>
                    <a:pt x="875" y="281"/>
                  </a:cubicBezTo>
                  <a:cubicBezTo>
                    <a:pt x="857" y="224"/>
                    <a:pt x="826" y="176"/>
                    <a:pt x="781" y="134"/>
                  </a:cubicBezTo>
                  <a:cubicBezTo>
                    <a:pt x="740" y="90"/>
                    <a:pt x="692" y="59"/>
                    <a:pt x="635" y="40"/>
                  </a:cubicBezTo>
                  <a:cubicBezTo>
                    <a:pt x="585" y="15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53;p23">
              <a:extLst>
                <a:ext uri="{FF2B5EF4-FFF2-40B4-BE49-F238E27FC236}">
                  <a16:creationId xmlns:a16="http://schemas.microsoft.com/office/drawing/2014/main" id="{EA9A9CAD-1855-2C1A-8142-5923D6F3CE62}"/>
                </a:ext>
              </a:extLst>
            </p:cNvPr>
            <p:cNvSpPr/>
            <p:nvPr/>
          </p:nvSpPr>
          <p:spPr>
            <a:xfrm>
              <a:off x="8195452" y="4721903"/>
              <a:ext cx="186445" cy="185629"/>
            </a:xfrm>
            <a:custGeom>
              <a:avLst/>
              <a:gdLst/>
              <a:ahLst/>
              <a:cxnLst/>
              <a:rect l="l" t="t" r="r" b="b"/>
              <a:pathLst>
                <a:path w="3654" h="3638" extrusionOk="0">
                  <a:moveTo>
                    <a:pt x="1772" y="0"/>
                  </a:moveTo>
                  <a:cubicBezTo>
                    <a:pt x="1543" y="0"/>
                    <a:pt x="1327" y="52"/>
                    <a:pt x="1126" y="158"/>
                  </a:cubicBezTo>
                  <a:cubicBezTo>
                    <a:pt x="901" y="232"/>
                    <a:pt x="706" y="357"/>
                    <a:pt x="542" y="534"/>
                  </a:cubicBezTo>
                  <a:cubicBezTo>
                    <a:pt x="364" y="698"/>
                    <a:pt x="238" y="894"/>
                    <a:pt x="166" y="1119"/>
                  </a:cubicBezTo>
                  <a:cubicBezTo>
                    <a:pt x="52" y="1335"/>
                    <a:pt x="0" y="1569"/>
                    <a:pt x="9" y="1820"/>
                  </a:cubicBezTo>
                  <a:cubicBezTo>
                    <a:pt x="30" y="1980"/>
                    <a:pt x="53" y="2141"/>
                    <a:pt x="74" y="2302"/>
                  </a:cubicBezTo>
                  <a:cubicBezTo>
                    <a:pt x="161" y="2610"/>
                    <a:pt x="316" y="2877"/>
                    <a:pt x="542" y="3104"/>
                  </a:cubicBezTo>
                  <a:cubicBezTo>
                    <a:pt x="664" y="3199"/>
                    <a:pt x="786" y="3293"/>
                    <a:pt x="909" y="3388"/>
                  </a:cubicBezTo>
                  <a:cubicBezTo>
                    <a:pt x="1193" y="3553"/>
                    <a:pt x="1499" y="3635"/>
                    <a:pt x="1826" y="3637"/>
                  </a:cubicBezTo>
                  <a:cubicBezTo>
                    <a:pt x="1844" y="3637"/>
                    <a:pt x="1863" y="3638"/>
                    <a:pt x="1881" y="3638"/>
                  </a:cubicBezTo>
                  <a:cubicBezTo>
                    <a:pt x="2111" y="3638"/>
                    <a:pt x="2326" y="3586"/>
                    <a:pt x="2527" y="3480"/>
                  </a:cubicBezTo>
                  <a:cubicBezTo>
                    <a:pt x="2752" y="3406"/>
                    <a:pt x="2947" y="3282"/>
                    <a:pt x="3111" y="3104"/>
                  </a:cubicBezTo>
                  <a:cubicBezTo>
                    <a:pt x="3288" y="2939"/>
                    <a:pt x="3414" y="2745"/>
                    <a:pt x="3488" y="2519"/>
                  </a:cubicBezTo>
                  <a:cubicBezTo>
                    <a:pt x="3601" y="2302"/>
                    <a:pt x="3653" y="2069"/>
                    <a:pt x="3644" y="1820"/>
                  </a:cubicBezTo>
                  <a:cubicBezTo>
                    <a:pt x="3622" y="1658"/>
                    <a:pt x="3601" y="1497"/>
                    <a:pt x="3579" y="1335"/>
                  </a:cubicBezTo>
                  <a:cubicBezTo>
                    <a:pt x="3493" y="1028"/>
                    <a:pt x="3337" y="761"/>
                    <a:pt x="3111" y="534"/>
                  </a:cubicBezTo>
                  <a:cubicBezTo>
                    <a:pt x="2989" y="439"/>
                    <a:pt x="2867" y="345"/>
                    <a:pt x="2744" y="249"/>
                  </a:cubicBezTo>
                  <a:cubicBezTo>
                    <a:pt x="2461" y="85"/>
                    <a:pt x="2155" y="2"/>
                    <a:pt x="1826" y="1"/>
                  </a:cubicBezTo>
                  <a:cubicBezTo>
                    <a:pt x="1808" y="1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54;p23">
              <a:extLst>
                <a:ext uri="{FF2B5EF4-FFF2-40B4-BE49-F238E27FC236}">
                  <a16:creationId xmlns:a16="http://schemas.microsoft.com/office/drawing/2014/main" id="{B8D5C8C2-8B4D-4876-A75D-4E480711E98A}"/>
                </a:ext>
              </a:extLst>
            </p:cNvPr>
            <p:cNvSpPr/>
            <p:nvPr/>
          </p:nvSpPr>
          <p:spPr>
            <a:xfrm>
              <a:off x="8720703" y="4804359"/>
              <a:ext cx="186445" cy="185680"/>
            </a:xfrm>
            <a:custGeom>
              <a:avLst/>
              <a:gdLst/>
              <a:ahLst/>
              <a:cxnLst/>
              <a:rect l="l" t="t" r="r" b="b"/>
              <a:pathLst>
                <a:path w="3654" h="3639" extrusionOk="0">
                  <a:moveTo>
                    <a:pt x="1767" y="0"/>
                  </a:moveTo>
                  <a:cubicBezTo>
                    <a:pt x="1540" y="0"/>
                    <a:pt x="1326" y="53"/>
                    <a:pt x="1127" y="158"/>
                  </a:cubicBezTo>
                  <a:cubicBezTo>
                    <a:pt x="901" y="231"/>
                    <a:pt x="707" y="357"/>
                    <a:pt x="542" y="535"/>
                  </a:cubicBezTo>
                  <a:cubicBezTo>
                    <a:pt x="364" y="699"/>
                    <a:pt x="239" y="893"/>
                    <a:pt x="166" y="1119"/>
                  </a:cubicBezTo>
                  <a:cubicBezTo>
                    <a:pt x="52" y="1336"/>
                    <a:pt x="1" y="1569"/>
                    <a:pt x="9" y="1819"/>
                  </a:cubicBezTo>
                  <a:cubicBezTo>
                    <a:pt x="31" y="1980"/>
                    <a:pt x="53" y="2141"/>
                    <a:pt x="75" y="2303"/>
                  </a:cubicBezTo>
                  <a:cubicBezTo>
                    <a:pt x="161" y="2610"/>
                    <a:pt x="317" y="2877"/>
                    <a:pt x="542" y="3104"/>
                  </a:cubicBezTo>
                  <a:cubicBezTo>
                    <a:pt x="664" y="3199"/>
                    <a:pt x="787" y="3293"/>
                    <a:pt x="910" y="3389"/>
                  </a:cubicBezTo>
                  <a:cubicBezTo>
                    <a:pt x="1193" y="3553"/>
                    <a:pt x="1499" y="3636"/>
                    <a:pt x="1826" y="3637"/>
                  </a:cubicBezTo>
                  <a:cubicBezTo>
                    <a:pt x="1844" y="3638"/>
                    <a:pt x="1862" y="3638"/>
                    <a:pt x="1880" y="3638"/>
                  </a:cubicBezTo>
                  <a:cubicBezTo>
                    <a:pt x="2111" y="3638"/>
                    <a:pt x="2326" y="3585"/>
                    <a:pt x="2527" y="3480"/>
                  </a:cubicBezTo>
                  <a:cubicBezTo>
                    <a:pt x="2752" y="3406"/>
                    <a:pt x="2948" y="3281"/>
                    <a:pt x="3112" y="3104"/>
                  </a:cubicBezTo>
                  <a:cubicBezTo>
                    <a:pt x="3290" y="2940"/>
                    <a:pt x="3414" y="2744"/>
                    <a:pt x="3488" y="2520"/>
                  </a:cubicBezTo>
                  <a:cubicBezTo>
                    <a:pt x="3602" y="2303"/>
                    <a:pt x="3654" y="2070"/>
                    <a:pt x="3645" y="1819"/>
                  </a:cubicBezTo>
                  <a:cubicBezTo>
                    <a:pt x="3622" y="1658"/>
                    <a:pt x="3601" y="1496"/>
                    <a:pt x="3580" y="1336"/>
                  </a:cubicBezTo>
                  <a:cubicBezTo>
                    <a:pt x="3493" y="1027"/>
                    <a:pt x="3338" y="760"/>
                    <a:pt x="3112" y="535"/>
                  </a:cubicBezTo>
                  <a:cubicBezTo>
                    <a:pt x="2989" y="439"/>
                    <a:pt x="2867" y="344"/>
                    <a:pt x="2744" y="250"/>
                  </a:cubicBezTo>
                  <a:cubicBezTo>
                    <a:pt x="2461" y="86"/>
                    <a:pt x="2155" y="3"/>
                    <a:pt x="1826" y="2"/>
                  </a:cubicBezTo>
                  <a:cubicBezTo>
                    <a:pt x="1806" y="1"/>
                    <a:pt x="1787" y="0"/>
                    <a:pt x="176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9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D8DA4F08-E9FE-DBAD-0E25-A878B9A68F3C}"/>
              </a:ext>
            </a:extLst>
          </p:cNvPr>
          <p:cNvSpPr/>
          <p:nvPr userDrawn="1"/>
        </p:nvSpPr>
        <p:spPr>
          <a:xfrm>
            <a:off x="793916" y="250641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479;p23">
            <a:extLst>
              <a:ext uri="{FF2B5EF4-FFF2-40B4-BE49-F238E27FC236}">
                <a16:creationId xmlns:a16="http://schemas.microsoft.com/office/drawing/2014/main" id="{02D51DF7-C62F-E894-D3EE-3F6B4C6CC273}"/>
              </a:ext>
            </a:extLst>
          </p:cNvPr>
          <p:cNvGrpSpPr/>
          <p:nvPr userDrawn="1"/>
        </p:nvGrpSpPr>
        <p:grpSpPr>
          <a:xfrm>
            <a:off x="405624" y="24631"/>
            <a:ext cx="865146" cy="809970"/>
            <a:chOff x="975497" y="3243843"/>
            <a:chExt cx="2091362" cy="1957982"/>
          </a:xfrm>
        </p:grpSpPr>
        <p:sp>
          <p:nvSpPr>
            <p:cNvPr id="90" name="Google Shape;480;p23">
              <a:extLst>
                <a:ext uri="{FF2B5EF4-FFF2-40B4-BE49-F238E27FC236}">
                  <a16:creationId xmlns:a16="http://schemas.microsoft.com/office/drawing/2014/main" id="{2377BA49-4AAB-330A-204B-CCE938A35C06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81;p23">
              <a:extLst>
                <a:ext uri="{FF2B5EF4-FFF2-40B4-BE49-F238E27FC236}">
                  <a16:creationId xmlns:a16="http://schemas.microsoft.com/office/drawing/2014/main" id="{926C68B2-9F4D-5809-E426-8E43B42BD585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82;p23">
              <a:extLst>
                <a:ext uri="{FF2B5EF4-FFF2-40B4-BE49-F238E27FC236}">
                  <a16:creationId xmlns:a16="http://schemas.microsoft.com/office/drawing/2014/main" id="{DF46950E-DC68-13A9-1B55-EDD0276ABE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83;p23">
              <a:extLst>
                <a:ext uri="{FF2B5EF4-FFF2-40B4-BE49-F238E27FC236}">
                  <a16:creationId xmlns:a16="http://schemas.microsoft.com/office/drawing/2014/main" id="{4BC59735-1F9A-C61E-DFD3-B8E5C5B53314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84;p23">
              <a:extLst>
                <a:ext uri="{FF2B5EF4-FFF2-40B4-BE49-F238E27FC236}">
                  <a16:creationId xmlns:a16="http://schemas.microsoft.com/office/drawing/2014/main" id="{1704A693-FE4C-F14C-546B-C001A024AA84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85;p23">
              <a:extLst>
                <a:ext uri="{FF2B5EF4-FFF2-40B4-BE49-F238E27FC236}">
                  <a16:creationId xmlns:a16="http://schemas.microsoft.com/office/drawing/2014/main" id="{7B0FF810-B414-2EE7-FE2D-AF4E6B5A6C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86;p23">
              <a:extLst>
                <a:ext uri="{FF2B5EF4-FFF2-40B4-BE49-F238E27FC236}">
                  <a16:creationId xmlns:a16="http://schemas.microsoft.com/office/drawing/2014/main" id="{AD3F9DEE-4D71-33EB-6FEA-A583E00E890D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87;p23">
              <a:extLst>
                <a:ext uri="{FF2B5EF4-FFF2-40B4-BE49-F238E27FC236}">
                  <a16:creationId xmlns:a16="http://schemas.microsoft.com/office/drawing/2014/main" id="{9F831E93-1AD0-5DC0-71A4-29774429A99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88;p23">
              <a:extLst>
                <a:ext uri="{FF2B5EF4-FFF2-40B4-BE49-F238E27FC236}">
                  <a16:creationId xmlns:a16="http://schemas.microsoft.com/office/drawing/2014/main" id="{E87DB286-7362-EC83-2178-9DC2B2EBDB7D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89;p23">
              <a:extLst>
                <a:ext uri="{FF2B5EF4-FFF2-40B4-BE49-F238E27FC236}">
                  <a16:creationId xmlns:a16="http://schemas.microsoft.com/office/drawing/2014/main" id="{356277D4-3150-C8FF-8A6A-F3327649566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90;p23">
              <a:extLst>
                <a:ext uri="{FF2B5EF4-FFF2-40B4-BE49-F238E27FC236}">
                  <a16:creationId xmlns:a16="http://schemas.microsoft.com/office/drawing/2014/main" id="{AB417776-7621-3282-DC32-54A9FCBB43C1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91;p23">
              <a:extLst>
                <a:ext uri="{FF2B5EF4-FFF2-40B4-BE49-F238E27FC236}">
                  <a16:creationId xmlns:a16="http://schemas.microsoft.com/office/drawing/2014/main" id="{09EE9D8C-8A0B-9761-F7A1-1240BEA98862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92;p23">
              <a:extLst>
                <a:ext uri="{FF2B5EF4-FFF2-40B4-BE49-F238E27FC236}">
                  <a16:creationId xmlns:a16="http://schemas.microsoft.com/office/drawing/2014/main" id="{4396117B-6BF7-16D7-53F7-C99A1897A792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93;p23">
              <a:extLst>
                <a:ext uri="{FF2B5EF4-FFF2-40B4-BE49-F238E27FC236}">
                  <a16:creationId xmlns:a16="http://schemas.microsoft.com/office/drawing/2014/main" id="{8A3FCA73-59CA-C0EB-1095-130A6FEA9939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94;p23">
              <a:extLst>
                <a:ext uri="{FF2B5EF4-FFF2-40B4-BE49-F238E27FC236}">
                  <a16:creationId xmlns:a16="http://schemas.microsoft.com/office/drawing/2014/main" id="{7625D7A1-1B1E-52C2-DA2B-DB2A17B2EAB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495;p23">
            <a:extLst>
              <a:ext uri="{FF2B5EF4-FFF2-40B4-BE49-F238E27FC236}">
                <a16:creationId xmlns:a16="http://schemas.microsoft.com/office/drawing/2014/main" id="{4DD47DC5-1D61-A419-D8EA-25C1D95092B5}"/>
              </a:ext>
            </a:extLst>
          </p:cNvPr>
          <p:cNvGrpSpPr/>
          <p:nvPr userDrawn="1"/>
        </p:nvGrpSpPr>
        <p:grpSpPr>
          <a:xfrm>
            <a:off x="5588720" y="5903315"/>
            <a:ext cx="1014555" cy="773248"/>
            <a:chOff x="4782924" y="6214595"/>
            <a:chExt cx="1014555" cy="773248"/>
          </a:xfrm>
        </p:grpSpPr>
        <p:sp>
          <p:nvSpPr>
            <p:cNvPr id="106" name="Google Shape;496;p23">
              <a:extLst>
                <a:ext uri="{FF2B5EF4-FFF2-40B4-BE49-F238E27FC236}">
                  <a16:creationId xmlns:a16="http://schemas.microsoft.com/office/drawing/2014/main" id="{9265137E-779A-F94A-AAE3-F9981A45910B}"/>
                </a:ext>
              </a:extLst>
            </p:cNvPr>
            <p:cNvSpPr/>
            <p:nvPr/>
          </p:nvSpPr>
          <p:spPr>
            <a:xfrm rot="865711">
              <a:off x="4841478" y="6309819"/>
              <a:ext cx="837226" cy="575972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97;p23">
              <a:extLst>
                <a:ext uri="{FF2B5EF4-FFF2-40B4-BE49-F238E27FC236}">
                  <a16:creationId xmlns:a16="http://schemas.microsoft.com/office/drawing/2014/main" id="{EB7CD97D-BC8C-C546-97FA-297A2EED209C}"/>
                </a:ext>
              </a:extLst>
            </p:cNvPr>
            <p:cNvSpPr/>
            <p:nvPr/>
          </p:nvSpPr>
          <p:spPr>
            <a:xfrm rot="865711">
              <a:off x="4934657" y="6407662"/>
              <a:ext cx="815090" cy="4863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98;p23">
              <a:extLst>
                <a:ext uri="{FF2B5EF4-FFF2-40B4-BE49-F238E27FC236}">
                  <a16:creationId xmlns:a16="http://schemas.microsoft.com/office/drawing/2014/main" id="{D5387C0F-9C42-41E3-1106-7C4ECF7C57E2}"/>
                </a:ext>
              </a:extLst>
            </p:cNvPr>
            <p:cNvSpPr/>
            <p:nvPr/>
          </p:nvSpPr>
          <p:spPr>
            <a:xfrm rot="865711">
              <a:off x="4999043" y="6413833"/>
              <a:ext cx="139890" cy="6113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99;p23">
              <a:extLst>
                <a:ext uri="{FF2B5EF4-FFF2-40B4-BE49-F238E27FC236}">
                  <a16:creationId xmlns:a16="http://schemas.microsoft.com/office/drawing/2014/main" id="{E5FBBAA8-30BA-FBA5-C418-52E9A5C2369D}"/>
                </a:ext>
              </a:extLst>
            </p:cNvPr>
            <p:cNvSpPr/>
            <p:nvPr/>
          </p:nvSpPr>
          <p:spPr>
            <a:xfrm rot="865711">
              <a:off x="5083944" y="6540526"/>
              <a:ext cx="183061" cy="90262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00;p23">
              <a:extLst>
                <a:ext uri="{FF2B5EF4-FFF2-40B4-BE49-F238E27FC236}">
                  <a16:creationId xmlns:a16="http://schemas.microsoft.com/office/drawing/2014/main" id="{B0B247E7-6EFC-BCD4-75A6-67FE33DF83E7}"/>
                </a:ext>
              </a:extLst>
            </p:cNvPr>
            <p:cNvSpPr/>
            <p:nvPr/>
          </p:nvSpPr>
          <p:spPr>
            <a:xfrm rot="865711">
              <a:off x="5183902" y="6658899"/>
              <a:ext cx="202292" cy="11939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01;p23">
              <a:extLst>
                <a:ext uri="{FF2B5EF4-FFF2-40B4-BE49-F238E27FC236}">
                  <a16:creationId xmlns:a16="http://schemas.microsoft.com/office/drawing/2014/main" id="{CEC87E7E-4903-29E0-BCA1-87B2AE547663}"/>
                </a:ext>
              </a:extLst>
            </p:cNvPr>
            <p:cNvSpPr/>
            <p:nvPr/>
          </p:nvSpPr>
          <p:spPr>
            <a:xfrm rot="865711">
              <a:off x="5336039" y="6779614"/>
              <a:ext cx="169131" cy="103458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02;p23">
              <a:extLst>
                <a:ext uri="{FF2B5EF4-FFF2-40B4-BE49-F238E27FC236}">
                  <a16:creationId xmlns:a16="http://schemas.microsoft.com/office/drawing/2014/main" id="{B0708F7F-7B2F-8429-1F6A-3DFF63ABC3A7}"/>
                </a:ext>
              </a:extLst>
            </p:cNvPr>
            <p:cNvSpPr/>
            <p:nvPr/>
          </p:nvSpPr>
          <p:spPr>
            <a:xfrm rot="865711">
              <a:off x="5178100" y="6341599"/>
              <a:ext cx="46245" cy="165973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03;p23">
              <a:extLst>
                <a:ext uri="{FF2B5EF4-FFF2-40B4-BE49-F238E27FC236}">
                  <a16:creationId xmlns:a16="http://schemas.microsoft.com/office/drawing/2014/main" id="{F531EE17-2B90-0494-20E8-4AE270ED1442}"/>
                </a:ext>
              </a:extLst>
            </p:cNvPr>
            <p:cNvSpPr/>
            <p:nvPr/>
          </p:nvSpPr>
          <p:spPr>
            <a:xfrm rot="865711">
              <a:off x="5327576" y="6442550"/>
              <a:ext cx="38293" cy="198965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04;p23">
              <a:extLst>
                <a:ext uri="{FF2B5EF4-FFF2-40B4-BE49-F238E27FC236}">
                  <a16:creationId xmlns:a16="http://schemas.microsoft.com/office/drawing/2014/main" id="{8E98BC6C-7B49-2B4D-0B73-15E818F68F65}"/>
                </a:ext>
              </a:extLst>
            </p:cNvPr>
            <p:cNvSpPr/>
            <p:nvPr/>
          </p:nvSpPr>
          <p:spPr>
            <a:xfrm rot="865711">
              <a:off x="5460491" y="6584287"/>
              <a:ext cx="31018" cy="183907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505;p23">
            <a:extLst>
              <a:ext uri="{FF2B5EF4-FFF2-40B4-BE49-F238E27FC236}">
                <a16:creationId xmlns:a16="http://schemas.microsoft.com/office/drawing/2014/main" id="{1148FF49-1BCB-9660-87A6-EE899FE227FF}"/>
              </a:ext>
            </a:extLst>
          </p:cNvPr>
          <p:cNvGrpSpPr/>
          <p:nvPr userDrawn="1"/>
        </p:nvGrpSpPr>
        <p:grpSpPr>
          <a:xfrm>
            <a:off x="603164" y="5972553"/>
            <a:ext cx="669625" cy="636707"/>
            <a:chOff x="6336413" y="1028532"/>
            <a:chExt cx="2935221" cy="2782245"/>
          </a:xfrm>
        </p:grpSpPr>
        <p:sp>
          <p:nvSpPr>
            <p:cNvPr id="116" name="Google Shape;506;p23">
              <a:extLst>
                <a:ext uri="{FF2B5EF4-FFF2-40B4-BE49-F238E27FC236}">
                  <a16:creationId xmlns:a16="http://schemas.microsoft.com/office/drawing/2014/main" id="{83B995A6-970C-068E-1E5A-9E6289928C5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07;p23">
              <a:extLst>
                <a:ext uri="{FF2B5EF4-FFF2-40B4-BE49-F238E27FC236}">
                  <a16:creationId xmlns:a16="http://schemas.microsoft.com/office/drawing/2014/main" id="{922156F6-D864-73BC-4927-9DED967C1C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508;p23">
            <a:extLst>
              <a:ext uri="{FF2B5EF4-FFF2-40B4-BE49-F238E27FC236}">
                <a16:creationId xmlns:a16="http://schemas.microsoft.com/office/drawing/2014/main" id="{C34B9459-D449-32D8-241C-8F66FB371EAD}"/>
              </a:ext>
            </a:extLst>
          </p:cNvPr>
          <p:cNvGrpSpPr/>
          <p:nvPr userDrawn="1"/>
        </p:nvGrpSpPr>
        <p:grpSpPr>
          <a:xfrm>
            <a:off x="10724104" y="5827028"/>
            <a:ext cx="1058409" cy="847200"/>
            <a:chOff x="3180375" y="5123815"/>
            <a:chExt cx="1518957" cy="1215844"/>
          </a:xfrm>
        </p:grpSpPr>
        <p:sp>
          <p:nvSpPr>
            <p:cNvPr id="119" name="Google Shape;509;p23">
              <a:extLst>
                <a:ext uri="{FF2B5EF4-FFF2-40B4-BE49-F238E27FC236}">
                  <a16:creationId xmlns:a16="http://schemas.microsoft.com/office/drawing/2014/main" id="{C5D0E5D3-B3A8-E57A-FDEC-544A17750E14}"/>
                </a:ext>
              </a:extLst>
            </p:cNvPr>
            <p:cNvSpPr/>
            <p:nvPr/>
          </p:nvSpPr>
          <p:spPr>
            <a:xfrm>
              <a:off x="3945401" y="5310109"/>
              <a:ext cx="753931" cy="1029550"/>
            </a:xfrm>
            <a:custGeom>
              <a:avLst/>
              <a:gdLst/>
              <a:ahLst/>
              <a:cxnLst/>
              <a:rect l="l" t="t" r="r" b="b"/>
              <a:pathLst>
                <a:path w="7402" h="10108" extrusionOk="0">
                  <a:moveTo>
                    <a:pt x="4448" y="1"/>
                  </a:moveTo>
                  <a:cubicBezTo>
                    <a:pt x="3097" y="1"/>
                    <a:pt x="1549" y="1372"/>
                    <a:pt x="1139" y="2329"/>
                  </a:cubicBezTo>
                  <a:lnTo>
                    <a:pt x="152" y="5924"/>
                  </a:lnTo>
                  <a:cubicBezTo>
                    <a:pt x="1" y="7710"/>
                    <a:pt x="1098" y="10108"/>
                    <a:pt x="3012" y="10108"/>
                  </a:cubicBezTo>
                  <a:cubicBezTo>
                    <a:pt x="3496" y="10108"/>
                    <a:pt x="4032" y="9954"/>
                    <a:pt x="4613" y="9600"/>
                  </a:cubicBezTo>
                  <a:cubicBezTo>
                    <a:pt x="6974" y="8160"/>
                    <a:pt x="5034" y="5143"/>
                    <a:pt x="2922" y="4422"/>
                  </a:cubicBezTo>
                  <a:lnTo>
                    <a:pt x="2922" y="4422"/>
                  </a:lnTo>
                  <a:cubicBezTo>
                    <a:pt x="2958" y="4424"/>
                    <a:pt x="2995" y="4425"/>
                    <a:pt x="3033" y="4425"/>
                  </a:cubicBezTo>
                  <a:cubicBezTo>
                    <a:pt x="4655" y="4425"/>
                    <a:pt x="7402" y="2692"/>
                    <a:pt x="5830" y="694"/>
                  </a:cubicBezTo>
                  <a:cubicBezTo>
                    <a:pt x="5447" y="199"/>
                    <a:pt x="4961" y="1"/>
                    <a:pt x="444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10;p23">
              <a:extLst>
                <a:ext uri="{FF2B5EF4-FFF2-40B4-BE49-F238E27FC236}">
                  <a16:creationId xmlns:a16="http://schemas.microsoft.com/office/drawing/2014/main" id="{8E3DA593-9969-96C9-1072-9C1F1F16BEF1}"/>
                </a:ext>
              </a:extLst>
            </p:cNvPr>
            <p:cNvSpPr/>
            <p:nvPr/>
          </p:nvSpPr>
          <p:spPr>
            <a:xfrm>
              <a:off x="3180375" y="5123815"/>
              <a:ext cx="816062" cy="1016615"/>
            </a:xfrm>
            <a:custGeom>
              <a:avLst/>
              <a:gdLst/>
              <a:ahLst/>
              <a:cxnLst/>
              <a:rect l="l" t="t" r="r" b="b"/>
              <a:pathLst>
                <a:path w="8012" h="9981" extrusionOk="0">
                  <a:moveTo>
                    <a:pt x="5324" y="0"/>
                  </a:moveTo>
                  <a:cubicBezTo>
                    <a:pt x="5108" y="0"/>
                    <a:pt x="4882" y="43"/>
                    <a:pt x="4644" y="136"/>
                  </a:cubicBezTo>
                  <a:cubicBezTo>
                    <a:pt x="2219" y="1073"/>
                    <a:pt x="3823" y="4079"/>
                    <a:pt x="5244" y="4828"/>
                  </a:cubicBezTo>
                  <a:cubicBezTo>
                    <a:pt x="4992" y="4775"/>
                    <a:pt x="4727" y="4749"/>
                    <a:pt x="4457" y="4749"/>
                  </a:cubicBezTo>
                  <a:cubicBezTo>
                    <a:pt x="2381" y="4749"/>
                    <a:pt x="1" y="6255"/>
                    <a:pt x="1147" y="8418"/>
                  </a:cubicBezTo>
                  <a:cubicBezTo>
                    <a:pt x="1744" y="9543"/>
                    <a:pt x="2564" y="9981"/>
                    <a:pt x="3407" y="9981"/>
                  </a:cubicBezTo>
                  <a:cubicBezTo>
                    <a:pt x="4798" y="9981"/>
                    <a:pt x="6249" y="8791"/>
                    <a:pt x="6858" y="7534"/>
                  </a:cubicBezTo>
                  <a:lnTo>
                    <a:pt x="7845" y="3937"/>
                  </a:lnTo>
                  <a:cubicBezTo>
                    <a:pt x="8012" y="2672"/>
                    <a:pt x="7027" y="0"/>
                    <a:pt x="532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11;p23">
              <a:extLst>
                <a:ext uri="{FF2B5EF4-FFF2-40B4-BE49-F238E27FC236}">
                  <a16:creationId xmlns:a16="http://schemas.microsoft.com/office/drawing/2014/main" id="{54DA1322-F4CB-C1B1-1666-44D26E6FB37D}"/>
                </a:ext>
              </a:extLst>
            </p:cNvPr>
            <p:cNvSpPr/>
            <p:nvPr/>
          </p:nvSpPr>
          <p:spPr>
            <a:xfrm>
              <a:off x="4130877" y="5418483"/>
              <a:ext cx="428097" cy="230090"/>
            </a:xfrm>
            <a:custGeom>
              <a:avLst/>
              <a:gdLst/>
              <a:ahLst/>
              <a:cxnLst/>
              <a:rect l="l" t="t" r="r" b="b"/>
              <a:pathLst>
                <a:path w="4203" h="2259" extrusionOk="0">
                  <a:moveTo>
                    <a:pt x="2413" y="1"/>
                  </a:moveTo>
                  <a:cubicBezTo>
                    <a:pt x="1477" y="1"/>
                    <a:pt x="381" y="1157"/>
                    <a:pt x="0" y="2079"/>
                  </a:cubicBezTo>
                  <a:cubicBezTo>
                    <a:pt x="280" y="2204"/>
                    <a:pt x="605" y="2259"/>
                    <a:pt x="941" y="2259"/>
                  </a:cubicBezTo>
                  <a:cubicBezTo>
                    <a:pt x="2459" y="2259"/>
                    <a:pt x="4203" y="1131"/>
                    <a:pt x="3049" y="222"/>
                  </a:cubicBezTo>
                  <a:cubicBezTo>
                    <a:pt x="2854" y="68"/>
                    <a:pt x="2638" y="1"/>
                    <a:pt x="241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12;p23">
              <a:extLst>
                <a:ext uri="{FF2B5EF4-FFF2-40B4-BE49-F238E27FC236}">
                  <a16:creationId xmlns:a16="http://schemas.microsoft.com/office/drawing/2014/main" id="{00DE62CF-A454-E09F-DA5C-A4C802CA05D4}"/>
                </a:ext>
              </a:extLst>
            </p:cNvPr>
            <p:cNvSpPr/>
            <p:nvPr/>
          </p:nvSpPr>
          <p:spPr>
            <a:xfrm>
              <a:off x="4121506" y="5832119"/>
              <a:ext cx="387253" cy="270323"/>
            </a:xfrm>
            <a:custGeom>
              <a:avLst/>
              <a:gdLst/>
              <a:ahLst/>
              <a:cxnLst/>
              <a:rect l="l" t="t" r="r" b="b"/>
              <a:pathLst>
                <a:path w="3802" h="2654" extrusionOk="0">
                  <a:moveTo>
                    <a:pt x="61" y="0"/>
                  </a:moveTo>
                  <a:cubicBezTo>
                    <a:pt x="0" y="308"/>
                    <a:pt x="1045" y="2653"/>
                    <a:pt x="2168" y="2653"/>
                  </a:cubicBezTo>
                  <a:cubicBezTo>
                    <a:pt x="2374" y="2653"/>
                    <a:pt x="2583" y="2574"/>
                    <a:pt x="2788" y="2389"/>
                  </a:cubicBezTo>
                  <a:cubicBezTo>
                    <a:pt x="3801" y="1478"/>
                    <a:pt x="1109" y="206"/>
                    <a:pt x="6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13;p23">
              <a:extLst>
                <a:ext uri="{FF2B5EF4-FFF2-40B4-BE49-F238E27FC236}">
                  <a16:creationId xmlns:a16="http://schemas.microsoft.com/office/drawing/2014/main" id="{235739C1-C84C-6CF6-08B4-B26B222DFB8F}"/>
                </a:ext>
              </a:extLst>
            </p:cNvPr>
            <p:cNvSpPr/>
            <p:nvPr/>
          </p:nvSpPr>
          <p:spPr>
            <a:xfrm>
              <a:off x="4064264" y="5925724"/>
              <a:ext cx="282138" cy="311065"/>
            </a:xfrm>
            <a:custGeom>
              <a:avLst/>
              <a:gdLst/>
              <a:ahLst/>
              <a:cxnLst/>
              <a:rect l="l" t="t" r="r" b="b"/>
              <a:pathLst>
                <a:path w="2770" h="3054" extrusionOk="0">
                  <a:moveTo>
                    <a:pt x="50" y="1"/>
                  </a:moveTo>
                  <a:lnTo>
                    <a:pt x="50" y="1"/>
                  </a:lnTo>
                  <a:cubicBezTo>
                    <a:pt x="76" y="751"/>
                    <a:pt x="0" y="3054"/>
                    <a:pt x="1153" y="3054"/>
                  </a:cubicBezTo>
                  <a:cubicBezTo>
                    <a:pt x="1186" y="3054"/>
                    <a:pt x="1219" y="3052"/>
                    <a:pt x="1253" y="3048"/>
                  </a:cubicBezTo>
                  <a:cubicBezTo>
                    <a:pt x="2770" y="2895"/>
                    <a:pt x="762" y="379"/>
                    <a:pt x="50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14;p23">
              <a:extLst>
                <a:ext uri="{FF2B5EF4-FFF2-40B4-BE49-F238E27FC236}">
                  <a16:creationId xmlns:a16="http://schemas.microsoft.com/office/drawing/2014/main" id="{4AC9CB5C-88DA-EB95-D9E0-00E669BAB156}"/>
                </a:ext>
              </a:extLst>
            </p:cNvPr>
            <p:cNvSpPr/>
            <p:nvPr/>
          </p:nvSpPr>
          <p:spPr>
            <a:xfrm>
              <a:off x="4271639" y="6139111"/>
              <a:ext cx="155227" cy="111022"/>
            </a:xfrm>
            <a:custGeom>
              <a:avLst/>
              <a:gdLst/>
              <a:ahLst/>
              <a:cxnLst/>
              <a:rect l="l" t="t" r="r" b="b"/>
              <a:pathLst>
                <a:path w="1524" h="1090" extrusionOk="0">
                  <a:moveTo>
                    <a:pt x="720" y="1"/>
                  </a:moveTo>
                  <a:cubicBezTo>
                    <a:pt x="62" y="1"/>
                    <a:pt x="1" y="1014"/>
                    <a:pt x="690" y="1086"/>
                  </a:cubicBezTo>
                  <a:cubicBezTo>
                    <a:pt x="712" y="1088"/>
                    <a:pt x="734" y="1089"/>
                    <a:pt x="756" y="1089"/>
                  </a:cubicBezTo>
                  <a:cubicBezTo>
                    <a:pt x="1388" y="1089"/>
                    <a:pt x="1523" y="86"/>
                    <a:pt x="816" y="7"/>
                  </a:cubicBezTo>
                  <a:cubicBezTo>
                    <a:pt x="783" y="3"/>
                    <a:pt x="751" y="1"/>
                    <a:pt x="72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15;p23">
              <a:extLst>
                <a:ext uri="{FF2B5EF4-FFF2-40B4-BE49-F238E27FC236}">
                  <a16:creationId xmlns:a16="http://schemas.microsoft.com/office/drawing/2014/main" id="{15E450AD-7796-7CDC-90EC-D3126596B9EF}"/>
                </a:ext>
              </a:extLst>
            </p:cNvPr>
            <p:cNvSpPr/>
            <p:nvPr/>
          </p:nvSpPr>
          <p:spPr>
            <a:xfrm>
              <a:off x="4277954" y="5485810"/>
              <a:ext cx="125689" cy="89938"/>
            </a:xfrm>
            <a:custGeom>
              <a:avLst/>
              <a:gdLst/>
              <a:ahLst/>
              <a:cxnLst/>
              <a:rect l="l" t="t" r="r" b="b"/>
              <a:pathLst>
                <a:path w="1234" h="883" extrusionOk="0">
                  <a:moveTo>
                    <a:pt x="583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2" y="883"/>
                    <a:pt x="1233" y="68"/>
                    <a:pt x="662" y="6"/>
                  </a:cubicBezTo>
                  <a:cubicBezTo>
                    <a:pt x="634" y="2"/>
                    <a:pt x="608" y="0"/>
                    <a:pt x="583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16;p23">
              <a:extLst>
                <a:ext uri="{FF2B5EF4-FFF2-40B4-BE49-F238E27FC236}">
                  <a16:creationId xmlns:a16="http://schemas.microsoft.com/office/drawing/2014/main" id="{00B6452F-238A-3FB4-9345-3D141D8EE495}"/>
                </a:ext>
              </a:extLst>
            </p:cNvPr>
            <p:cNvSpPr/>
            <p:nvPr/>
          </p:nvSpPr>
          <p:spPr>
            <a:xfrm>
              <a:off x="3525660" y="5238301"/>
              <a:ext cx="369021" cy="322473"/>
            </a:xfrm>
            <a:custGeom>
              <a:avLst/>
              <a:gdLst/>
              <a:ahLst/>
              <a:cxnLst/>
              <a:rect l="l" t="t" r="r" b="b"/>
              <a:pathLst>
                <a:path w="3623" h="3166" extrusionOk="0">
                  <a:moveTo>
                    <a:pt x="1921" y="1"/>
                  </a:moveTo>
                  <a:cubicBezTo>
                    <a:pt x="1875" y="1"/>
                    <a:pt x="1828" y="4"/>
                    <a:pt x="1780" y="10"/>
                  </a:cubicBezTo>
                  <a:cubicBezTo>
                    <a:pt x="0" y="247"/>
                    <a:pt x="1772" y="2969"/>
                    <a:pt x="3453" y="3166"/>
                  </a:cubicBezTo>
                  <a:cubicBezTo>
                    <a:pt x="3623" y="1987"/>
                    <a:pt x="3087" y="1"/>
                    <a:pt x="1921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17;p23">
              <a:extLst>
                <a:ext uri="{FF2B5EF4-FFF2-40B4-BE49-F238E27FC236}">
                  <a16:creationId xmlns:a16="http://schemas.microsoft.com/office/drawing/2014/main" id="{064CA4AF-177D-37B2-ABEB-1722B86A76FC}"/>
                </a:ext>
              </a:extLst>
            </p:cNvPr>
            <p:cNvSpPr/>
            <p:nvPr/>
          </p:nvSpPr>
          <p:spPr>
            <a:xfrm>
              <a:off x="3390805" y="5705410"/>
              <a:ext cx="386336" cy="166635"/>
            </a:xfrm>
            <a:custGeom>
              <a:avLst/>
              <a:gdLst/>
              <a:ahLst/>
              <a:cxnLst/>
              <a:rect l="l" t="t" r="r" b="b"/>
              <a:pathLst>
                <a:path w="3793" h="1636" extrusionOk="0">
                  <a:moveTo>
                    <a:pt x="1784" y="0"/>
                  </a:moveTo>
                  <a:cubicBezTo>
                    <a:pt x="832" y="0"/>
                    <a:pt x="0" y="232"/>
                    <a:pt x="227" y="962"/>
                  </a:cubicBezTo>
                  <a:cubicBezTo>
                    <a:pt x="380" y="1455"/>
                    <a:pt x="734" y="1636"/>
                    <a:pt x="1161" y="1636"/>
                  </a:cubicBezTo>
                  <a:cubicBezTo>
                    <a:pt x="2209" y="1636"/>
                    <a:pt x="3704" y="548"/>
                    <a:pt x="3792" y="300"/>
                  </a:cubicBezTo>
                  <a:cubicBezTo>
                    <a:pt x="3350" y="143"/>
                    <a:pt x="2530" y="0"/>
                    <a:pt x="1784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18;p23">
              <a:extLst>
                <a:ext uri="{FF2B5EF4-FFF2-40B4-BE49-F238E27FC236}">
                  <a16:creationId xmlns:a16="http://schemas.microsoft.com/office/drawing/2014/main" id="{7CF8467D-0DCF-36A9-7474-29D8675C0E28}"/>
                </a:ext>
              </a:extLst>
            </p:cNvPr>
            <p:cNvSpPr/>
            <p:nvPr/>
          </p:nvSpPr>
          <p:spPr>
            <a:xfrm>
              <a:off x="3392639" y="5846073"/>
              <a:ext cx="386947" cy="221127"/>
            </a:xfrm>
            <a:custGeom>
              <a:avLst/>
              <a:gdLst/>
              <a:ahLst/>
              <a:cxnLst/>
              <a:rect l="l" t="t" r="r" b="b"/>
              <a:pathLst>
                <a:path w="3799" h="2171" extrusionOk="0">
                  <a:moveTo>
                    <a:pt x="3757" y="0"/>
                  </a:moveTo>
                  <a:cubicBezTo>
                    <a:pt x="2896" y="0"/>
                    <a:pt x="1" y="1117"/>
                    <a:pt x="1207" y="2008"/>
                  </a:cubicBezTo>
                  <a:cubicBezTo>
                    <a:pt x="1358" y="2121"/>
                    <a:pt x="1512" y="2170"/>
                    <a:pt x="1666" y="2170"/>
                  </a:cubicBezTo>
                  <a:cubicBezTo>
                    <a:pt x="2548" y="2170"/>
                    <a:pt x="3443" y="554"/>
                    <a:pt x="3798" y="1"/>
                  </a:cubicBezTo>
                  <a:cubicBezTo>
                    <a:pt x="3785" y="1"/>
                    <a:pt x="3772" y="0"/>
                    <a:pt x="375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19;p23">
              <a:extLst>
                <a:ext uri="{FF2B5EF4-FFF2-40B4-BE49-F238E27FC236}">
                  <a16:creationId xmlns:a16="http://schemas.microsoft.com/office/drawing/2014/main" id="{178A0484-129B-76A7-603A-249FD6D325FE}"/>
                </a:ext>
              </a:extLst>
            </p:cNvPr>
            <p:cNvSpPr/>
            <p:nvPr/>
          </p:nvSpPr>
          <p:spPr>
            <a:xfrm>
              <a:off x="3323887" y="5878870"/>
              <a:ext cx="162662" cy="112652"/>
            </a:xfrm>
            <a:custGeom>
              <a:avLst/>
              <a:gdLst/>
              <a:ahLst/>
              <a:cxnLst/>
              <a:rect l="l" t="t" r="r" b="b"/>
              <a:pathLst>
                <a:path w="1597" h="1106" extrusionOk="0">
                  <a:moveTo>
                    <a:pt x="746" y="0"/>
                  </a:moveTo>
                  <a:cubicBezTo>
                    <a:pt x="234" y="0"/>
                    <a:pt x="1" y="797"/>
                    <a:pt x="548" y="1049"/>
                  </a:cubicBezTo>
                  <a:cubicBezTo>
                    <a:pt x="633" y="1088"/>
                    <a:pt x="715" y="1105"/>
                    <a:pt x="792" y="1105"/>
                  </a:cubicBezTo>
                  <a:cubicBezTo>
                    <a:pt x="1312" y="1105"/>
                    <a:pt x="1597" y="311"/>
                    <a:pt x="989" y="57"/>
                  </a:cubicBezTo>
                  <a:cubicBezTo>
                    <a:pt x="903" y="18"/>
                    <a:pt x="822" y="0"/>
                    <a:pt x="746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20;p23">
              <a:extLst>
                <a:ext uri="{FF2B5EF4-FFF2-40B4-BE49-F238E27FC236}">
                  <a16:creationId xmlns:a16="http://schemas.microsoft.com/office/drawing/2014/main" id="{7930E37D-BEFF-05B1-E41D-BDC970C2BEFA}"/>
                </a:ext>
              </a:extLst>
            </p:cNvPr>
            <p:cNvSpPr/>
            <p:nvPr/>
          </p:nvSpPr>
          <p:spPr>
            <a:xfrm>
              <a:off x="3684858" y="5322841"/>
              <a:ext cx="131597" cy="91364"/>
            </a:xfrm>
            <a:custGeom>
              <a:avLst/>
              <a:gdLst/>
              <a:ahLst/>
              <a:cxnLst/>
              <a:rect l="l" t="t" r="r" b="b"/>
              <a:pathLst>
                <a:path w="1292" h="897" extrusionOk="0">
                  <a:moveTo>
                    <a:pt x="605" y="0"/>
                  </a:moveTo>
                  <a:cubicBezTo>
                    <a:pt x="190" y="0"/>
                    <a:pt x="0" y="646"/>
                    <a:pt x="444" y="851"/>
                  </a:cubicBezTo>
                  <a:cubicBezTo>
                    <a:pt x="512" y="882"/>
                    <a:pt x="579" y="896"/>
                    <a:pt x="641" y="896"/>
                  </a:cubicBezTo>
                  <a:cubicBezTo>
                    <a:pt x="1061" y="896"/>
                    <a:pt x="1292" y="251"/>
                    <a:pt x="801" y="46"/>
                  </a:cubicBezTo>
                  <a:cubicBezTo>
                    <a:pt x="732" y="14"/>
                    <a:pt x="666" y="0"/>
                    <a:pt x="605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21;p23">
              <a:extLst>
                <a:ext uri="{FF2B5EF4-FFF2-40B4-BE49-F238E27FC236}">
                  <a16:creationId xmlns:a16="http://schemas.microsoft.com/office/drawing/2014/main" id="{242698F5-5E31-D5A7-E8CC-CA43E0644D3F}"/>
                </a:ext>
              </a:extLst>
            </p:cNvPr>
            <p:cNvSpPr/>
            <p:nvPr/>
          </p:nvSpPr>
          <p:spPr>
            <a:xfrm>
              <a:off x="3719692" y="5495893"/>
              <a:ext cx="459264" cy="639242"/>
            </a:xfrm>
            <a:custGeom>
              <a:avLst/>
              <a:gdLst/>
              <a:ahLst/>
              <a:cxnLst/>
              <a:rect l="l" t="t" r="r" b="b"/>
              <a:pathLst>
                <a:path w="4509" h="6276" extrusionOk="0">
                  <a:moveTo>
                    <a:pt x="2876" y="1"/>
                  </a:moveTo>
                  <a:cubicBezTo>
                    <a:pt x="1426" y="1"/>
                    <a:pt x="1" y="5798"/>
                    <a:pt x="1335" y="6251"/>
                  </a:cubicBezTo>
                  <a:cubicBezTo>
                    <a:pt x="1383" y="6267"/>
                    <a:pt x="1432" y="6275"/>
                    <a:pt x="1481" y="6275"/>
                  </a:cubicBezTo>
                  <a:cubicBezTo>
                    <a:pt x="2824" y="6275"/>
                    <a:pt x="4509" y="428"/>
                    <a:pt x="3081" y="41"/>
                  </a:cubicBezTo>
                  <a:cubicBezTo>
                    <a:pt x="3013" y="14"/>
                    <a:pt x="2945" y="1"/>
                    <a:pt x="2876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22;p23">
              <a:extLst>
                <a:ext uri="{FF2B5EF4-FFF2-40B4-BE49-F238E27FC236}">
                  <a16:creationId xmlns:a16="http://schemas.microsoft.com/office/drawing/2014/main" id="{D2E6384C-112F-6BA2-7912-2B1737DA559D}"/>
                </a:ext>
              </a:extLst>
            </p:cNvPr>
            <p:cNvSpPr/>
            <p:nvPr/>
          </p:nvSpPr>
          <p:spPr>
            <a:xfrm>
              <a:off x="3844871" y="5639000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520" y="292"/>
                  </a:moveTo>
                  <a:lnTo>
                    <a:pt x="523" y="294"/>
                  </a:lnTo>
                  <a:cubicBezTo>
                    <a:pt x="522" y="293"/>
                    <a:pt x="521" y="292"/>
                    <a:pt x="520" y="292"/>
                  </a:cubicBezTo>
                  <a:close/>
                  <a:moveTo>
                    <a:pt x="907" y="510"/>
                  </a:moveTo>
                  <a:lnTo>
                    <a:pt x="943" y="526"/>
                  </a:lnTo>
                  <a:cubicBezTo>
                    <a:pt x="931" y="520"/>
                    <a:pt x="919" y="515"/>
                    <a:pt x="907" y="510"/>
                  </a:cubicBezTo>
                  <a:close/>
                  <a:moveTo>
                    <a:pt x="1589" y="700"/>
                  </a:moveTo>
                  <a:lnTo>
                    <a:pt x="1610" y="703"/>
                  </a:lnTo>
                  <a:cubicBezTo>
                    <a:pt x="1603" y="702"/>
                    <a:pt x="1596" y="701"/>
                    <a:pt x="1589" y="700"/>
                  </a:cubicBezTo>
                  <a:close/>
                  <a:moveTo>
                    <a:pt x="2060" y="706"/>
                  </a:moveTo>
                  <a:cubicBezTo>
                    <a:pt x="2049" y="707"/>
                    <a:pt x="2039" y="709"/>
                    <a:pt x="2028" y="710"/>
                  </a:cubicBezTo>
                  <a:lnTo>
                    <a:pt x="2060" y="706"/>
                  </a:lnTo>
                  <a:close/>
                  <a:moveTo>
                    <a:pt x="170" y="1"/>
                  </a:moveTo>
                  <a:cubicBezTo>
                    <a:pt x="141" y="1"/>
                    <a:pt x="110" y="8"/>
                    <a:pt x="87" y="23"/>
                  </a:cubicBezTo>
                  <a:cubicBezTo>
                    <a:pt x="52" y="45"/>
                    <a:pt x="19" y="81"/>
                    <a:pt x="10" y="122"/>
                  </a:cubicBezTo>
                  <a:cubicBezTo>
                    <a:pt x="0" y="165"/>
                    <a:pt x="2" y="213"/>
                    <a:pt x="27" y="251"/>
                  </a:cubicBezTo>
                  <a:cubicBezTo>
                    <a:pt x="121" y="394"/>
                    <a:pt x="249" y="508"/>
                    <a:pt x="389" y="605"/>
                  </a:cubicBezTo>
                  <a:cubicBezTo>
                    <a:pt x="540" y="709"/>
                    <a:pt x="706" y="788"/>
                    <a:pt x="877" y="856"/>
                  </a:cubicBezTo>
                  <a:cubicBezTo>
                    <a:pt x="1044" y="921"/>
                    <a:pt x="1217" y="970"/>
                    <a:pt x="1392" y="1004"/>
                  </a:cubicBezTo>
                  <a:cubicBezTo>
                    <a:pt x="1544" y="1032"/>
                    <a:pt x="1703" y="1050"/>
                    <a:pt x="1860" y="1050"/>
                  </a:cubicBezTo>
                  <a:cubicBezTo>
                    <a:pt x="1886" y="1050"/>
                    <a:pt x="1912" y="1050"/>
                    <a:pt x="1938" y="1049"/>
                  </a:cubicBezTo>
                  <a:cubicBezTo>
                    <a:pt x="2027" y="1045"/>
                    <a:pt x="2116" y="1035"/>
                    <a:pt x="2202" y="1017"/>
                  </a:cubicBezTo>
                  <a:cubicBezTo>
                    <a:pt x="2283" y="1001"/>
                    <a:pt x="2358" y="975"/>
                    <a:pt x="2432" y="941"/>
                  </a:cubicBezTo>
                  <a:cubicBezTo>
                    <a:pt x="2447" y="935"/>
                    <a:pt x="2461" y="927"/>
                    <a:pt x="2474" y="920"/>
                  </a:cubicBezTo>
                  <a:cubicBezTo>
                    <a:pt x="2552" y="878"/>
                    <a:pt x="2582" y="765"/>
                    <a:pt x="2535" y="691"/>
                  </a:cubicBezTo>
                  <a:cubicBezTo>
                    <a:pt x="2501" y="639"/>
                    <a:pt x="2447" y="611"/>
                    <a:pt x="2391" y="611"/>
                  </a:cubicBezTo>
                  <a:cubicBezTo>
                    <a:pt x="2363" y="611"/>
                    <a:pt x="2334" y="618"/>
                    <a:pt x="2306" y="632"/>
                  </a:cubicBezTo>
                  <a:cubicBezTo>
                    <a:pt x="2296" y="638"/>
                    <a:pt x="2285" y="643"/>
                    <a:pt x="2274" y="648"/>
                  </a:cubicBezTo>
                  <a:lnTo>
                    <a:pt x="2274" y="648"/>
                  </a:lnTo>
                  <a:cubicBezTo>
                    <a:pt x="2207" y="675"/>
                    <a:pt x="2137" y="694"/>
                    <a:pt x="2064" y="705"/>
                  </a:cubicBezTo>
                  <a:lnTo>
                    <a:pt x="2064" y="705"/>
                  </a:lnTo>
                  <a:cubicBezTo>
                    <a:pt x="1997" y="714"/>
                    <a:pt x="1929" y="717"/>
                    <a:pt x="1861" y="717"/>
                  </a:cubicBezTo>
                  <a:cubicBezTo>
                    <a:pt x="1765" y="717"/>
                    <a:pt x="1670" y="710"/>
                    <a:pt x="1576" y="698"/>
                  </a:cubicBezTo>
                  <a:lnTo>
                    <a:pt x="1576" y="698"/>
                  </a:lnTo>
                  <a:cubicBezTo>
                    <a:pt x="1398" y="671"/>
                    <a:pt x="1223" y="627"/>
                    <a:pt x="1054" y="567"/>
                  </a:cubicBezTo>
                  <a:cubicBezTo>
                    <a:pt x="1004" y="548"/>
                    <a:pt x="954" y="530"/>
                    <a:pt x="905" y="509"/>
                  </a:cubicBezTo>
                  <a:lnTo>
                    <a:pt x="905" y="509"/>
                  </a:lnTo>
                  <a:cubicBezTo>
                    <a:pt x="763" y="446"/>
                    <a:pt x="627" y="371"/>
                    <a:pt x="504" y="279"/>
                  </a:cubicBezTo>
                  <a:lnTo>
                    <a:pt x="504" y="279"/>
                  </a:lnTo>
                  <a:cubicBezTo>
                    <a:pt x="447" y="233"/>
                    <a:pt x="393" y="182"/>
                    <a:pt x="346" y="127"/>
                  </a:cubicBezTo>
                  <a:lnTo>
                    <a:pt x="346" y="127"/>
                  </a:lnTo>
                  <a:lnTo>
                    <a:pt x="351" y="133"/>
                  </a:lnTo>
                  <a:cubicBezTo>
                    <a:pt x="349" y="130"/>
                    <a:pt x="346" y="127"/>
                    <a:pt x="343" y="123"/>
                  </a:cubicBezTo>
                  <a:lnTo>
                    <a:pt x="343" y="123"/>
                  </a:lnTo>
                  <a:cubicBezTo>
                    <a:pt x="344" y="124"/>
                    <a:pt x="345" y="125"/>
                    <a:pt x="346" y="127"/>
                  </a:cubicBezTo>
                  <a:lnTo>
                    <a:pt x="346" y="127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42" y="121"/>
                    <a:pt x="343" y="122"/>
                    <a:pt x="343" y="123"/>
                  </a:cubicBezTo>
                  <a:lnTo>
                    <a:pt x="343" y="123"/>
                  </a:lnTo>
                  <a:cubicBezTo>
                    <a:pt x="337" y="116"/>
                    <a:pt x="331" y="108"/>
                    <a:pt x="325" y="101"/>
                  </a:cubicBezTo>
                  <a:lnTo>
                    <a:pt x="325" y="101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32" y="108"/>
                    <a:pt x="323" y="96"/>
                    <a:pt x="315" y="83"/>
                  </a:cubicBezTo>
                  <a:cubicBezTo>
                    <a:pt x="291" y="47"/>
                    <a:pt x="257" y="18"/>
                    <a:pt x="215" y="7"/>
                  </a:cubicBezTo>
                  <a:cubicBezTo>
                    <a:pt x="201" y="3"/>
                    <a:pt x="186" y="1"/>
                    <a:pt x="17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23;p23">
              <a:extLst>
                <a:ext uri="{FF2B5EF4-FFF2-40B4-BE49-F238E27FC236}">
                  <a16:creationId xmlns:a16="http://schemas.microsoft.com/office/drawing/2014/main" id="{2F90A843-5682-A186-3B3A-E5C2967C105D}"/>
                </a:ext>
              </a:extLst>
            </p:cNvPr>
            <p:cNvSpPr/>
            <p:nvPr/>
          </p:nvSpPr>
          <p:spPr>
            <a:xfrm>
              <a:off x="3823685" y="5716207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325" y="100"/>
                  </a:moveTo>
                  <a:lnTo>
                    <a:pt x="326" y="102"/>
                  </a:lnTo>
                  <a:lnTo>
                    <a:pt x="326" y="102"/>
                  </a:lnTo>
                  <a:cubicBezTo>
                    <a:pt x="326" y="101"/>
                    <a:pt x="325" y="101"/>
                    <a:pt x="325" y="100"/>
                  </a:cubicBezTo>
                  <a:close/>
                  <a:moveTo>
                    <a:pt x="337" y="116"/>
                  </a:moveTo>
                  <a:lnTo>
                    <a:pt x="351" y="134"/>
                  </a:lnTo>
                  <a:cubicBezTo>
                    <a:pt x="346" y="128"/>
                    <a:pt x="342" y="122"/>
                    <a:pt x="337" y="116"/>
                  </a:cubicBezTo>
                  <a:close/>
                  <a:moveTo>
                    <a:pt x="2289" y="643"/>
                  </a:moveTo>
                  <a:cubicBezTo>
                    <a:pt x="2287" y="644"/>
                    <a:pt x="2286" y="644"/>
                    <a:pt x="2285" y="645"/>
                  </a:cubicBezTo>
                  <a:lnTo>
                    <a:pt x="2285" y="645"/>
                  </a:lnTo>
                  <a:lnTo>
                    <a:pt x="2289" y="643"/>
                  </a:lnTo>
                  <a:close/>
                  <a:moveTo>
                    <a:pt x="170" y="0"/>
                  </a:moveTo>
                  <a:cubicBezTo>
                    <a:pt x="140" y="0"/>
                    <a:pt x="110" y="7"/>
                    <a:pt x="87" y="22"/>
                  </a:cubicBezTo>
                  <a:cubicBezTo>
                    <a:pt x="52" y="45"/>
                    <a:pt x="19" y="80"/>
                    <a:pt x="10" y="123"/>
                  </a:cubicBezTo>
                  <a:cubicBezTo>
                    <a:pt x="0" y="165"/>
                    <a:pt x="1" y="213"/>
                    <a:pt x="26" y="251"/>
                  </a:cubicBezTo>
                  <a:cubicBezTo>
                    <a:pt x="120" y="394"/>
                    <a:pt x="248" y="508"/>
                    <a:pt x="389" y="604"/>
                  </a:cubicBezTo>
                  <a:cubicBezTo>
                    <a:pt x="539" y="708"/>
                    <a:pt x="706" y="787"/>
                    <a:pt x="877" y="855"/>
                  </a:cubicBezTo>
                  <a:cubicBezTo>
                    <a:pt x="1043" y="920"/>
                    <a:pt x="1217" y="970"/>
                    <a:pt x="1392" y="1003"/>
                  </a:cubicBezTo>
                  <a:cubicBezTo>
                    <a:pt x="1542" y="1031"/>
                    <a:pt x="1698" y="1050"/>
                    <a:pt x="1853" y="1050"/>
                  </a:cubicBezTo>
                  <a:cubicBezTo>
                    <a:pt x="1881" y="1050"/>
                    <a:pt x="1910" y="1049"/>
                    <a:pt x="1938" y="1048"/>
                  </a:cubicBezTo>
                  <a:cubicBezTo>
                    <a:pt x="2025" y="1044"/>
                    <a:pt x="2114" y="1034"/>
                    <a:pt x="2202" y="1017"/>
                  </a:cubicBezTo>
                  <a:cubicBezTo>
                    <a:pt x="2282" y="1000"/>
                    <a:pt x="2358" y="974"/>
                    <a:pt x="2432" y="940"/>
                  </a:cubicBezTo>
                  <a:cubicBezTo>
                    <a:pt x="2445" y="934"/>
                    <a:pt x="2461" y="926"/>
                    <a:pt x="2474" y="919"/>
                  </a:cubicBezTo>
                  <a:cubicBezTo>
                    <a:pt x="2551" y="879"/>
                    <a:pt x="2582" y="765"/>
                    <a:pt x="2535" y="692"/>
                  </a:cubicBezTo>
                  <a:cubicBezTo>
                    <a:pt x="2500" y="639"/>
                    <a:pt x="2446" y="610"/>
                    <a:pt x="2390" y="610"/>
                  </a:cubicBezTo>
                  <a:cubicBezTo>
                    <a:pt x="2362" y="610"/>
                    <a:pt x="2334" y="617"/>
                    <a:pt x="2306" y="632"/>
                  </a:cubicBezTo>
                  <a:cubicBezTo>
                    <a:pt x="2291" y="640"/>
                    <a:pt x="2277" y="647"/>
                    <a:pt x="2261" y="654"/>
                  </a:cubicBezTo>
                  <a:lnTo>
                    <a:pt x="2261" y="654"/>
                  </a:lnTo>
                  <a:cubicBezTo>
                    <a:pt x="2186" y="682"/>
                    <a:pt x="2107" y="699"/>
                    <a:pt x="2028" y="710"/>
                  </a:cubicBezTo>
                  <a:lnTo>
                    <a:pt x="2073" y="705"/>
                  </a:lnTo>
                  <a:lnTo>
                    <a:pt x="2073" y="705"/>
                  </a:lnTo>
                  <a:cubicBezTo>
                    <a:pt x="2003" y="713"/>
                    <a:pt x="1933" y="717"/>
                    <a:pt x="1863" y="717"/>
                  </a:cubicBezTo>
                  <a:cubicBezTo>
                    <a:pt x="1763" y="717"/>
                    <a:pt x="1664" y="709"/>
                    <a:pt x="1566" y="697"/>
                  </a:cubicBezTo>
                  <a:lnTo>
                    <a:pt x="1566" y="697"/>
                  </a:lnTo>
                  <a:lnTo>
                    <a:pt x="1610" y="702"/>
                  </a:lnTo>
                  <a:cubicBezTo>
                    <a:pt x="1421" y="677"/>
                    <a:pt x="1234" y="631"/>
                    <a:pt x="1053" y="567"/>
                  </a:cubicBezTo>
                  <a:cubicBezTo>
                    <a:pt x="1013" y="552"/>
                    <a:pt x="973" y="537"/>
                    <a:pt x="932" y="521"/>
                  </a:cubicBezTo>
                  <a:lnTo>
                    <a:pt x="932" y="521"/>
                  </a:lnTo>
                  <a:cubicBezTo>
                    <a:pt x="775" y="454"/>
                    <a:pt x="624" y="372"/>
                    <a:pt x="489" y="268"/>
                  </a:cubicBezTo>
                  <a:lnTo>
                    <a:pt x="489" y="268"/>
                  </a:lnTo>
                  <a:lnTo>
                    <a:pt x="523" y="293"/>
                  </a:lnTo>
                  <a:cubicBezTo>
                    <a:pt x="455" y="240"/>
                    <a:pt x="389" y="180"/>
                    <a:pt x="335" y="113"/>
                  </a:cubicBezTo>
                  <a:lnTo>
                    <a:pt x="335" y="113"/>
                  </a:lnTo>
                  <a:cubicBezTo>
                    <a:pt x="328" y="103"/>
                    <a:pt x="321" y="93"/>
                    <a:pt x="315" y="83"/>
                  </a:cubicBezTo>
                  <a:cubicBezTo>
                    <a:pt x="291" y="46"/>
                    <a:pt x="257" y="17"/>
                    <a:pt x="215" y="6"/>
                  </a:cubicBezTo>
                  <a:cubicBezTo>
                    <a:pt x="201" y="2"/>
                    <a:pt x="186" y="0"/>
                    <a:pt x="170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24;p23">
              <a:extLst>
                <a:ext uri="{FF2B5EF4-FFF2-40B4-BE49-F238E27FC236}">
                  <a16:creationId xmlns:a16="http://schemas.microsoft.com/office/drawing/2014/main" id="{9F4F4F16-6EED-A9A1-4E27-0BB9F7AB142C}"/>
                </a:ext>
              </a:extLst>
            </p:cNvPr>
            <p:cNvSpPr/>
            <p:nvPr/>
          </p:nvSpPr>
          <p:spPr>
            <a:xfrm>
              <a:off x="3913317" y="5312248"/>
              <a:ext cx="305056" cy="228664"/>
            </a:xfrm>
            <a:custGeom>
              <a:avLst/>
              <a:gdLst/>
              <a:ahLst/>
              <a:cxnLst/>
              <a:rect l="l" t="t" r="r" b="b"/>
              <a:pathLst>
                <a:path w="2995" h="2245" extrusionOk="0">
                  <a:moveTo>
                    <a:pt x="1188" y="0"/>
                  </a:moveTo>
                  <a:cubicBezTo>
                    <a:pt x="762" y="0"/>
                    <a:pt x="416" y="227"/>
                    <a:pt x="259" y="646"/>
                  </a:cubicBezTo>
                  <a:cubicBezTo>
                    <a:pt x="0" y="1301"/>
                    <a:pt x="259" y="1904"/>
                    <a:pt x="1058" y="2171"/>
                  </a:cubicBezTo>
                  <a:cubicBezTo>
                    <a:pt x="1207" y="2221"/>
                    <a:pt x="1348" y="2244"/>
                    <a:pt x="1480" y="2244"/>
                  </a:cubicBezTo>
                  <a:cubicBezTo>
                    <a:pt x="2604" y="2244"/>
                    <a:pt x="2995" y="570"/>
                    <a:pt x="1776" y="131"/>
                  </a:cubicBezTo>
                  <a:cubicBezTo>
                    <a:pt x="1571" y="43"/>
                    <a:pt x="1372" y="0"/>
                    <a:pt x="1188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25;p23">
              <a:extLst>
                <a:ext uri="{FF2B5EF4-FFF2-40B4-BE49-F238E27FC236}">
                  <a16:creationId xmlns:a16="http://schemas.microsoft.com/office/drawing/2014/main" id="{524AFDE7-FE9C-FA3B-8E45-D0958B7E6D8D}"/>
                </a:ext>
              </a:extLst>
            </p:cNvPr>
            <p:cNvSpPr/>
            <p:nvPr/>
          </p:nvSpPr>
          <p:spPr>
            <a:xfrm>
              <a:off x="4071700" y="5240032"/>
              <a:ext cx="137402" cy="161440"/>
            </a:xfrm>
            <a:custGeom>
              <a:avLst/>
              <a:gdLst/>
              <a:ahLst/>
              <a:cxnLst/>
              <a:rect l="l" t="t" r="r" b="b"/>
              <a:pathLst>
                <a:path w="1349" h="1585" extrusionOk="0">
                  <a:moveTo>
                    <a:pt x="1170" y="1"/>
                  </a:moveTo>
                  <a:cubicBezTo>
                    <a:pt x="1156" y="1"/>
                    <a:pt x="1142" y="3"/>
                    <a:pt x="1128" y="7"/>
                  </a:cubicBezTo>
                  <a:lnTo>
                    <a:pt x="1086" y="25"/>
                  </a:lnTo>
                  <a:cubicBezTo>
                    <a:pt x="1061" y="40"/>
                    <a:pt x="1041" y="60"/>
                    <a:pt x="1026" y="85"/>
                  </a:cubicBezTo>
                  <a:cubicBezTo>
                    <a:pt x="984" y="143"/>
                    <a:pt x="940" y="200"/>
                    <a:pt x="897" y="257"/>
                  </a:cubicBezTo>
                  <a:lnTo>
                    <a:pt x="923" y="222"/>
                  </a:lnTo>
                  <a:lnTo>
                    <a:pt x="923" y="222"/>
                  </a:lnTo>
                  <a:cubicBezTo>
                    <a:pt x="778" y="410"/>
                    <a:pt x="630" y="594"/>
                    <a:pt x="479" y="777"/>
                  </a:cubicBezTo>
                  <a:cubicBezTo>
                    <a:pt x="360" y="923"/>
                    <a:pt x="240" y="1068"/>
                    <a:pt x="120" y="1212"/>
                  </a:cubicBezTo>
                  <a:cubicBezTo>
                    <a:pt x="97" y="1239"/>
                    <a:pt x="73" y="1266"/>
                    <a:pt x="51" y="1294"/>
                  </a:cubicBezTo>
                  <a:cubicBezTo>
                    <a:pt x="21" y="1329"/>
                    <a:pt x="0" y="1367"/>
                    <a:pt x="0" y="1414"/>
                  </a:cubicBezTo>
                  <a:cubicBezTo>
                    <a:pt x="0" y="1457"/>
                    <a:pt x="19" y="1506"/>
                    <a:pt x="51" y="1535"/>
                  </a:cubicBezTo>
                  <a:cubicBezTo>
                    <a:pt x="80" y="1562"/>
                    <a:pt x="122" y="1585"/>
                    <a:pt x="164" y="1585"/>
                  </a:cubicBezTo>
                  <a:cubicBezTo>
                    <a:pt x="167" y="1585"/>
                    <a:pt x="169" y="1585"/>
                    <a:pt x="171" y="1585"/>
                  </a:cubicBezTo>
                  <a:cubicBezTo>
                    <a:pt x="214" y="1584"/>
                    <a:pt x="263" y="1570"/>
                    <a:pt x="291" y="1535"/>
                  </a:cubicBezTo>
                  <a:lnTo>
                    <a:pt x="291" y="1536"/>
                  </a:lnTo>
                  <a:cubicBezTo>
                    <a:pt x="377" y="1434"/>
                    <a:pt x="461" y="1334"/>
                    <a:pt x="545" y="1232"/>
                  </a:cubicBezTo>
                  <a:cubicBezTo>
                    <a:pt x="714" y="1027"/>
                    <a:pt x="882" y="821"/>
                    <a:pt x="1048" y="613"/>
                  </a:cubicBezTo>
                  <a:cubicBezTo>
                    <a:pt x="1140" y="495"/>
                    <a:pt x="1232" y="378"/>
                    <a:pt x="1320" y="258"/>
                  </a:cubicBezTo>
                  <a:cubicBezTo>
                    <a:pt x="1345" y="224"/>
                    <a:pt x="1349" y="164"/>
                    <a:pt x="1337" y="126"/>
                  </a:cubicBezTo>
                  <a:cubicBezTo>
                    <a:pt x="1327" y="87"/>
                    <a:pt x="1296" y="44"/>
                    <a:pt x="1259" y="25"/>
                  </a:cubicBezTo>
                  <a:cubicBezTo>
                    <a:pt x="1232" y="10"/>
                    <a:pt x="1201" y="1"/>
                    <a:pt x="1170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26;p23">
              <a:extLst>
                <a:ext uri="{FF2B5EF4-FFF2-40B4-BE49-F238E27FC236}">
                  <a16:creationId xmlns:a16="http://schemas.microsoft.com/office/drawing/2014/main" id="{9EC300F1-4C45-525B-757C-B2E19098BFCC}"/>
                </a:ext>
              </a:extLst>
            </p:cNvPr>
            <p:cNvSpPr/>
            <p:nvPr/>
          </p:nvSpPr>
          <p:spPr>
            <a:xfrm>
              <a:off x="4129553" y="5214874"/>
              <a:ext cx="125791" cy="89938"/>
            </a:xfrm>
            <a:custGeom>
              <a:avLst/>
              <a:gdLst/>
              <a:ahLst/>
              <a:cxnLst/>
              <a:rect l="l" t="t" r="r" b="b"/>
              <a:pathLst>
                <a:path w="1235" h="883" extrusionOk="0">
                  <a:moveTo>
                    <a:pt x="582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3" y="883"/>
                    <a:pt x="1234" y="68"/>
                    <a:pt x="661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27;p23">
              <a:extLst>
                <a:ext uri="{FF2B5EF4-FFF2-40B4-BE49-F238E27FC236}">
                  <a16:creationId xmlns:a16="http://schemas.microsoft.com/office/drawing/2014/main" id="{91CCD3EE-7740-7458-DFE0-CCE2B04CEF6A}"/>
                </a:ext>
              </a:extLst>
            </p:cNvPr>
            <p:cNvSpPr/>
            <p:nvPr/>
          </p:nvSpPr>
          <p:spPr>
            <a:xfrm>
              <a:off x="3997856" y="5191956"/>
              <a:ext cx="58567" cy="195765"/>
            </a:xfrm>
            <a:custGeom>
              <a:avLst/>
              <a:gdLst/>
              <a:ahLst/>
              <a:cxnLst/>
              <a:rect l="l" t="t" r="r" b="b"/>
              <a:pathLst>
                <a:path w="575" h="1922" extrusionOk="0">
                  <a:moveTo>
                    <a:pt x="179" y="0"/>
                  </a:moveTo>
                  <a:cubicBezTo>
                    <a:pt x="177" y="0"/>
                    <a:pt x="176" y="0"/>
                    <a:pt x="175" y="0"/>
                  </a:cubicBezTo>
                  <a:cubicBezTo>
                    <a:pt x="132" y="3"/>
                    <a:pt x="85" y="16"/>
                    <a:pt x="55" y="50"/>
                  </a:cubicBezTo>
                  <a:cubicBezTo>
                    <a:pt x="26" y="82"/>
                    <a:pt x="1" y="127"/>
                    <a:pt x="4" y="171"/>
                  </a:cubicBezTo>
                  <a:cubicBezTo>
                    <a:pt x="31" y="440"/>
                    <a:pt x="70" y="709"/>
                    <a:pt x="110" y="977"/>
                  </a:cubicBezTo>
                  <a:cubicBezTo>
                    <a:pt x="144" y="1205"/>
                    <a:pt x="179" y="1434"/>
                    <a:pt x="215" y="1661"/>
                  </a:cubicBezTo>
                  <a:cubicBezTo>
                    <a:pt x="223" y="1706"/>
                    <a:pt x="230" y="1751"/>
                    <a:pt x="238" y="1796"/>
                  </a:cubicBezTo>
                  <a:cubicBezTo>
                    <a:pt x="244" y="1836"/>
                    <a:pt x="283" y="1879"/>
                    <a:pt x="317" y="1899"/>
                  </a:cubicBezTo>
                  <a:cubicBezTo>
                    <a:pt x="341" y="1913"/>
                    <a:pt x="373" y="1922"/>
                    <a:pt x="404" y="1922"/>
                  </a:cubicBezTo>
                  <a:cubicBezTo>
                    <a:pt x="419" y="1922"/>
                    <a:pt x="434" y="1920"/>
                    <a:pt x="447" y="1915"/>
                  </a:cubicBezTo>
                  <a:cubicBezTo>
                    <a:pt x="488" y="1903"/>
                    <a:pt x="529" y="1876"/>
                    <a:pt x="550" y="1837"/>
                  </a:cubicBezTo>
                  <a:lnTo>
                    <a:pt x="566" y="1796"/>
                  </a:lnTo>
                  <a:cubicBezTo>
                    <a:pt x="575" y="1766"/>
                    <a:pt x="575" y="1736"/>
                    <a:pt x="566" y="1706"/>
                  </a:cubicBezTo>
                  <a:cubicBezTo>
                    <a:pt x="552" y="1623"/>
                    <a:pt x="540" y="1540"/>
                    <a:pt x="526" y="1457"/>
                  </a:cubicBezTo>
                  <a:cubicBezTo>
                    <a:pt x="496" y="1268"/>
                    <a:pt x="467" y="1080"/>
                    <a:pt x="440" y="892"/>
                  </a:cubicBezTo>
                  <a:cubicBezTo>
                    <a:pt x="422" y="771"/>
                    <a:pt x="404" y="652"/>
                    <a:pt x="388" y="532"/>
                  </a:cubicBezTo>
                  <a:lnTo>
                    <a:pt x="388" y="532"/>
                  </a:lnTo>
                  <a:lnTo>
                    <a:pt x="394" y="577"/>
                  </a:lnTo>
                  <a:cubicBezTo>
                    <a:pt x="376" y="442"/>
                    <a:pt x="359" y="306"/>
                    <a:pt x="345" y="171"/>
                  </a:cubicBezTo>
                  <a:cubicBezTo>
                    <a:pt x="340" y="124"/>
                    <a:pt x="329" y="84"/>
                    <a:pt x="295" y="50"/>
                  </a:cubicBezTo>
                  <a:cubicBezTo>
                    <a:pt x="267" y="21"/>
                    <a:pt x="220" y="0"/>
                    <a:pt x="179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28;p23">
              <a:extLst>
                <a:ext uri="{FF2B5EF4-FFF2-40B4-BE49-F238E27FC236}">
                  <a16:creationId xmlns:a16="http://schemas.microsoft.com/office/drawing/2014/main" id="{BA054A98-B4AD-5ED0-AF44-4CEE9EFC8086}"/>
                </a:ext>
              </a:extLst>
            </p:cNvPr>
            <p:cNvSpPr/>
            <p:nvPr/>
          </p:nvSpPr>
          <p:spPr>
            <a:xfrm>
              <a:off x="3950697" y="5165474"/>
              <a:ext cx="131699" cy="91466"/>
            </a:xfrm>
            <a:custGeom>
              <a:avLst/>
              <a:gdLst/>
              <a:ahLst/>
              <a:cxnLst/>
              <a:rect l="l" t="t" r="r" b="b"/>
              <a:pathLst>
                <a:path w="1293" h="898" extrusionOk="0">
                  <a:moveTo>
                    <a:pt x="604" y="1"/>
                  </a:moveTo>
                  <a:cubicBezTo>
                    <a:pt x="189" y="1"/>
                    <a:pt x="0" y="648"/>
                    <a:pt x="444" y="852"/>
                  </a:cubicBezTo>
                  <a:cubicBezTo>
                    <a:pt x="512" y="883"/>
                    <a:pt x="578" y="897"/>
                    <a:pt x="640" y="897"/>
                  </a:cubicBezTo>
                  <a:cubicBezTo>
                    <a:pt x="1061" y="897"/>
                    <a:pt x="1293" y="253"/>
                    <a:pt x="801" y="47"/>
                  </a:cubicBezTo>
                  <a:cubicBezTo>
                    <a:pt x="731" y="15"/>
                    <a:pt x="665" y="1"/>
                    <a:pt x="6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29;p23">
              <a:extLst>
                <a:ext uri="{FF2B5EF4-FFF2-40B4-BE49-F238E27FC236}">
                  <a16:creationId xmlns:a16="http://schemas.microsoft.com/office/drawing/2014/main" id="{0C85EB82-FA8B-D8AA-3181-33D682BA651E}"/>
                </a:ext>
              </a:extLst>
            </p:cNvPr>
            <p:cNvSpPr/>
            <p:nvPr/>
          </p:nvSpPr>
          <p:spPr>
            <a:xfrm>
              <a:off x="3996112" y="5379258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3"/>
                    <a:pt x="61" y="59"/>
                  </a:cubicBezTo>
                  <a:cubicBezTo>
                    <a:pt x="24" y="95"/>
                    <a:pt x="0" y="150"/>
                    <a:pt x="2" y="199"/>
                  </a:cubicBezTo>
                  <a:cubicBezTo>
                    <a:pt x="4" y="248"/>
                    <a:pt x="22" y="303"/>
                    <a:pt x="61" y="338"/>
                  </a:cubicBezTo>
                  <a:cubicBezTo>
                    <a:pt x="99" y="375"/>
                    <a:pt x="146" y="397"/>
                    <a:pt x="200" y="397"/>
                  </a:cubicBezTo>
                  <a:cubicBezTo>
                    <a:pt x="251" y="397"/>
                    <a:pt x="304" y="375"/>
                    <a:pt x="340" y="338"/>
                  </a:cubicBezTo>
                  <a:cubicBezTo>
                    <a:pt x="375" y="303"/>
                    <a:pt x="400" y="248"/>
                    <a:pt x="398" y="199"/>
                  </a:cubicBezTo>
                  <a:cubicBezTo>
                    <a:pt x="395" y="150"/>
                    <a:pt x="379" y="95"/>
                    <a:pt x="340" y="59"/>
                  </a:cubicBezTo>
                  <a:cubicBezTo>
                    <a:pt x="301" y="23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30;p23">
              <a:extLst>
                <a:ext uri="{FF2B5EF4-FFF2-40B4-BE49-F238E27FC236}">
                  <a16:creationId xmlns:a16="http://schemas.microsoft.com/office/drawing/2014/main" id="{B7691338-003B-6557-7758-AE3596D2AF3D}"/>
                </a:ext>
              </a:extLst>
            </p:cNvPr>
            <p:cNvSpPr/>
            <p:nvPr/>
          </p:nvSpPr>
          <p:spPr>
            <a:xfrm>
              <a:off x="4081376" y="5398927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4"/>
                    <a:pt x="61" y="60"/>
                  </a:cubicBezTo>
                  <a:cubicBezTo>
                    <a:pt x="25" y="95"/>
                    <a:pt x="1" y="150"/>
                    <a:pt x="3" y="199"/>
                  </a:cubicBezTo>
                  <a:cubicBezTo>
                    <a:pt x="5" y="248"/>
                    <a:pt x="22" y="303"/>
                    <a:pt x="61" y="340"/>
                  </a:cubicBezTo>
                  <a:cubicBezTo>
                    <a:pt x="100" y="375"/>
                    <a:pt x="147" y="397"/>
                    <a:pt x="200" y="397"/>
                  </a:cubicBezTo>
                  <a:cubicBezTo>
                    <a:pt x="252" y="397"/>
                    <a:pt x="304" y="375"/>
                    <a:pt x="341" y="340"/>
                  </a:cubicBezTo>
                  <a:cubicBezTo>
                    <a:pt x="376" y="303"/>
                    <a:pt x="401" y="248"/>
                    <a:pt x="398" y="199"/>
                  </a:cubicBezTo>
                  <a:cubicBezTo>
                    <a:pt x="396" y="150"/>
                    <a:pt x="379" y="95"/>
                    <a:pt x="341" y="60"/>
                  </a:cubicBezTo>
                  <a:cubicBezTo>
                    <a:pt x="302" y="24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31;p23">
              <a:extLst>
                <a:ext uri="{FF2B5EF4-FFF2-40B4-BE49-F238E27FC236}">
                  <a16:creationId xmlns:a16="http://schemas.microsoft.com/office/drawing/2014/main" id="{70C0DDC6-A277-5447-9DA0-F52C83366171}"/>
                </a:ext>
              </a:extLst>
            </p:cNvPr>
            <p:cNvSpPr/>
            <p:nvPr/>
          </p:nvSpPr>
          <p:spPr>
            <a:xfrm>
              <a:off x="3995309" y="5432539"/>
              <a:ext cx="96253" cy="61724"/>
            </a:xfrm>
            <a:custGeom>
              <a:avLst/>
              <a:gdLst/>
              <a:ahLst/>
              <a:cxnLst/>
              <a:rect l="l" t="t" r="r" b="b"/>
              <a:pathLst>
                <a:path w="945" h="606" extrusionOk="0">
                  <a:moveTo>
                    <a:pt x="189" y="239"/>
                  </a:moveTo>
                  <a:cubicBezTo>
                    <a:pt x="189" y="240"/>
                    <a:pt x="189" y="241"/>
                    <a:pt x="189" y="241"/>
                  </a:cubicBezTo>
                  <a:cubicBezTo>
                    <a:pt x="189" y="241"/>
                    <a:pt x="189" y="240"/>
                    <a:pt x="189" y="239"/>
                  </a:cubicBezTo>
                  <a:cubicBezTo>
                    <a:pt x="189" y="239"/>
                    <a:pt x="189" y="239"/>
                    <a:pt x="189" y="239"/>
                  </a:cubicBezTo>
                  <a:close/>
                  <a:moveTo>
                    <a:pt x="290" y="363"/>
                  </a:moveTo>
                  <a:cubicBezTo>
                    <a:pt x="292" y="364"/>
                    <a:pt x="293" y="365"/>
                    <a:pt x="293" y="365"/>
                  </a:cubicBezTo>
                  <a:cubicBezTo>
                    <a:pt x="293" y="365"/>
                    <a:pt x="292" y="365"/>
                    <a:pt x="291" y="364"/>
                  </a:cubicBezTo>
                  <a:cubicBezTo>
                    <a:pt x="291" y="364"/>
                    <a:pt x="291" y="364"/>
                    <a:pt x="290" y="363"/>
                  </a:cubicBezTo>
                  <a:close/>
                  <a:moveTo>
                    <a:pt x="489" y="445"/>
                  </a:moveTo>
                  <a:cubicBezTo>
                    <a:pt x="491" y="445"/>
                    <a:pt x="492" y="445"/>
                    <a:pt x="492" y="445"/>
                  </a:cubicBezTo>
                  <a:cubicBezTo>
                    <a:pt x="491" y="445"/>
                    <a:pt x="491" y="445"/>
                    <a:pt x="490" y="445"/>
                  </a:cubicBezTo>
                  <a:cubicBezTo>
                    <a:pt x="489" y="445"/>
                    <a:pt x="489" y="445"/>
                    <a:pt x="489" y="445"/>
                  </a:cubicBezTo>
                  <a:close/>
                  <a:moveTo>
                    <a:pt x="98" y="0"/>
                  </a:moveTo>
                  <a:cubicBezTo>
                    <a:pt x="63" y="0"/>
                    <a:pt x="24" y="21"/>
                    <a:pt x="18" y="58"/>
                  </a:cubicBezTo>
                  <a:lnTo>
                    <a:pt x="17" y="58"/>
                  </a:lnTo>
                  <a:cubicBezTo>
                    <a:pt x="1" y="154"/>
                    <a:pt x="13" y="248"/>
                    <a:pt x="58" y="334"/>
                  </a:cubicBezTo>
                  <a:cubicBezTo>
                    <a:pt x="100" y="411"/>
                    <a:pt x="166" y="475"/>
                    <a:pt x="240" y="521"/>
                  </a:cubicBezTo>
                  <a:cubicBezTo>
                    <a:pt x="326" y="574"/>
                    <a:pt x="428" y="605"/>
                    <a:pt x="530" y="605"/>
                  </a:cubicBezTo>
                  <a:cubicBezTo>
                    <a:pt x="602" y="605"/>
                    <a:pt x="673" y="590"/>
                    <a:pt x="738" y="556"/>
                  </a:cubicBezTo>
                  <a:cubicBezTo>
                    <a:pt x="834" y="506"/>
                    <a:pt x="900" y="413"/>
                    <a:pt x="932" y="311"/>
                  </a:cubicBezTo>
                  <a:cubicBezTo>
                    <a:pt x="945" y="270"/>
                    <a:pt x="917" y="221"/>
                    <a:pt x="877" y="213"/>
                  </a:cubicBezTo>
                  <a:cubicBezTo>
                    <a:pt x="870" y="211"/>
                    <a:pt x="863" y="210"/>
                    <a:pt x="857" y="210"/>
                  </a:cubicBezTo>
                  <a:cubicBezTo>
                    <a:pt x="821" y="210"/>
                    <a:pt x="791" y="232"/>
                    <a:pt x="779" y="268"/>
                  </a:cubicBezTo>
                  <a:cubicBezTo>
                    <a:pt x="776" y="278"/>
                    <a:pt x="773" y="287"/>
                    <a:pt x="769" y="297"/>
                  </a:cubicBezTo>
                  <a:cubicBezTo>
                    <a:pt x="767" y="302"/>
                    <a:pt x="764" y="307"/>
                    <a:pt x="762" y="311"/>
                  </a:cubicBezTo>
                  <a:cubicBezTo>
                    <a:pt x="754" y="326"/>
                    <a:pt x="743" y="340"/>
                    <a:pt x="734" y="356"/>
                  </a:cubicBezTo>
                  <a:lnTo>
                    <a:pt x="734" y="356"/>
                  </a:lnTo>
                  <a:cubicBezTo>
                    <a:pt x="736" y="353"/>
                    <a:pt x="738" y="351"/>
                    <a:pt x="738" y="351"/>
                  </a:cubicBezTo>
                  <a:lnTo>
                    <a:pt x="738" y="351"/>
                  </a:lnTo>
                  <a:cubicBezTo>
                    <a:pt x="738" y="351"/>
                    <a:pt x="738" y="353"/>
                    <a:pt x="734" y="357"/>
                  </a:cubicBezTo>
                  <a:cubicBezTo>
                    <a:pt x="734" y="358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3" y="358"/>
                    <a:pt x="734" y="357"/>
                    <a:pt x="734" y="356"/>
                  </a:cubicBezTo>
                  <a:lnTo>
                    <a:pt x="734" y="356"/>
                  </a:lnTo>
                  <a:cubicBezTo>
                    <a:pt x="733" y="357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2" y="359"/>
                    <a:pt x="732" y="359"/>
                    <a:pt x="732" y="359"/>
                  </a:cubicBezTo>
                  <a:lnTo>
                    <a:pt x="732" y="359"/>
                  </a:lnTo>
                  <a:cubicBezTo>
                    <a:pt x="732" y="360"/>
                    <a:pt x="732" y="360"/>
                    <a:pt x="732" y="361"/>
                  </a:cubicBezTo>
                  <a:cubicBezTo>
                    <a:pt x="732" y="360"/>
                    <a:pt x="732" y="360"/>
                    <a:pt x="732" y="359"/>
                  </a:cubicBezTo>
                  <a:lnTo>
                    <a:pt x="732" y="359"/>
                  </a:lnTo>
                  <a:cubicBezTo>
                    <a:pt x="730" y="362"/>
                    <a:pt x="727" y="364"/>
                    <a:pt x="725" y="367"/>
                  </a:cubicBezTo>
                  <a:cubicBezTo>
                    <a:pt x="719" y="373"/>
                    <a:pt x="713" y="379"/>
                    <a:pt x="707" y="386"/>
                  </a:cubicBezTo>
                  <a:cubicBezTo>
                    <a:pt x="704" y="388"/>
                    <a:pt x="700" y="391"/>
                    <a:pt x="698" y="393"/>
                  </a:cubicBezTo>
                  <a:cubicBezTo>
                    <a:pt x="698" y="393"/>
                    <a:pt x="698" y="393"/>
                    <a:pt x="697" y="394"/>
                  </a:cubicBezTo>
                  <a:lnTo>
                    <a:pt x="697" y="394"/>
                  </a:lnTo>
                  <a:cubicBezTo>
                    <a:pt x="697" y="394"/>
                    <a:pt x="696" y="395"/>
                    <a:pt x="695" y="395"/>
                  </a:cubicBezTo>
                  <a:lnTo>
                    <a:pt x="695" y="395"/>
                  </a:lnTo>
                  <a:cubicBezTo>
                    <a:pt x="695" y="395"/>
                    <a:pt x="696" y="394"/>
                    <a:pt x="697" y="394"/>
                  </a:cubicBezTo>
                  <a:lnTo>
                    <a:pt x="697" y="394"/>
                  </a:lnTo>
                  <a:cubicBezTo>
                    <a:pt x="694" y="396"/>
                    <a:pt x="691" y="398"/>
                    <a:pt x="689" y="399"/>
                  </a:cubicBezTo>
                  <a:lnTo>
                    <a:pt x="689" y="399"/>
                  </a:lnTo>
                  <a:cubicBezTo>
                    <a:pt x="691" y="398"/>
                    <a:pt x="693" y="396"/>
                    <a:pt x="695" y="395"/>
                  </a:cubicBezTo>
                  <a:lnTo>
                    <a:pt x="695" y="395"/>
                  </a:lnTo>
                  <a:cubicBezTo>
                    <a:pt x="690" y="398"/>
                    <a:pt x="688" y="399"/>
                    <a:pt x="689" y="399"/>
                  </a:cubicBezTo>
                  <a:cubicBezTo>
                    <a:pt x="689" y="399"/>
                    <a:pt x="689" y="399"/>
                    <a:pt x="689" y="399"/>
                  </a:cubicBezTo>
                  <a:lnTo>
                    <a:pt x="689" y="399"/>
                  </a:lnTo>
                  <a:cubicBezTo>
                    <a:pt x="686" y="402"/>
                    <a:pt x="682" y="405"/>
                    <a:pt x="679" y="407"/>
                  </a:cubicBezTo>
                  <a:cubicBezTo>
                    <a:pt x="671" y="411"/>
                    <a:pt x="665" y="416"/>
                    <a:pt x="658" y="418"/>
                  </a:cubicBezTo>
                  <a:cubicBezTo>
                    <a:pt x="655" y="420"/>
                    <a:pt x="652" y="422"/>
                    <a:pt x="649" y="423"/>
                  </a:cubicBezTo>
                  <a:lnTo>
                    <a:pt x="649" y="423"/>
                  </a:lnTo>
                  <a:cubicBezTo>
                    <a:pt x="649" y="423"/>
                    <a:pt x="649" y="423"/>
                    <a:pt x="649" y="423"/>
                  </a:cubicBezTo>
                  <a:cubicBezTo>
                    <a:pt x="634" y="430"/>
                    <a:pt x="618" y="435"/>
                    <a:pt x="601" y="438"/>
                  </a:cubicBezTo>
                  <a:cubicBezTo>
                    <a:pt x="594" y="441"/>
                    <a:pt x="585" y="442"/>
                    <a:pt x="576" y="443"/>
                  </a:cubicBezTo>
                  <a:cubicBezTo>
                    <a:pt x="576" y="444"/>
                    <a:pt x="576" y="444"/>
                    <a:pt x="575" y="444"/>
                  </a:cubicBezTo>
                  <a:lnTo>
                    <a:pt x="575" y="444"/>
                  </a:lnTo>
                  <a:cubicBezTo>
                    <a:pt x="573" y="444"/>
                    <a:pt x="571" y="445"/>
                    <a:pt x="569" y="445"/>
                  </a:cubicBezTo>
                  <a:cubicBezTo>
                    <a:pt x="556" y="446"/>
                    <a:pt x="544" y="446"/>
                    <a:pt x="531" y="446"/>
                  </a:cubicBezTo>
                  <a:cubicBezTo>
                    <a:pt x="526" y="446"/>
                    <a:pt x="521" y="446"/>
                    <a:pt x="516" y="446"/>
                  </a:cubicBezTo>
                  <a:cubicBezTo>
                    <a:pt x="507" y="446"/>
                    <a:pt x="500" y="445"/>
                    <a:pt x="491" y="445"/>
                  </a:cubicBezTo>
                  <a:cubicBezTo>
                    <a:pt x="487" y="443"/>
                    <a:pt x="482" y="443"/>
                    <a:pt x="477" y="442"/>
                  </a:cubicBezTo>
                  <a:lnTo>
                    <a:pt x="477" y="442"/>
                  </a:lnTo>
                  <a:cubicBezTo>
                    <a:pt x="476" y="442"/>
                    <a:pt x="479" y="443"/>
                    <a:pt x="483" y="443"/>
                  </a:cubicBezTo>
                  <a:lnTo>
                    <a:pt x="483" y="443"/>
                  </a:lnTo>
                  <a:cubicBezTo>
                    <a:pt x="482" y="443"/>
                    <a:pt x="482" y="443"/>
                    <a:pt x="481" y="443"/>
                  </a:cubicBezTo>
                  <a:cubicBezTo>
                    <a:pt x="463" y="440"/>
                    <a:pt x="446" y="436"/>
                    <a:pt x="428" y="431"/>
                  </a:cubicBezTo>
                  <a:cubicBezTo>
                    <a:pt x="413" y="427"/>
                    <a:pt x="399" y="422"/>
                    <a:pt x="385" y="417"/>
                  </a:cubicBezTo>
                  <a:lnTo>
                    <a:pt x="385" y="417"/>
                  </a:lnTo>
                  <a:cubicBezTo>
                    <a:pt x="385" y="417"/>
                    <a:pt x="384" y="416"/>
                    <a:pt x="383" y="416"/>
                  </a:cubicBezTo>
                  <a:cubicBezTo>
                    <a:pt x="378" y="413"/>
                    <a:pt x="374" y="412"/>
                    <a:pt x="369" y="410"/>
                  </a:cubicBezTo>
                  <a:cubicBezTo>
                    <a:pt x="362" y="406"/>
                    <a:pt x="353" y="402"/>
                    <a:pt x="345" y="397"/>
                  </a:cubicBezTo>
                  <a:cubicBezTo>
                    <a:pt x="329" y="388"/>
                    <a:pt x="314" y="379"/>
                    <a:pt x="299" y="368"/>
                  </a:cubicBezTo>
                  <a:cubicBezTo>
                    <a:pt x="295" y="367"/>
                    <a:pt x="293" y="364"/>
                    <a:pt x="289" y="362"/>
                  </a:cubicBezTo>
                  <a:cubicBezTo>
                    <a:pt x="288" y="361"/>
                    <a:pt x="287" y="360"/>
                    <a:pt x="286" y="359"/>
                  </a:cubicBezTo>
                  <a:lnTo>
                    <a:pt x="286" y="359"/>
                  </a:lnTo>
                  <a:cubicBezTo>
                    <a:pt x="281" y="355"/>
                    <a:pt x="276" y="351"/>
                    <a:pt x="271" y="347"/>
                  </a:cubicBezTo>
                  <a:cubicBezTo>
                    <a:pt x="258" y="334"/>
                    <a:pt x="245" y="322"/>
                    <a:pt x="234" y="309"/>
                  </a:cubicBezTo>
                  <a:lnTo>
                    <a:pt x="226" y="299"/>
                  </a:lnTo>
                  <a:cubicBezTo>
                    <a:pt x="226" y="299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6" y="299"/>
                    <a:pt x="227" y="301"/>
                    <a:pt x="229" y="303"/>
                  </a:cubicBezTo>
                  <a:lnTo>
                    <a:pt x="229" y="303"/>
                  </a:lnTo>
                  <a:cubicBezTo>
                    <a:pt x="228" y="301"/>
                    <a:pt x="226" y="299"/>
                    <a:pt x="225" y="298"/>
                  </a:cubicBezTo>
                  <a:lnTo>
                    <a:pt x="225" y="298"/>
                  </a:lnTo>
                  <a:cubicBezTo>
                    <a:pt x="225" y="298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5" y="297"/>
                    <a:pt x="225" y="297"/>
                    <a:pt x="225" y="297"/>
                  </a:cubicBezTo>
                  <a:lnTo>
                    <a:pt x="225" y="297"/>
                  </a:lnTo>
                  <a:cubicBezTo>
                    <a:pt x="225" y="297"/>
                    <a:pt x="225" y="297"/>
                    <a:pt x="225" y="298"/>
                  </a:cubicBezTo>
                  <a:lnTo>
                    <a:pt x="225" y="298"/>
                  </a:lnTo>
                  <a:cubicBezTo>
                    <a:pt x="223" y="295"/>
                    <a:pt x="222" y="293"/>
                    <a:pt x="222" y="293"/>
                  </a:cubicBezTo>
                  <a:lnTo>
                    <a:pt x="222" y="293"/>
                  </a:lnTo>
                  <a:cubicBezTo>
                    <a:pt x="222" y="293"/>
                    <a:pt x="223" y="295"/>
                    <a:pt x="225" y="297"/>
                  </a:cubicBezTo>
                  <a:lnTo>
                    <a:pt x="225" y="297"/>
                  </a:lnTo>
                  <a:cubicBezTo>
                    <a:pt x="220" y="291"/>
                    <a:pt x="216" y="286"/>
                    <a:pt x="212" y="280"/>
                  </a:cubicBezTo>
                  <a:cubicBezTo>
                    <a:pt x="204" y="266"/>
                    <a:pt x="196" y="251"/>
                    <a:pt x="188" y="236"/>
                  </a:cubicBezTo>
                  <a:lnTo>
                    <a:pt x="188" y="236"/>
                  </a:lnTo>
                  <a:cubicBezTo>
                    <a:pt x="188" y="234"/>
                    <a:pt x="187" y="232"/>
                    <a:pt x="186" y="230"/>
                  </a:cubicBezTo>
                  <a:cubicBezTo>
                    <a:pt x="185" y="227"/>
                    <a:pt x="182" y="221"/>
                    <a:pt x="181" y="216"/>
                  </a:cubicBezTo>
                  <a:cubicBezTo>
                    <a:pt x="179" y="208"/>
                    <a:pt x="176" y="199"/>
                    <a:pt x="174" y="190"/>
                  </a:cubicBezTo>
                  <a:cubicBezTo>
                    <a:pt x="172" y="185"/>
                    <a:pt x="172" y="180"/>
                    <a:pt x="171" y="174"/>
                  </a:cubicBezTo>
                  <a:cubicBezTo>
                    <a:pt x="171" y="173"/>
                    <a:pt x="171" y="172"/>
                    <a:pt x="170" y="171"/>
                  </a:cubicBezTo>
                  <a:lnTo>
                    <a:pt x="170" y="171"/>
                  </a:lnTo>
                  <a:cubicBezTo>
                    <a:pt x="169" y="163"/>
                    <a:pt x="169" y="155"/>
                    <a:pt x="169" y="148"/>
                  </a:cubicBezTo>
                  <a:cubicBezTo>
                    <a:pt x="169" y="136"/>
                    <a:pt x="169" y="127"/>
                    <a:pt x="170" y="117"/>
                  </a:cubicBezTo>
                  <a:cubicBezTo>
                    <a:pt x="170" y="115"/>
                    <a:pt x="170" y="112"/>
                    <a:pt x="170" y="110"/>
                  </a:cubicBezTo>
                  <a:lnTo>
                    <a:pt x="170" y="110"/>
                  </a:lnTo>
                  <a:cubicBezTo>
                    <a:pt x="171" y="107"/>
                    <a:pt x="171" y="102"/>
                    <a:pt x="171" y="100"/>
                  </a:cubicBezTo>
                  <a:lnTo>
                    <a:pt x="171" y="100"/>
                  </a:lnTo>
                  <a:cubicBezTo>
                    <a:pt x="171" y="100"/>
                    <a:pt x="171" y="100"/>
                    <a:pt x="171" y="100"/>
                  </a:cubicBezTo>
                  <a:cubicBezTo>
                    <a:pt x="179" y="60"/>
                    <a:pt x="160" y="12"/>
                    <a:pt x="116" y="2"/>
                  </a:cubicBezTo>
                  <a:cubicBezTo>
                    <a:pt x="110" y="1"/>
                    <a:pt x="104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532;p23">
            <a:extLst>
              <a:ext uri="{FF2B5EF4-FFF2-40B4-BE49-F238E27FC236}">
                <a16:creationId xmlns:a16="http://schemas.microsoft.com/office/drawing/2014/main" id="{FB7FD8FF-B63F-AE95-20D8-2260411F159D}"/>
              </a:ext>
            </a:extLst>
          </p:cNvPr>
          <p:cNvGrpSpPr/>
          <p:nvPr userDrawn="1"/>
        </p:nvGrpSpPr>
        <p:grpSpPr>
          <a:xfrm>
            <a:off x="10648529" y="-62953"/>
            <a:ext cx="1001193" cy="1001163"/>
            <a:chOff x="7717858" y="3881776"/>
            <a:chExt cx="1705102" cy="1705051"/>
          </a:xfrm>
        </p:grpSpPr>
        <p:sp>
          <p:nvSpPr>
            <p:cNvPr id="143" name="Google Shape;533;p23">
              <a:extLst>
                <a:ext uri="{FF2B5EF4-FFF2-40B4-BE49-F238E27FC236}">
                  <a16:creationId xmlns:a16="http://schemas.microsoft.com/office/drawing/2014/main" id="{38FCDA3C-7BED-BB8F-5E17-ADF8A6CA2438}"/>
                </a:ext>
              </a:extLst>
            </p:cNvPr>
            <p:cNvSpPr/>
            <p:nvPr/>
          </p:nvSpPr>
          <p:spPr>
            <a:xfrm>
              <a:off x="8103811" y="4267576"/>
              <a:ext cx="1078771" cy="935696"/>
            </a:xfrm>
            <a:custGeom>
              <a:avLst/>
              <a:gdLst/>
              <a:ahLst/>
              <a:cxnLst/>
              <a:rect l="l" t="t" r="r" b="b"/>
              <a:pathLst>
                <a:path w="21142" h="18338" extrusionOk="0">
                  <a:moveTo>
                    <a:pt x="8442" y="0"/>
                  </a:moveTo>
                  <a:cubicBezTo>
                    <a:pt x="2468" y="0"/>
                    <a:pt x="1" y="5139"/>
                    <a:pt x="14" y="9759"/>
                  </a:cubicBezTo>
                  <a:cubicBezTo>
                    <a:pt x="27" y="14256"/>
                    <a:pt x="3080" y="17635"/>
                    <a:pt x="8757" y="18270"/>
                  </a:cubicBezTo>
                  <a:cubicBezTo>
                    <a:pt x="9162" y="18316"/>
                    <a:pt x="9554" y="18338"/>
                    <a:pt x="9933" y="18338"/>
                  </a:cubicBezTo>
                  <a:cubicBezTo>
                    <a:pt x="20560" y="18338"/>
                    <a:pt x="21141" y="1118"/>
                    <a:pt x="10426" y="175"/>
                  </a:cubicBezTo>
                  <a:cubicBezTo>
                    <a:pt x="9726" y="56"/>
                    <a:pt x="9065" y="0"/>
                    <a:pt x="844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34;p23">
              <a:extLst>
                <a:ext uri="{FF2B5EF4-FFF2-40B4-BE49-F238E27FC236}">
                  <a16:creationId xmlns:a16="http://schemas.microsoft.com/office/drawing/2014/main" id="{8C2747A0-2116-A666-F2E1-3411F88BA0E2}"/>
                </a:ext>
              </a:extLst>
            </p:cNvPr>
            <p:cNvSpPr/>
            <p:nvPr/>
          </p:nvSpPr>
          <p:spPr>
            <a:xfrm>
              <a:off x="8609775" y="3881776"/>
              <a:ext cx="134145" cy="349317"/>
            </a:xfrm>
            <a:custGeom>
              <a:avLst/>
              <a:gdLst/>
              <a:ahLst/>
              <a:cxnLst/>
              <a:rect l="l" t="t" r="r" b="b"/>
              <a:pathLst>
                <a:path w="2629" h="6846" extrusionOk="0">
                  <a:moveTo>
                    <a:pt x="1709" y="1"/>
                  </a:moveTo>
                  <a:cubicBezTo>
                    <a:pt x="1545" y="1"/>
                    <a:pt x="1392" y="42"/>
                    <a:pt x="1250" y="124"/>
                  </a:cubicBezTo>
                  <a:lnTo>
                    <a:pt x="1067" y="266"/>
                  </a:lnTo>
                  <a:cubicBezTo>
                    <a:pt x="954" y="379"/>
                    <a:pt x="877" y="514"/>
                    <a:pt x="833" y="667"/>
                  </a:cubicBezTo>
                  <a:cubicBezTo>
                    <a:pt x="826" y="712"/>
                    <a:pt x="819" y="757"/>
                    <a:pt x="811" y="802"/>
                  </a:cubicBezTo>
                  <a:cubicBezTo>
                    <a:pt x="793" y="924"/>
                    <a:pt x="774" y="1046"/>
                    <a:pt x="755" y="1168"/>
                  </a:cubicBezTo>
                  <a:cubicBezTo>
                    <a:pt x="726" y="1349"/>
                    <a:pt x="697" y="1528"/>
                    <a:pt x="670" y="1709"/>
                  </a:cubicBezTo>
                  <a:cubicBezTo>
                    <a:pt x="635" y="1928"/>
                    <a:pt x="601" y="2148"/>
                    <a:pt x="566" y="2367"/>
                  </a:cubicBezTo>
                  <a:cubicBezTo>
                    <a:pt x="528" y="2609"/>
                    <a:pt x="490" y="2850"/>
                    <a:pt x="453" y="3092"/>
                  </a:cubicBezTo>
                  <a:lnTo>
                    <a:pt x="337" y="3822"/>
                  </a:lnTo>
                  <a:cubicBezTo>
                    <a:pt x="302" y="4049"/>
                    <a:pt x="266" y="4274"/>
                    <a:pt x="231" y="4501"/>
                  </a:cubicBezTo>
                  <a:cubicBezTo>
                    <a:pt x="201" y="4693"/>
                    <a:pt x="171" y="4885"/>
                    <a:pt x="141" y="5077"/>
                  </a:cubicBezTo>
                  <a:cubicBezTo>
                    <a:pt x="119" y="5215"/>
                    <a:pt x="97" y="5353"/>
                    <a:pt x="75" y="5491"/>
                  </a:cubicBezTo>
                  <a:cubicBezTo>
                    <a:pt x="65" y="5556"/>
                    <a:pt x="55" y="5621"/>
                    <a:pt x="45" y="5686"/>
                  </a:cubicBezTo>
                  <a:cubicBezTo>
                    <a:pt x="44" y="5689"/>
                    <a:pt x="44" y="5691"/>
                    <a:pt x="44" y="5695"/>
                  </a:cubicBezTo>
                  <a:cubicBezTo>
                    <a:pt x="5" y="5816"/>
                    <a:pt x="0" y="5936"/>
                    <a:pt x="28" y="6058"/>
                  </a:cubicBezTo>
                  <a:cubicBezTo>
                    <a:pt x="33" y="6178"/>
                    <a:pt x="69" y="6291"/>
                    <a:pt x="136" y="6395"/>
                  </a:cubicBezTo>
                  <a:cubicBezTo>
                    <a:pt x="192" y="6500"/>
                    <a:pt x="270" y="6586"/>
                    <a:pt x="369" y="6650"/>
                  </a:cubicBezTo>
                  <a:cubicBezTo>
                    <a:pt x="457" y="6730"/>
                    <a:pt x="559" y="6784"/>
                    <a:pt x="677" y="6813"/>
                  </a:cubicBezTo>
                  <a:lnTo>
                    <a:pt x="919" y="6845"/>
                  </a:lnTo>
                  <a:cubicBezTo>
                    <a:pt x="1084" y="6844"/>
                    <a:pt x="1237" y="6803"/>
                    <a:pt x="1378" y="6721"/>
                  </a:cubicBezTo>
                  <a:lnTo>
                    <a:pt x="1561" y="6579"/>
                  </a:lnTo>
                  <a:cubicBezTo>
                    <a:pt x="1674" y="6465"/>
                    <a:pt x="1752" y="6332"/>
                    <a:pt x="1796" y="6178"/>
                  </a:cubicBezTo>
                  <a:cubicBezTo>
                    <a:pt x="1803" y="6133"/>
                    <a:pt x="1810" y="6088"/>
                    <a:pt x="1817" y="6043"/>
                  </a:cubicBezTo>
                  <a:cubicBezTo>
                    <a:pt x="1836" y="5921"/>
                    <a:pt x="1855" y="5798"/>
                    <a:pt x="1875" y="5676"/>
                  </a:cubicBezTo>
                  <a:cubicBezTo>
                    <a:pt x="1902" y="5496"/>
                    <a:pt x="1931" y="5316"/>
                    <a:pt x="1959" y="5136"/>
                  </a:cubicBezTo>
                  <a:cubicBezTo>
                    <a:pt x="1994" y="4916"/>
                    <a:pt x="2028" y="4697"/>
                    <a:pt x="2063" y="4478"/>
                  </a:cubicBezTo>
                  <a:cubicBezTo>
                    <a:pt x="2101" y="4236"/>
                    <a:pt x="2138" y="3995"/>
                    <a:pt x="2177" y="3754"/>
                  </a:cubicBezTo>
                  <a:lnTo>
                    <a:pt x="2291" y="3023"/>
                  </a:lnTo>
                  <a:cubicBezTo>
                    <a:pt x="2326" y="2796"/>
                    <a:pt x="2363" y="2570"/>
                    <a:pt x="2398" y="2343"/>
                  </a:cubicBezTo>
                  <a:cubicBezTo>
                    <a:pt x="2428" y="2151"/>
                    <a:pt x="2458" y="1959"/>
                    <a:pt x="2488" y="1768"/>
                  </a:cubicBezTo>
                  <a:cubicBezTo>
                    <a:pt x="2509" y="1630"/>
                    <a:pt x="2532" y="1492"/>
                    <a:pt x="2553" y="1354"/>
                  </a:cubicBezTo>
                  <a:cubicBezTo>
                    <a:pt x="2563" y="1289"/>
                    <a:pt x="2573" y="1223"/>
                    <a:pt x="2585" y="1158"/>
                  </a:cubicBezTo>
                  <a:cubicBezTo>
                    <a:pt x="2585" y="1156"/>
                    <a:pt x="2585" y="1153"/>
                    <a:pt x="2586" y="1151"/>
                  </a:cubicBezTo>
                  <a:cubicBezTo>
                    <a:pt x="2624" y="1029"/>
                    <a:pt x="2629" y="909"/>
                    <a:pt x="2602" y="788"/>
                  </a:cubicBezTo>
                  <a:cubicBezTo>
                    <a:pt x="2596" y="667"/>
                    <a:pt x="2561" y="555"/>
                    <a:pt x="2494" y="450"/>
                  </a:cubicBezTo>
                  <a:cubicBezTo>
                    <a:pt x="2437" y="344"/>
                    <a:pt x="2359" y="259"/>
                    <a:pt x="2260" y="195"/>
                  </a:cubicBezTo>
                  <a:cubicBezTo>
                    <a:pt x="2172" y="115"/>
                    <a:pt x="2069" y="61"/>
                    <a:pt x="1951" y="32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35;p23">
              <a:extLst>
                <a:ext uri="{FF2B5EF4-FFF2-40B4-BE49-F238E27FC236}">
                  <a16:creationId xmlns:a16="http://schemas.microsoft.com/office/drawing/2014/main" id="{B2B05ADA-10F2-D888-EE6C-51F0F26F7742}"/>
                </a:ext>
              </a:extLst>
            </p:cNvPr>
            <p:cNvSpPr/>
            <p:nvPr/>
          </p:nvSpPr>
          <p:spPr>
            <a:xfrm>
              <a:off x="8396950" y="5237612"/>
              <a:ext cx="134094" cy="349215"/>
            </a:xfrm>
            <a:custGeom>
              <a:avLst/>
              <a:gdLst/>
              <a:ahLst/>
              <a:cxnLst/>
              <a:rect l="l" t="t" r="r" b="b"/>
              <a:pathLst>
                <a:path w="2628" h="6844" extrusionOk="0">
                  <a:moveTo>
                    <a:pt x="1708" y="0"/>
                  </a:moveTo>
                  <a:cubicBezTo>
                    <a:pt x="1544" y="0"/>
                    <a:pt x="1391" y="43"/>
                    <a:pt x="1249" y="125"/>
                  </a:cubicBezTo>
                  <a:lnTo>
                    <a:pt x="1066" y="266"/>
                  </a:lnTo>
                  <a:cubicBezTo>
                    <a:pt x="953" y="380"/>
                    <a:pt x="875" y="513"/>
                    <a:pt x="832" y="668"/>
                  </a:cubicBezTo>
                  <a:cubicBezTo>
                    <a:pt x="825" y="713"/>
                    <a:pt x="818" y="758"/>
                    <a:pt x="810" y="802"/>
                  </a:cubicBezTo>
                  <a:cubicBezTo>
                    <a:pt x="791" y="925"/>
                    <a:pt x="773" y="1046"/>
                    <a:pt x="753" y="1169"/>
                  </a:cubicBezTo>
                  <a:cubicBezTo>
                    <a:pt x="725" y="1349"/>
                    <a:pt x="696" y="1529"/>
                    <a:pt x="669" y="1708"/>
                  </a:cubicBezTo>
                  <a:cubicBezTo>
                    <a:pt x="633" y="1928"/>
                    <a:pt x="600" y="2149"/>
                    <a:pt x="564" y="2368"/>
                  </a:cubicBezTo>
                  <a:cubicBezTo>
                    <a:pt x="527" y="2609"/>
                    <a:pt x="489" y="2850"/>
                    <a:pt x="452" y="3092"/>
                  </a:cubicBezTo>
                  <a:cubicBezTo>
                    <a:pt x="414" y="3332"/>
                    <a:pt x="375" y="3578"/>
                    <a:pt x="336" y="3822"/>
                  </a:cubicBezTo>
                  <a:cubicBezTo>
                    <a:pt x="301" y="4048"/>
                    <a:pt x="266" y="4274"/>
                    <a:pt x="230" y="4501"/>
                  </a:cubicBezTo>
                  <a:cubicBezTo>
                    <a:pt x="200" y="4693"/>
                    <a:pt x="169" y="4885"/>
                    <a:pt x="139" y="5077"/>
                  </a:cubicBezTo>
                  <a:cubicBezTo>
                    <a:pt x="118" y="5215"/>
                    <a:pt x="97" y="5353"/>
                    <a:pt x="75" y="5491"/>
                  </a:cubicBezTo>
                  <a:cubicBezTo>
                    <a:pt x="65" y="5556"/>
                    <a:pt x="54" y="5620"/>
                    <a:pt x="44" y="5685"/>
                  </a:cubicBezTo>
                  <a:cubicBezTo>
                    <a:pt x="44" y="5689"/>
                    <a:pt x="44" y="5691"/>
                    <a:pt x="43" y="5694"/>
                  </a:cubicBezTo>
                  <a:cubicBezTo>
                    <a:pt x="5" y="5814"/>
                    <a:pt x="0" y="5936"/>
                    <a:pt x="26" y="6056"/>
                  </a:cubicBezTo>
                  <a:cubicBezTo>
                    <a:pt x="33" y="6177"/>
                    <a:pt x="68" y="6289"/>
                    <a:pt x="134" y="6394"/>
                  </a:cubicBezTo>
                  <a:cubicBezTo>
                    <a:pt x="192" y="6500"/>
                    <a:pt x="270" y="6585"/>
                    <a:pt x="369" y="6649"/>
                  </a:cubicBezTo>
                  <a:cubicBezTo>
                    <a:pt x="457" y="6730"/>
                    <a:pt x="559" y="6784"/>
                    <a:pt x="677" y="6811"/>
                  </a:cubicBezTo>
                  <a:cubicBezTo>
                    <a:pt x="758" y="6822"/>
                    <a:pt x="839" y="6834"/>
                    <a:pt x="919" y="6844"/>
                  </a:cubicBezTo>
                  <a:cubicBezTo>
                    <a:pt x="1084" y="6844"/>
                    <a:pt x="1237" y="6802"/>
                    <a:pt x="1378" y="6720"/>
                  </a:cubicBezTo>
                  <a:lnTo>
                    <a:pt x="1561" y="6578"/>
                  </a:lnTo>
                  <a:cubicBezTo>
                    <a:pt x="1674" y="6465"/>
                    <a:pt x="1752" y="6331"/>
                    <a:pt x="1796" y="6177"/>
                  </a:cubicBezTo>
                  <a:cubicBezTo>
                    <a:pt x="1802" y="6133"/>
                    <a:pt x="1810" y="6088"/>
                    <a:pt x="1816" y="6042"/>
                  </a:cubicBezTo>
                  <a:cubicBezTo>
                    <a:pt x="1836" y="5920"/>
                    <a:pt x="1855" y="5798"/>
                    <a:pt x="1874" y="5675"/>
                  </a:cubicBezTo>
                  <a:cubicBezTo>
                    <a:pt x="1903" y="5496"/>
                    <a:pt x="1930" y="5315"/>
                    <a:pt x="1959" y="5136"/>
                  </a:cubicBezTo>
                  <a:cubicBezTo>
                    <a:pt x="1994" y="4916"/>
                    <a:pt x="2028" y="4697"/>
                    <a:pt x="2062" y="4477"/>
                  </a:cubicBezTo>
                  <a:cubicBezTo>
                    <a:pt x="2101" y="4235"/>
                    <a:pt x="2138" y="3995"/>
                    <a:pt x="2176" y="3753"/>
                  </a:cubicBezTo>
                  <a:cubicBezTo>
                    <a:pt x="2214" y="3512"/>
                    <a:pt x="2252" y="3266"/>
                    <a:pt x="2290" y="3023"/>
                  </a:cubicBezTo>
                  <a:cubicBezTo>
                    <a:pt x="2326" y="2796"/>
                    <a:pt x="2362" y="2570"/>
                    <a:pt x="2397" y="2343"/>
                  </a:cubicBezTo>
                  <a:cubicBezTo>
                    <a:pt x="2427" y="2151"/>
                    <a:pt x="2457" y="1959"/>
                    <a:pt x="2487" y="1767"/>
                  </a:cubicBezTo>
                  <a:cubicBezTo>
                    <a:pt x="2509" y="1629"/>
                    <a:pt x="2531" y="1492"/>
                    <a:pt x="2552" y="1354"/>
                  </a:cubicBezTo>
                  <a:cubicBezTo>
                    <a:pt x="2562" y="1290"/>
                    <a:pt x="2572" y="1224"/>
                    <a:pt x="2582" y="1159"/>
                  </a:cubicBezTo>
                  <a:cubicBezTo>
                    <a:pt x="2583" y="1157"/>
                    <a:pt x="2583" y="1154"/>
                    <a:pt x="2583" y="1150"/>
                  </a:cubicBezTo>
                  <a:cubicBezTo>
                    <a:pt x="2622" y="1030"/>
                    <a:pt x="2627" y="910"/>
                    <a:pt x="2600" y="788"/>
                  </a:cubicBezTo>
                  <a:cubicBezTo>
                    <a:pt x="2595" y="668"/>
                    <a:pt x="2560" y="555"/>
                    <a:pt x="2493" y="451"/>
                  </a:cubicBezTo>
                  <a:cubicBezTo>
                    <a:pt x="2435" y="344"/>
                    <a:pt x="2358" y="260"/>
                    <a:pt x="2259" y="196"/>
                  </a:cubicBezTo>
                  <a:cubicBezTo>
                    <a:pt x="2171" y="116"/>
                    <a:pt x="2068" y="61"/>
                    <a:pt x="1950" y="33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36;p23">
              <a:extLst>
                <a:ext uri="{FF2B5EF4-FFF2-40B4-BE49-F238E27FC236}">
                  <a16:creationId xmlns:a16="http://schemas.microsoft.com/office/drawing/2014/main" id="{F7C39FD1-E5B0-CBF1-1592-2EC1C0A95504}"/>
                </a:ext>
              </a:extLst>
            </p:cNvPr>
            <p:cNvSpPr/>
            <p:nvPr/>
          </p:nvSpPr>
          <p:spPr>
            <a:xfrm>
              <a:off x="7717858" y="4561276"/>
              <a:ext cx="349266" cy="133124"/>
            </a:xfrm>
            <a:custGeom>
              <a:avLst/>
              <a:gdLst/>
              <a:ahLst/>
              <a:cxnLst/>
              <a:rect l="l" t="t" r="r" b="b"/>
              <a:pathLst>
                <a:path w="6845" h="2609" extrusionOk="0">
                  <a:moveTo>
                    <a:pt x="938" y="1"/>
                  </a:moveTo>
                  <a:cubicBezTo>
                    <a:pt x="888" y="1"/>
                    <a:pt x="838" y="6"/>
                    <a:pt x="788" y="18"/>
                  </a:cubicBezTo>
                  <a:cubicBezTo>
                    <a:pt x="667" y="23"/>
                    <a:pt x="554" y="59"/>
                    <a:pt x="450" y="126"/>
                  </a:cubicBezTo>
                  <a:cubicBezTo>
                    <a:pt x="344" y="182"/>
                    <a:pt x="260" y="261"/>
                    <a:pt x="196" y="359"/>
                  </a:cubicBezTo>
                  <a:cubicBezTo>
                    <a:pt x="115" y="447"/>
                    <a:pt x="60" y="551"/>
                    <a:pt x="33" y="669"/>
                  </a:cubicBezTo>
                  <a:cubicBezTo>
                    <a:pt x="21" y="749"/>
                    <a:pt x="11" y="829"/>
                    <a:pt x="0" y="909"/>
                  </a:cubicBezTo>
                  <a:cubicBezTo>
                    <a:pt x="0" y="1074"/>
                    <a:pt x="41" y="1227"/>
                    <a:pt x="124" y="1368"/>
                  </a:cubicBezTo>
                  <a:lnTo>
                    <a:pt x="266" y="1553"/>
                  </a:lnTo>
                  <a:cubicBezTo>
                    <a:pt x="380" y="1666"/>
                    <a:pt x="513" y="1743"/>
                    <a:pt x="667" y="1786"/>
                  </a:cubicBezTo>
                  <a:cubicBezTo>
                    <a:pt x="712" y="1794"/>
                    <a:pt x="758" y="1800"/>
                    <a:pt x="801" y="1807"/>
                  </a:cubicBezTo>
                  <a:cubicBezTo>
                    <a:pt x="924" y="1826"/>
                    <a:pt x="1046" y="1846"/>
                    <a:pt x="1169" y="1865"/>
                  </a:cubicBezTo>
                  <a:cubicBezTo>
                    <a:pt x="1348" y="1893"/>
                    <a:pt x="1529" y="1921"/>
                    <a:pt x="1708" y="1950"/>
                  </a:cubicBezTo>
                  <a:cubicBezTo>
                    <a:pt x="1929" y="1984"/>
                    <a:pt x="2148" y="2019"/>
                    <a:pt x="2368" y="2053"/>
                  </a:cubicBezTo>
                  <a:cubicBezTo>
                    <a:pt x="2608" y="2091"/>
                    <a:pt x="2851" y="2128"/>
                    <a:pt x="3091" y="2167"/>
                  </a:cubicBezTo>
                  <a:cubicBezTo>
                    <a:pt x="3332" y="2205"/>
                    <a:pt x="3579" y="2244"/>
                    <a:pt x="3822" y="2281"/>
                  </a:cubicBezTo>
                  <a:cubicBezTo>
                    <a:pt x="4048" y="2318"/>
                    <a:pt x="4275" y="2353"/>
                    <a:pt x="4501" y="2388"/>
                  </a:cubicBezTo>
                  <a:cubicBezTo>
                    <a:pt x="4693" y="2418"/>
                    <a:pt x="4885" y="2448"/>
                    <a:pt x="5076" y="2478"/>
                  </a:cubicBezTo>
                  <a:cubicBezTo>
                    <a:pt x="5214" y="2501"/>
                    <a:pt x="5352" y="2522"/>
                    <a:pt x="5490" y="2543"/>
                  </a:cubicBezTo>
                  <a:lnTo>
                    <a:pt x="5686" y="2574"/>
                  </a:lnTo>
                  <a:cubicBezTo>
                    <a:pt x="5688" y="2575"/>
                    <a:pt x="5691" y="2575"/>
                    <a:pt x="5695" y="2575"/>
                  </a:cubicBezTo>
                  <a:cubicBezTo>
                    <a:pt x="5765" y="2597"/>
                    <a:pt x="5834" y="2609"/>
                    <a:pt x="5904" y="2609"/>
                  </a:cubicBezTo>
                  <a:cubicBezTo>
                    <a:pt x="5955" y="2609"/>
                    <a:pt x="6006" y="2603"/>
                    <a:pt x="6057" y="2591"/>
                  </a:cubicBezTo>
                  <a:cubicBezTo>
                    <a:pt x="6177" y="2586"/>
                    <a:pt x="6290" y="2550"/>
                    <a:pt x="6394" y="2483"/>
                  </a:cubicBezTo>
                  <a:cubicBezTo>
                    <a:pt x="6500" y="2427"/>
                    <a:pt x="6585" y="2349"/>
                    <a:pt x="6649" y="2250"/>
                  </a:cubicBezTo>
                  <a:cubicBezTo>
                    <a:pt x="6729" y="2162"/>
                    <a:pt x="6783" y="2059"/>
                    <a:pt x="6812" y="1940"/>
                  </a:cubicBezTo>
                  <a:cubicBezTo>
                    <a:pt x="6823" y="1860"/>
                    <a:pt x="6833" y="1780"/>
                    <a:pt x="6845" y="1699"/>
                  </a:cubicBezTo>
                  <a:cubicBezTo>
                    <a:pt x="6843" y="1535"/>
                    <a:pt x="6802" y="1382"/>
                    <a:pt x="6720" y="1241"/>
                  </a:cubicBezTo>
                  <a:lnTo>
                    <a:pt x="6579" y="1056"/>
                  </a:lnTo>
                  <a:cubicBezTo>
                    <a:pt x="6465" y="945"/>
                    <a:pt x="6332" y="867"/>
                    <a:pt x="6177" y="823"/>
                  </a:cubicBezTo>
                  <a:cubicBezTo>
                    <a:pt x="6132" y="815"/>
                    <a:pt x="6087" y="809"/>
                    <a:pt x="6042" y="802"/>
                  </a:cubicBezTo>
                  <a:cubicBezTo>
                    <a:pt x="5920" y="783"/>
                    <a:pt x="5799" y="764"/>
                    <a:pt x="5676" y="744"/>
                  </a:cubicBezTo>
                  <a:cubicBezTo>
                    <a:pt x="5495" y="716"/>
                    <a:pt x="5316" y="687"/>
                    <a:pt x="5135" y="660"/>
                  </a:cubicBezTo>
                  <a:cubicBezTo>
                    <a:pt x="4916" y="625"/>
                    <a:pt x="4696" y="591"/>
                    <a:pt x="4477" y="556"/>
                  </a:cubicBezTo>
                  <a:cubicBezTo>
                    <a:pt x="4236" y="518"/>
                    <a:pt x="3994" y="481"/>
                    <a:pt x="3753" y="443"/>
                  </a:cubicBezTo>
                  <a:cubicBezTo>
                    <a:pt x="3511" y="404"/>
                    <a:pt x="3266" y="366"/>
                    <a:pt x="3022" y="328"/>
                  </a:cubicBezTo>
                  <a:cubicBezTo>
                    <a:pt x="2795" y="292"/>
                    <a:pt x="2570" y="256"/>
                    <a:pt x="2344" y="221"/>
                  </a:cubicBezTo>
                  <a:cubicBezTo>
                    <a:pt x="2152" y="191"/>
                    <a:pt x="1959" y="161"/>
                    <a:pt x="1767" y="131"/>
                  </a:cubicBezTo>
                  <a:cubicBezTo>
                    <a:pt x="1629" y="109"/>
                    <a:pt x="1491" y="87"/>
                    <a:pt x="1354" y="65"/>
                  </a:cubicBezTo>
                  <a:lnTo>
                    <a:pt x="1159" y="35"/>
                  </a:lnTo>
                  <a:cubicBezTo>
                    <a:pt x="1156" y="34"/>
                    <a:pt x="1154" y="34"/>
                    <a:pt x="1150" y="34"/>
                  </a:cubicBezTo>
                  <a:cubicBezTo>
                    <a:pt x="1079" y="12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37;p23">
              <a:extLst>
                <a:ext uri="{FF2B5EF4-FFF2-40B4-BE49-F238E27FC236}">
                  <a16:creationId xmlns:a16="http://schemas.microsoft.com/office/drawing/2014/main" id="{D30B5D6C-D321-E948-F546-7D112739728E}"/>
                </a:ext>
              </a:extLst>
            </p:cNvPr>
            <p:cNvSpPr/>
            <p:nvPr/>
          </p:nvSpPr>
          <p:spPr>
            <a:xfrm>
              <a:off x="9073643" y="4774152"/>
              <a:ext cx="349317" cy="133124"/>
            </a:xfrm>
            <a:custGeom>
              <a:avLst/>
              <a:gdLst/>
              <a:ahLst/>
              <a:cxnLst/>
              <a:rect l="l" t="t" r="r" b="b"/>
              <a:pathLst>
                <a:path w="6846" h="2609" extrusionOk="0">
                  <a:moveTo>
                    <a:pt x="941" y="1"/>
                  </a:moveTo>
                  <a:cubicBezTo>
                    <a:pt x="891" y="1"/>
                    <a:pt x="840" y="6"/>
                    <a:pt x="790" y="18"/>
                  </a:cubicBezTo>
                  <a:cubicBezTo>
                    <a:pt x="668" y="23"/>
                    <a:pt x="555" y="59"/>
                    <a:pt x="451" y="126"/>
                  </a:cubicBezTo>
                  <a:cubicBezTo>
                    <a:pt x="346" y="182"/>
                    <a:pt x="260" y="260"/>
                    <a:pt x="196" y="359"/>
                  </a:cubicBezTo>
                  <a:cubicBezTo>
                    <a:pt x="116" y="447"/>
                    <a:pt x="62" y="550"/>
                    <a:pt x="33" y="669"/>
                  </a:cubicBezTo>
                  <a:cubicBezTo>
                    <a:pt x="23" y="749"/>
                    <a:pt x="12" y="829"/>
                    <a:pt x="1" y="910"/>
                  </a:cubicBezTo>
                  <a:cubicBezTo>
                    <a:pt x="2" y="1074"/>
                    <a:pt x="43" y="1227"/>
                    <a:pt x="125" y="1369"/>
                  </a:cubicBezTo>
                  <a:lnTo>
                    <a:pt x="267" y="1553"/>
                  </a:lnTo>
                  <a:cubicBezTo>
                    <a:pt x="381" y="1665"/>
                    <a:pt x="514" y="1742"/>
                    <a:pt x="668" y="1786"/>
                  </a:cubicBezTo>
                  <a:cubicBezTo>
                    <a:pt x="713" y="1794"/>
                    <a:pt x="758" y="1800"/>
                    <a:pt x="803" y="1808"/>
                  </a:cubicBezTo>
                  <a:cubicBezTo>
                    <a:pt x="925" y="1826"/>
                    <a:pt x="1048" y="1845"/>
                    <a:pt x="1170" y="1865"/>
                  </a:cubicBezTo>
                  <a:cubicBezTo>
                    <a:pt x="1350" y="1893"/>
                    <a:pt x="1530" y="1922"/>
                    <a:pt x="1710" y="1949"/>
                  </a:cubicBezTo>
                  <a:cubicBezTo>
                    <a:pt x="1930" y="1984"/>
                    <a:pt x="2149" y="2018"/>
                    <a:pt x="2368" y="2053"/>
                  </a:cubicBezTo>
                  <a:cubicBezTo>
                    <a:pt x="2610" y="2091"/>
                    <a:pt x="2851" y="2129"/>
                    <a:pt x="3092" y="2166"/>
                  </a:cubicBezTo>
                  <a:lnTo>
                    <a:pt x="3823" y="2282"/>
                  </a:lnTo>
                  <a:cubicBezTo>
                    <a:pt x="4050" y="2317"/>
                    <a:pt x="4276" y="2353"/>
                    <a:pt x="4503" y="2388"/>
                  </a:cubicBezTo>
                  <a:cubicBezTo>
                    <a:pt x="4695" y="2418"/>
                    <a:pt x="4887" y="2448"/>
                    <a:pt x="5078" y="2478"/>
                  </a:cubicBezTo>
                  <a:lnTo>
                    <a:pt x="5492" y="2544"/>
                  </a:lnTo>
                  <a:lnTo>
                    <a:pt x="5687" y="2574"/>
                  </a:lnTo>
                  <a:cubicBezTo>
                    <a:pt x="5690" y="2575"/>
                    <a:pt x="5693" y="2575"/>
                    <a:pt x="5695" y="2575"/>
                  </a:cubicBezTo>
                  <a:cubicBezTo>
                    <a:pt x="5766" y="2597"/>
                    <a:pt x="5837" y="2608"/>
                    <a:pt x="5908" y="2608"/>
                  </a:cubicBezTo>
                  <a:cubicBezTo>
                    <a:pt x="5958" y="2608"/>
                    <a:pt x="6008" y="2603"/>
                    <a:pt x="6058" y="2591"/>
                  </a:cubicBezTo>
                  <a:cubicBezTo>
                    <a:pt x="6178" y="2586"/>
                    <a:pt x="6291" y="2550"/>
                    <a:pt x="6395" y="2483"/>
                  </a:cubicBezTo>
                  <a:cubicBezTo>
                    <a:pt x="6502" y="2427"/>
                    <a:pt x="6587" y="2348"/>
                    <a:pt x="6651" y="2250"/>
                  </a:cubicBezTo>
                  <a:cubicBezTo>
                    <a:pt x="6731" y="2162"/>
                    <a:pt x="6785" y="2058"/>
                    <a:pt x="6813" y="1940"/>
                  </a:cubicBezTo>
                  <a:cubicBezTo>
                    <a:pt x="6824" y="1860"/>
                    <a:pt x="6835" y="1780"/>
                    <a:pt x="6845" y="1700"/>
                  </a:cubicBezTo>
                  <a:cubicBezTo>
                    <a:pt x="6845" y="1535"/>
                    <a:pt x="6804" y="1382"/>
                    <a:pt x="6721" y="1241"/>
                  </a:cubicBezTo>
                  <a:lnTo>
                    <a:pt x="6579" y="1056"/>
                  </a:lnTo>
                  <a:cubicBezTo>
                    <a:pt x="6467" y="943"/>
                    <a:pt x="6332" y="866"/>
                    <a:pt x="6178" y="823"/>
                  </a:cubicBezTo>
                  <a:cubicBezTo>
                    <a:pt x="6133" y="816"/>
                    <a:pt x="6089" y="809"/>
                    <a:pt x="6044" y="802"/>
                  </a:cubicBezTo>
                  <a:cubicBezTo>
                    <a:pt x="5921" y="783"/>
                    <a:pt x="5799" y="763"/>
                    <a:pt x="5677" y="744"/>
                  </a:cubicBezTo>
                  <a:cubicBezTo>
                    <a:pt x="5497" y="717"/>
                    <a:pt x="5317" y="688"/>
                    <a:pt x="5137" y="659"/>
                  </a:cubicBezTo>
                  <a:cubicBezTo>
                    <a:pt x="4918" y="625"/>
                    <a:pt x="4698" y="590"/>
                    <a:pt x="4478" y="556"/>
                  </a:cubicBezTo>
                  <a:cubicBezTo>
                    <a:pt x="4237" y="518"/>
                    <a:pt x="3996" y="481"/>
                    <a:pt x="3754" y="442"/>
                  </a:cubicBezTo>
                  <a:cubicBezTo>
                    <a:pt x="3513" y="404"/>
                    <a:pt x="3268" y="365"/>
                    <a:pt x="3023" y="328"/>
                  </a:cubicBezTo>
                  <a:cubicBezTo>
                    <a:pt x="2797" y="291"/>
                    <a:pt x="2570" y="256"/>
                    <a:pt x="2345" y="221"/>
                  </a:cubicBezTo>
                  <a:cubicBezTo>
                    <a:pt x="2153" y="191"/>
                    <a:pt x="1961" y="161"/>
                    <a:pt x="1769" y="131"/>
                  </a:cubicBezTo>
                  <a:lnTo>
                    <a:pt x="1355" y="66"/>
                  </a:lnTo>
                  <a:lnTo>
                    <a:pt x="1160" y="36"/>
                  </a:lnTo>
                  <a:cubicBezTo>
                    <a:pt x="1157" y="34"/>
                    <a:pt x="1155" y="34"/>
                    <a:pt x="1152" y="34"/>
                  </a:cubicBezTo>
                  <a:cubicBezTo>
                    <a:pt x="1081" y="12"/>
                    <a:pt x="1011" y="1"/>
                    <a:pt x="941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38;p23">
              <a:extLst>
                <a:ext uri="{FF2B5EF4-FFF2-40B4-BE49-F238E27FC236}">
                  <a16:creationId xmlns:a16="http://schemas.microsoft.com/office/drawing/2014/main" id="{BBAF2312-1A45-A88C-9430-42BD6F26DBEC}"/>
                </a:ext>
              </a:extLst>
            </p:cNvPr>
            <p:cNvSpPr/>
            <p:nvPr/>
          </p:nvSpPr>
          <p:spPr>
            <a:xfrm>
              <a:off x="8043448" y="4028371"/>
              <a:ext cx="245634" cy="302680"/>
            </a:xfrm>
            <a:custGeom>
              <a:avLst/>
              <a:gdLst/>
              <a:ahLst/>
              <a:cxnLst/>
              <a:rect l="l" t="t" r="r" b="b"/>
              <a:pathLst>
                <a:path w="4814" h="5932" extrusionOk="0">
                  <a:moveTo>
                    <a:pt x="940" y="0"/>
                  </a:moveTo>
                  <a:cubicBezTo>
                    <a:pt x="890" y="0"/>
                    <a:pt x="839" y="6"/>
                    <a:pt x="788" y="17"/>
                  </a:cubicBezTo>
                  <a:cubicBezTo>
                    <a:pt x="668" y="23"/>
                    <a:pt x="555" y="58"/>
                    <a:pt x="451" y="125"/>
                  </a:cubicBezTo>
                  <a:lnTo>
                    <a:pt x="267" y="266"/>
                  </a:lnTo>
                  <a:cubicBezTo>
                    <a:pt x="154" y="381"/>
                    <a:pt x="76" y="514"/>
                    <a:pt x="33" y="668"/>
                  </a:cubicBezTo>
                  <a:cubicBezTo>
                    <a:pt x="22" y="748"/>
                    <a:pt x="12" y="830"/>
                    <a:pt x="1" y="910"/>
                  </a:cubicBezTo>
                  <a:cubicBezTo>
                    <a:pt x="1" y="1074"/>
                    <a:pt x="42" y="1227"/>
                    <a:pt x="125" y="1369"/>
                  </a:cubicBezTo>
                  <a:cubicBezTo>
                    <a:pt x="151" y="1405"/>
                    <a:pt x="179" y="1443"/>
                    <a:pt x="205" y="1479"/>
                  </a:cubicBezTo>
                  <a:lnTo>
                    <a:pt x="423" y="1779"/>
                  </a:lnTo>
                  <a:cubicBezTo>
                    <a:pt x="531" y="1926"/>
                    <a:pt x="639" y="2074"/>
                    <a:pt x="746" y="2220"/>
                  </a:cubicBezTo>
                  <a:cubicBezTo>
                    <a:pt x="877" y="2401"/>
                    <a:pt x="1008" y="2580"/>
                    <a:pt x="1140" y="2761"/>
                  </a:cubicBezTo>
                  <a:cubicBezTo>
                    <a:pt x="1282" y="2958"/>
                    <a:pt x="1427" y="3155"/>
                    <a:pt x="1570" y="3351"/>
                  </a:cubicBezTo>
                  <a:lnTo>
                    <a:pt x="2004" y="3947"/>
                  </a:lnTo>
                  <a:cubicBezTo>
                    <a:pt x="2139" y="4134"/>
                    <a:pt x="2274" y="4320"/>
                    <a:pt x="2410" y="4505"/>
                  </a:cubicBezTo>
                  <a:cubicBezTo>
                    <a:pt x="2525" y="4662"/>
                    <a:pt x="2639" y="4819"/>
                    <a:pt x="2753" y="4977"/>
                  </a:cubicBezTo>
                  <a:lnTo>
                    <a:pt x="2999" y="5314"/>
                  </a:lnTo>
                  <a:lnTo>
                    <a:pt x="3116" y="5473"/>
                  </a:lnTo>
                  <a:cubicBezTo>
                    <a:pt x="3117" y="5476"/>
                    <a:pt x="3120" y="5478"/>
                    <a:pt x="3121" y="5481"/>
                  </a:cubicBezTo>
                  <a:cubicBezTo>
                    <a:pt x="3177" y="5586"/>
                    <a:pt x="3256" y="5671"/>
                    <a:pt x="3355" y="5735"/>
                  </a:cubicBezTo>
                  <a:cubicBezTo>
                    <a:pt x="3443" y="5816"/>
                    <a:pt x="3546" y="5870"/>
                    <a:pt x="3664" y="5898"/>
                  </a:cubicBezTo>
                  <a:cubicBezTo>
                    <a:pt x="3734" y="5920"/>
                    <a:pt x="3805" y="5931"/>
                    <a:pt x="3875" y="5931"/>
                  </a:cubicBezTo>
                  <a:cubicBezTo>
                    <a:pt x="3926" y="5931"/>
                    <a:pt x="3976" y="5926"/>
                    <a:pt x="4026" y="5915"/>
                  </a:cubicBezTo>
                  <a:cubicBezTo>
                    <a:pt x="4147" y="5908"/>
                    <a:pt x="4260" y="5873"/>
                    <a:pt x="4364" y="5807"/>
                  </a:cubicBezTo>
                  <a:lnTo>
                    <a:pt x="4548" y="5665"/>
                  </a:lnTo>
                  <a:cubicBezTo>
                    <a:pt x="4661" y="5551"/>
                    <a:pt x="4739" y="5418"/>
                    <a:pt x="4781" y="5264"/>
                  </a:cubicBezTo>
                  <a:cubicBezTo>
                    <a:pt x="4793" y="5184"/>
                    <a:pt x="4804" y="5102"/>
                    <a:pt x="4814" y="5022"/>
                  </a:cubicBezTo>
                  <a:cubicBezTo>
                    <a:pt x="4814" y="4858"/>
                    <a:pt x="4772" y="4705"/>
                    <a:pt x="4690" y="4563"/>
                  </a:cubicBezTo>
                  <a:cubicBezTo>
                    <a:pt x="4663" y="4526"/>
                    <a:pt x="4636" y="4489"/>
                    <a:pt x="4609" y="4452"/>
                  </a:cubicBezTo>
                  <a:lnTo>
                    <a:pt x="4391" y="4153"/>
                  </a:lnTo>
                  <a:cubicBezTo>
                    <a:pt x="4283" y="4006"/>
                    <a:pt x="4177" y="3858"/>
                    <a:pt x="4069" y="3710"/>
                  </a:cubicBezTo>
                  <a:cubicBezTo>
                    <a:pt x="3937" y="3531"/>
                    <a:pt x="3807" y="3351"/>
                    <a:pt x="3675" y="3171"/>
                  </a:cubicBezTo>
                  <a:cubicBezTo>
                    <a:pt x="3532" y="2974"/>
                    <a:pt x="3389" y="2777"/>
                    <a:pt x="3245" y="2580"/>
                  </a:cubicBezTo>
                  <a:lnTo>
                    <a:pt x="2811" y="1985"/>
                  </a:lnTo>
                  <a:cubicBezTo>
                    <a:pt x="2676" y="1798"/>
                    <a:pt x="2540" y="1612"/>
                    <a:pt x="2405" y="1426"/>
                  </a:cubicBezTo>
                  <a:cubicBezTo>
                    <a:pt x="2291" y="1270"/>
                    <a:pt x="2175" y="1113"/>
                    <a:pt x="2061" y="955"/>
                  </a:cubicBezTo>
                  <a:lnTo>
                    <a:pt x="1815" y="618"/>
                  </a:lnTo>
                  <a:lnTo>
                    <a:pt x="1699" y="458"/>
                  </a:lnTo>
                  <a:cubicBezTo>
                    <a:pt x="1698" y="456"/>
                    <a:pt x="1696" y="453"/>
                    <a:pt x="1694" y="451"/>
                  </a:cubicBezTo>
                  <a:cubicBezTo>
                    <a:pt x="1637" y="345"/>
                    <a:pt x="1558" y="260"/>
                    <a:pt x="1461" y="196"/>
                  </a:cubicBezTo>
                  <a:cubicBezTo>
                    <a:pt x="1372" y="116"/>
                    <a:pt x="1269" y="62"/>
                    <a:pt x="1151" y="33"/>
                  </a:cubicBezTo>
                  <a:cubicBezTo>
                    <a:pt x="1081" y="11"/>
                    <a:pt x="1010" y="0"/>
                    <a:pt x="940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39;p23">
              <a:extLst>
                <a:ext uri="{FF2B5EF4-FFF2-40B4-BE49-F238E27FC236}">
                  <a16:creationId xmlns:a16="http://schemas.microsoft.com/office/drawing/2014/main" id="{882FB3E6-0E08-BC29-46D2-3DE4F8A584E7}"/>
                </a:ext>
              </a:extLst>
            </p:cNvPr>
            <p:cNvSpPr/>
            <p:nvPr/>
          </p:nvSpPr>
          <p:spPr>
            <a:xfrm>
              <a:off x="8851633" y="5137501"/>
              <a:ext cx="245736" cy="302731"/>
            </a:xfrm>
            <a:custGeom>
              <a:avLst/>
              <a:gdLst/>
              <a:ahLst/>
              <a:cxnLst/>
              <a:rect l="l" t="t" r="r" b="b"/>
              <a:pathLst>
                <a:path w="4816" h="5933" extrusionOk="0">
                  <a:moveTo>
                    <a:pt x="940" y="1"/>
                  </a:moveTo>
                  <a:cubicBezTo>
                    <a:pt x="889" y="1"/>
                    <a:pt x="839" y="6"/>
                    <a:pt x="789" y="17"/>
                  </a:cubicBezTo>
                  <a:cubicBezTo>
                    <a:pt x="667" y="24"/>
                    <a:pt x="555" y="59"/>
                    <a:pt x="451" y="125"/>
                  </a:cubicBezTo>
                  <a:lnTo>
                    <a:pt x="267" y="268"/>
                  </a:lnTo>
                  <a:cubicBezTo>
                    <a:pt x="155" y="381"/>
                    <a:pt x="77" y="515"/>
                    <a:pt x="33" y="668"/>
                  </a:cubicBezTo>
                  <a:cubicBezTo>
                    <a:pt x="23" y="750"/>
                    <a:pt x="12" y="830"/>
                    <a:pt x="0" y="910"/>
                  </a:cubicBezTo>
                  <a:cubicBezTo>
                    <a:pt x="2" y="1075"/>
                    <a:pt x="43" y="1228"/>
                    <a:pt x="124" y="1369"/>
                  </a:cubicBezTo>
                  <a:cubicBezTo>
                    <a:pt x="152" y="1406"/>
                    <a:pt x="178" y="1443"/>
                    <a:pt x="206" y="1480"/>
                  </a:cubicBezTo>
                  <a:cubicBezTo>
                    <a:pt x="279" y="1580"/>
                    <a:pt x="351" y="1679"/>
                    <a:pt x="423" y="1779"/>
                  </a:cubicBezTo>
                  <a:lnTo>
                    <a:pt x="745" y="2221"/>
                  </a:lnTo>
                  <a:cubicBezTo>
                    <a:pt x="877" y="2401"/>
                    <a:pt x="1007" y="2581"/>
                    <a:pt x="1139" y="2760"/>
                  </a:cubicBezTo>
                  <a:cubicBezTo>
                    <a:pt x="1283" y="2958"/>
                    <a:pt x="1427" y="3156"/>
                    <a:pt x="1572" y="3354"/>
                  </a:cubicBezTo>
                  <a:cubicBezTo>
                    <a:pt x="1716" y="3553"/>
                    <a:pt x="1861" y="3752"/>
                    <a:pt x="2006" y="3950"/>
                  </a:cubicBezTo>
                  <a:cubicBezTo>
                    <a:pt x="2141" y="4136"/>
                    <a:pt x="2275" y="4321"/>
                    <a:pt x="2411" y="4507"/>
                  </a:cubicBezTo>
                  <a:cubicBezTo>
                    <a:pt x="2525" y="4664"/>
                    <a:pt x="2640" y="4820"/>
                    <a:pt x="2754" y="4977"/>
                  </a:cubicBezTo>
                  <a:cubicBezTo>
                    <a:pt x="2836" y="5090"/>
                    <a:pt x="2918" y="5203"/>
                    <a:pt x="3001" y="5316"/>
                  </a:cubicBezTo>
                  <a:cubicBezTo>
                    <a:pt x="3039" y="5370"/>
                    <a:pt x="3079" y="5422"/>
                    <a:pt x="3117" y="5475"/>
                  </a:cubicBezTo>
                  <a:cubicBezTo>
                    <a:pt x="3119" y="5478"/>
                    <a:pt x="3120" y="5480"/>
                    <a:pt x="3122" y="5483"/>
                  </a:cubicBezTo>
                  <a:cubicBezTo>
                    <a:pt x="3179" y="5588"/>
                    <a:pt x="3257" y="5673"/>
                    <a:pt x="3356" y="5737"/>
                  </a:cubicBezTo>
                  <a:cubicBezTo>
                    <a:pt x="3444" y="5817"/>
                    <a:pt x="3547" y="5871"/>
                    <a:pt x="3665" y="5900"/>
                  </a:cubicBezTo>
                  <a:cubicBezTo>
                    <a:pt x="3736" y="5922"/>
                    <a:pt x="3806" y="5933"/>
                    <a:pt x="3877" y="5933"/>
                  </a:cubicBezTo>
                  <a:cubicBezTo>
                    <a:pt x="3927" y="5933"/>
                    <a:pt x="3977" y="5927"/>
                    <a:pt x="4027" y="5916"/>
                  </a:cubicBezTo>
                  <a:cubicBezTo>
                    <a:pt x="4149" y="5910"/>
                    <a:pt x="4262" y="5875"/>
                    <a:pt x="4366" y="5809"/>
                  </a:cubicBezTo>
                  <a:lnTo>
                    <a:pt x="4549" y="5667"/>
                  </a:lnTo>
                  <a:cubicBezTo>
                    <a:pt x="4662" y="5553"/>
                    <a:pt x="4739" y="5420"/>
                    <a:pt x="4783" y="5266"/>
                  </a:cubicBezTo>
                  <a:cubicBezTo>
                    <a:pt x="4793" y="5185"/>
                    <a:pt x="4805" y="5104"/>
                    <a:pt x="4816" y="5024"/>
                  </a:cubicBezTo>
                  <a:cubicBezTo>
                    <a:pt x="4815" y="4859"/>
                    <a:pt x="4773" y="4706"/>
                    <a:pt x="4692" y="4565"/>
                  </a:cubicBezTo>
                  <a:cubicBezTo>
                    <a:pt x="4664" y="4528"/>
                    <a:pt x="4638" y="4492"/>
                    <a:pt x="4610" y="4454"/>
                  </a:cubicBezTo>
                  <a:cubicBezTo>
                    <a:pt x="4537" y="4355"/>
                    <a:pt x="4465" y="4255"/>
                    <a:pt x="4392" y="4155"/>
                  </a:cubicBezTo>
                  <a:lnTo>
                    <a:pt x="4071" y="3713"/>
                  </a:lnTo>
                  <a:cubicBezTo>
                    <a:pt x="3939" y="3534"/>
                    <a:pt x="3809" y="3353"/>
                    <a:pt x="3677" y="3174"/>
                  </a:cubicBezTo>
                  <a:cubicBezTo>
                    <a:pt x="3533" y="2976"/>
                    <a:pt x="3389" y="2778"/>
                    <a:pt x="3245" y="2579"/>
                  </a:cubicBezTo>
                  <a:cubicBezTo>
                    <a:pt x="3100" y="2381"/>
                    <a:pt x="2955" y="2182"/>
                    <a:pt x="2811" y="1984"/>
                  </a:cubicBezTo>
                  <a:cubicBezTo>
                    <a:pt x="2675" y="1798"/>
                    <a:pt x="2540" y="1613"/>
                    <a:pt x="2406" y="1428"/>
                  </a:cubicBezTo>
                  <a:cubicBezTo>
                    <a:pt x="2291" y="1270"/>
                    <a:pt x="2176" y="1113"/>
                    <a:pt x="2062" y="957"/>
                  </a:cubicBezTo>
                  <a:cubicBezTo>
                    <a:pt x="1979" y="844"/>
                    <a:pt x="1898" y="731"/>
                    <a:pt x="1815" y="618"/>
                  </a:cubicBezTo>
                  <a:cubicBezTo>
                    <a:pt x="1776" y="565"/>
                    <a:pt x="1737" y="512"/>
                    <a:pt x="1700" y="459"/>
                  </a:cubicBezTo>
                  <a:cubicBezTo>
                    <a:pt x="1697" y="456"/>
                    <a:pt x="1696" y="454"/>
                    <a:pt x="1695" y="451"/>
                  </a:cubicBezTo>
                  <a:cubicBezTo>
                    <a:pt x="1637" y="346"/>
                    <a:pt x="1559" y="261"/>
                    <a:pt x="1460" y="197"/>
                  </a:cubicBezTo>
                  <a:cubicBezTo>
                    <a:pt x="1372" y="117"/>
                    <a:pt x="1269" y="63"/>
                    <a:pt x="1152" y="34"/>
                  </a:cubicBezTo>
                  <a:cubicBezTo>
                    <a:pt x="1081" y="12"/>
                    <a:pt x="1010" y="1"/>
                    <a:pt x="940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40;p23">
              <a:extLst>
                <a:ext uri="{FF2B5EF4-FFF2-40B4-BE49-F238E27FC236}">
                  <a16:creationId xmlns:a16="http://schemas.microsoft.com/office/drawing/2014/main" id="{9F20E8FD-1FB8-98DB-4BDC-1AD22430FAA4}"/>
                </a:ext>
              </a:extLst>
            </p:cNvPr>
            <p:cNvSpPr/>
            <p:nvPr/>
          </p:nvSpPr>
          <p:spPr>
            <a:xfrm>
              <a:off x="7863942" y="5015552"/>
              <a:ext cx="303650" cy="245634"/>
            </a:xfrm>
            <a:custGeom>
              <a:avLst/>
              <a:gdLst/>
              <a:ahLst/>
              <a:cxnLst/>
              <a:rect l="l" t="t" r="r" b="b"/>
              <a:pathLst>
                <a:path w="5951" h="4814" extrusionOk="0">
                  <a:moveTo>
                    <a:pt x="5031" y="1"/>
                  </a:moveTo>
                  <a:cubicBezTo>
                    <a:pt x="4868" y="1"/>
                    <a:pt x="4715" y="42"/>
                    <a:pt x="4574" y="125"/>
                  </a:cubicBezTo>
                  <a:cubicBezTo>
                    <a:pt x="4536" y="151"/>
                    <a:pt x="4500" y="178"/>
                    <a:pt x="4462" y="205"/>
                  </a:cubicBezTo>
                  <a:cubicBezTo>
                    <a:pt x="4363" y="278"/>
                    <a:pt x="4263" y="351"/>
                    <a:pt x="4163" y="424"/>
                  </a:cubicBezTo>
                  <a:cubicBezTo>
                    <a:pt x="4015" y="530"/>
                    <a:pt x="3869" y="638"/>
                    <a:pt x="3721" y="746"/>
                  </a:cubicBezTo>
                  <a:cubicBezTo>
                    <a:pt x="3541" y="876"/>
                    <a:pt x="3362" y="1008"/>
                    <a:pt x="3182" y="1138"/>
                  </a:cubicBezTo>
                  <a:cubicBezTo>
                    <a:pt x="2985" y="1283"/>
                    <a:pt x="2787" y="1427"/>
                    <a:pt x="2588" y="1571"/>
                  </a:cubicBezTo>
                  <a:cubicBezTo>
                    <a:pt x="2390" y="1715"/>
                    <a:pt x="2191" y="1861"/>
                    <a:pt x="1993" y="2005"/>
                  </a:cubicBezTo>
                  <a:cubicBezTo>
                    <a:pt x="1807" y="2140"/>
                    <a:pt x="1622" y="2276"/>
                    <a:pt x="1437" y="2410"/>
                  </a:cubicBezTo>
                  <a:cubicBezTo>
                    <a:pt x="1279" y="2524"/>
                    <a:pt x="1122" y="2639"/>
                    <a:pt x="966" y="2754"/>
                  </a:cubicBezTo>
                  <a:cubicBezTo>
                    <a:pt x="853" y="2835"/>
                    <a:pt x="740" y="2918"/>
                    <a:pt x="627" y="2999"/>
                  </a:cubicBezTo>
                  <a:cubicBezTo>
                    <a:pt x="574" y="3038"/>
                    <a:pt x="520" y="3077"/>
                    <a:pt x="468" y="3116"/>
                  </a:cubicBezTo>
                  <a:cubicBezTo>
                    <a:pt x="465" y="3118"/>
                    <a:pt x="463" y="3120"/>
                    <a:pt x="460" y="3121"/>
                  </a:cubicBezTo>
                  <a:cubicBezTo>
                    <a:pt x="355" y="3179"/>
                    <a:pt x="270" y="3256"/>
                    <a:pt x="206" y="3355"/>
                  </a:cubicBezTo>
                  <a:cubicBezTo>
                    <a:pt x="125" y="3443"/>
                    <a:pt x="72" y="3546"/>
                    <a:pt x="43" y="3664"/>
                  </a:cubicBezTo>
                  <a:cubicBezTo>
                    <a:pt x="5" y="3786"/>
                    <a:pt x="0" y="3906"/>
                    <a:pt x="26" y="4026"/>
                  </a:cubicBezTo>
                  <a:cubicBezTo>
                    <a:pt x="33" y="4148"/>
                    <a:pt x="68" y="4260"/>
                    <a:pt x="134" y="4365"/>
                  </a:cubicBezTo>
                  <a:lnTo>
                    <a:pt x="277" y="4548"/>
                  </a:lnTo>
                  <a:cubicBezTo>
                    <a:pt x="390" y="4661"/>
                    <a:pt x="524" y="4739"/>
                    <a:pt x="677" y="4783"/>
                  </a:cubicBezTo>
                  <a:lnTo>
                    <a:pt x="919" y="4814"/>
                  </a:lnTo>
                  <a:cubicBezTo>
                    <a:pt x="1084" y="4814"/>
                    <a:pt x="1237" y="4773"/>
                    <a:pt x="1378" y="4691"/>
                  </a:cubicBezTo>
                  <a:cubicBezTo>
                    <a:pt x="1415" y="4663"/>
                    <a:pt x="1452" y="4637"/>
                    <a:pt x="1489" y="4610"/>
                  </a:cubicBezTo>
                  <a:cubicBezTo>
                    <a:pt x="1589" y="4537"/>
                    <a:pt x="1688" y="4464"/>
                    <a:pt x="1788" y="4391"/>
                  </a:cubicBezTo>
                  <a:cubicBezTo>
                    <a:pt x="1935" y="4285"/>
                    <a:pt x="2083" y="4177"/>
                    <a:pt x="2230" y="4069"/>
                  </a:cubicBezTo>
                  <a:cubicBezTo>
                    <a:pt x="2409" y="3939"/>
                    <a:pt x="2590" y="3808"/>
                    <a:pt x="2769" y="3677"/>
                  </a:cubicBezTo>
                  <a:cubicBezTo>
                    <a:pt x="2967" y="3532"/>
                    <a:pt x="3165" y="3388"/>
                    <a:pt x="3362" y="3244"/>
                  </a:cubicBezTo>
                  <a:cubicBezTo>
                    <a:pt x="3562" y="3100"/>
                    <a:pt x="3760" y="2954"/>
                    <a:pt x="3959" y="2810"/>
                  </a:cubicBezTo>
                  <a:cubicBezTo>
                    <a:pt x="4143" y="2675"/>
                    <a:pt x="4329" y="2539"/>
                    <a:pt x="4515" y="2405"/>
                  </a:cubicBezTo>
                  <a:cubicBezTo>
                    <a:pt x="4671" y="2291"/>
                    <a:pt x="4828" y="2175"/>
                    <a:pt x="4985" y="2061"/>
                  </a:cubicBezTo>
                  <a:cubicBezTo>
                    <a:pt x="5098" y="1980"/>
                    <a:pt x="5211" y="1897"/>
                    <a:pt x="5323" y="1816"/>
                  </a:cubicBezTo>
                  <a:cubicBezTo>
                    <a:pt x="5377" y="1777"/>
                    <a:pt x="5430" y="1738"/>
                    <a:pt x="5484" y="1699"/>
                  </a:cubicBezTo>
                  <a:cubicBezTo>
                    <a:pt x="5485" y="1698"/>
                    <a:pt x="5488" y="1695"/>
                    <a:pt x="5490" y="1694"/>
                  </a:cubicBezTo>
                  <a:cubicBezTo>
                    <a:pt x="5596" y="1636"/>
                    <a:pt x="5681" y="1558"/>
                    <a:pt x="5745" y="1459"/>
                  </a:cubicBezTo>
                  <a:cubicBezTo>
                    <a:pt x="5825" y="1372"/>
                    <a:pt x="5879" y="1269"/>
                    <a:pt x="5908" y="1151"/>
                  </a:cubicBezTo>
                  <a:cubicBezTo>
                    <a:pt x="5945" y="1029"/>
                    <a:pt x="5950" y="909"/>
                    <a:pt x="5924" y="788"/>
                  </a:cubicBezTo>
                  <a:cubicBezTo>
                    <a:pt x="5919" y="667"/>
                    <a:pt x="5883" y="555"/>
                    <a:pt x="5816" y="450"/>
                  </a:cubicBezTo>
                  <a:lnTo>
                    <a:pt x="5675" y="267"/>
                  </a:lnTo>
                  <a:cubicBezTo>
                    <a:pt x="5560" y="154"/>
                    <a:pt x="5428" y="76"/>
                    <a:pt x="5273" y="34"/>
                  </a:cubicBezTo>
                  <a:lnTo>
                    <a:pt x="5031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41;p23">
              <a:extLst>
                <a:ext uri="{FF2B5EF4-FFF2-40B4-BE49-F238E27FC236}">
                  <a16:creationId xmlns:a16="http://schemas.microsoft.com/office/drawing/2014/main" id="{9438522A-515A-EA74-D6ED-C2EC33BCDA52}"/>
                </a:ext>
              </a:extLst>
            </p:cNvPr>
            <p:cNvSpPr/>
            <p:nvPr/>
          </p:nvSpPr>
          <p:spPr>
            <a:xfrm>
              <a:off x="8973124" y="4207367"/>
              <a:ext cx="303752" cy="245685"/>
            </a:xfrm>
            <a:custGeom>
              <a:avLst/>
              <a:gdLst/>
              <a:ahLst/>
              <a:cxnLst/>
              <a:rect l="l" t="t" r="r" b="b"/>
              <a:pathLst>
                <a:path w="5953" h="4815" extrusionOk="0">
                  <a:moveTo>
                    <a:pt x="5033" y="0"/>
                  </a:moveTo>
                  <a:cubicBezTo>
                    <a:pt x="4869" y="0"/>
                    <a:pt x="4716" y="42"/>
                    <a:pt x="4574" y="124"/>
                  </a:cubicBezTo>
                  <a:cubicBezTo>
                    <a:pt x="4538" y="151"/>
                    <a:pt x="4500" y="178"/>
                    <a:pt x="4464" y="205"/>
                  </a:cubicBezTo>
                  <a:cubicBezTo>
                    <a:pt x="4364" y="277"/>
                    <a:pt x="4264" y="350"/>
                    <a:pt x="4164" y="423"/>
                  </a:cubicBezTo>
                  <a:lnTo>
                    <a:pt x="3723" y="745"/>
                  </a:lnTo>
                  <a:cubicBezTo>
                    <a:pt x="3543" y="875"/>
                    <a:pt x="3363" y="1007"/>
                    <a:pt x="3183" y="1138"/>
                  </a:cubicBezTo>
                  <a:cubicBezTo>
                    <a:pt x="2985" y="1282"/>
                    <a:pt x="2787" y="1426"/>
                    <a:pt x="2589" y="1570"/>
                  </a:cubicBezTo>
                  <a:cubicBezTo>
                    <a:pt x="2392" y="1714"/>
                    <a:pt x="2193" y="1860"/>
                    <a:pt x="1993" y="2005"/>
                  </a:cubicBezTo>
                  <a:cubicBezTo>
                    <a:pt x="1808" y="2140"/>
                    <a:pt x="1623" y="2275"/>
                    <a:pt x="1438" y="2410"/>
                  </a:cubicBezTo>
                  <a:cubicBezTo>
                    <a:pt x="1281" y="2525"/>
                    <a:pt x="1124" y="2639"/>
                    <a:pt x="968" y="2753"/>
                  </a:cubicBezTo>
                  <a:cubicBezTo>
                    <a:pt x="855" y="2836"/>
                    <a:pt x="742" y="2917"/>
                    <a:pt x="629" y="3000"/>
                  </a:cubicBezTo>
                  <a:lnTo>
                    <a:pt x="468" y="3116"/>
                  </a:lnTo>
                  <a:cubicBezTo>
                    <a:pt x="467" y="3118"/>
                    <a:pt x="465" y="3119"/>
                    <a:pt x="462" y="3121"/>
                  </a:cubicBezTo>
                  <a:cubicBezTo>
                    <a:pt x="356" y="3178"/>
                    <a:pt x="272" y="3256"/>
                    <a:pt x="208" y="3355"/>
                  </a:cubicBezTo>
                  <a:cubicBezTo>
                    <a:pt x="127" y="3443"/>
                    <a:pt x="72" y="3545"/>
                    <a:pt x="45" y="3664"/>
                  </a:cubicBezTo>
                  <a:cubicBezTo>
                    <a:pt x="7" y="3785"/>
                    <a:pt x="1" y="3905"/>
                    <a:pt x="28" y="4027"/>
                  </a:cubicBezTo>
                  <a:cubicBezTo>
                    <a:pt x="33" y="4147"/>
                    <a:pt x="70" y="4260"/>
                    <a:pt x="136" y="4364"/>
                  </a:cubicBezTo>
                  <a:lnTo>
                    <a:pt x="278" y="4549"/>
                  </a:lnTo>
                  <a:cubicBezTo>
                    <a:pt x="391" y="4660"/>
                    <a:pt x="525" y="4739"/>
                    <a:pt x="679" y="4782"/>
                  </a:cubicBezTo>
                  <a:cubicBezTo>
                    <a:pt x="759" y="4793"/>
                    <a:pt x="840" y="4803"/>
                    <a:pt x="921" y="4814"/>
                  </a:cubicBezTo>
                  <a:cubicBezTo>
                    <a:pt x="1084" y="4814"/>
                    <a:pt x="1237" y="4773"/>
                    <a:pt x="1379" y="4690"/>
                  </a:cubicBezTo>
                  <a:cubicBezTo>
                    <a:pt x="1417" y="4664"/>
                    <a:pt x="1453" y="4636"/>
                    <a:pt x="1491" y="4610"/>
                  </a:cubicBezTo>
                  <a:cubicBezTo>
                    <a:pt x="1590" y="4537"/>
                    <a:pt x="1690" y="4465"/>
                    <a:pt x="1789" y="4392"/>
                  </a:cubicBezTo>
                  <a:lnTo>
                    <a:pt x="2232" y="4070"/>
                  </a:lnTo>
                  <a:cubicBezTo>
                    <a:pt x="2411" y="3939"/>
                    <a:pt x="2590" y="3807"/>
                    <a:pt x="2771" y="3677"/>
                  </a:cubicBezTo>
                  <a:cubicBezTo>
                    <a:pt x="2968" y="3533"/>
                    <a:pt x="3166" y="3389"/>
                    <a:pt x="3364" y="3244"/>
                  </a:cubicBezTo>
                  <a:cubicBezTo>
                    <a:pt x="3562" y="3099"/>
                    <a:pt x="3762" y="2955"/>
                    <a:pt x="3960" y="2809"/>
                  </a:cubicBezTo>
                  <a:cubicBezTo>
                    <a:pt x="4145" y="2675"/>
                    <a:pt x="4331" y="2540"/>
                    <a:pt x="4517" y="2404"/>
                  </a:cubicBezTo>
                  <a:cubicBezTo>
                    <a:pt x="4673" y="2290"/>
                    <a:pt x="4830" y="2176"/>
                    <a:pt x="4987" y="2061"/>
                  </a:cubicBezTo>
                  <a:cubicBezTo>
                    <a:pt x="5100" y="1979"/>
                    <a:pt x="5213" y="1896"/>
                    <a:pt x="5325" y="1815"/>
                  </a:cubicBezTo>
                  <a:lnTo>
                    <a:pt x="5485" y="1698"/>
                  </a:lnTo>
                  <a:cubicBezTo>
                    <a:pt x="5487" y="1697"/>
                    <a:pt x="5490" y="1694"/>
                    <a:pt x="5492" y="1693"/>
                  </a:cubicBezTo>
                  <a:cubicBezTo>
                    <a:pt x="5598" y="1637"/>
                    <a:pt x="5683" y="1558"/>
                    <a:pt x="5747" y="1459"/>
                  </a:cubicBezTo>
                  <a:cubicBezTo>
                    <a:pt x="5827" y="1371"/>
                    <a:pt x="5881" y="1268"/>
                    <a:pt x="5910" y="1150"/>
                  </a:cubicBezTo>
                  <a:cubicBezTo>
                    <a:pt x="5947" y="1030"/>
                    <a:pt x="5952" y="908"/>
                    <a:pt x="5926" y="788"/>
                  </a:cubicBezTo>
                  <a:cubicBezTo>
                    <a:pt x="5920" y="667"/>
                    <a:pt x="5885" y="554"/>
                    <a:pt x="5818" y="450"/>
                  </a:cubicBezTo>
                  <a:lnTo>
                    <a:pt x="5675" y="266"/>
                  </a:lnTo>
                  <a:cubicBezTo>
                    <a:pt x="5562" y="153"/>
                    <a:pt x="5428" y="75"/>
                    <a:pt x="5275" y="33"/>
                  </a:cubicBezTo>
                  <a:lnTo>
                    <a:pt x="5033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42;p23">
              <a:extLst>
                <a:ext uri="{FF2B5EF4-FFF2-40B4-BE49-F238E27FC236}">
                  <a16:creationId xmlns:a16="http://schemas.microsoft.com/office/drawing/2014/main" id="{B3F790A0-2ACC-85FA-A6BF-EEF2822E98B4}"/>
                </a:ext>
              </a:extLst>
            </p:cNvPr>
            <p:cNvSpPr/>
            <p:nvPr/>
          </p:nvSpPr>
          <p:spPr>
            <a:xfrm>
              <a:off x="8366079" y="3987041"/>
              <a:ext cx="108122" cy="250635"/>
            </a:xfrm>
            <a:custGeom>
              <a:avLst/>
              <a:gdLst/>
              <a:ahLst/>
              <a:cxnLst/>
              <a:rect l="l" t="t" r="r" b="b"/>
              <a:pathLst>
                <a:path w="2119" h="4912" extrusionOk="0">
                  <a:moveTo>
                    <a:pt x="592" y="1"/>
                  </a:moveTo>
                  <a:cubicBezTo>
                    <a:pt x="545" y="1"/>
                    <a:pt x="499" y="8"/>
                    <a:pt x="452" y="23"/>
                  </a:cubicBezTo>
                  <a:lnTo>
                    <a:pt x="308" y="83"/>
                  </a:lnTo>
                  <a:cubicBezTo>
                    <a:pt x="216" y="137"/>
                    <a:pt x="144" y="210"/>
                    <a:pt x="90" y="301"/>
                  </a:cubicBezTo>
                  <a:lnTo>
                    <a:pt x="30" y="446"/>
                  </a:lnTo>
                  <a:cubicBezTo>
                    <a:pt x="1" y="554"/>
                    <a:pt x="1" y="660"/>
                    <a:pt x="30" y="768"/>
                  </a:cubicBezTo>
                  <a:lnTo>
                    <a:pt x="53" y="867"/>
                  </a:lnTo>
                  <a:cubicBezTo>
                    <a:pt x="75" y="956"/>
                    <a:pt x="96" y="1046"/>
                    <a:pt x="117" y="1135"/>
                  </a:cubicBezTo>
                  <a:cubicBezTo>
                    <a:pt x="150" y="1268"/>
                    <a:pt x="183" y="1401"/>
                    <a:pt x="214" y="1534"/>
                  </a:cubicBezTo>
                  <a:lnTo>
                    <a:pt x="332" y="2020"/>
                  </a:lnTo>
                  <a:cubicBezTo>
                    <a:pt x="374" y="2196"/>
                    <a:pt x="417" y="2373"/>
                    <a:pt x="460" y="2550"/>
                  </a:cubicBezTo>
                  <a:cubicBezTo>
                    <a:pt x="502" y="2729"/>
                    <a:pt x="546" y="2909"/>
                    <a:pt x="589" y="3088"/>
                  </a:cubicBezTo>
                  <a:cubicBezTo>
                    <a:pt x="630" y="3256"/>
                    <a:pt x="670" y="3423"/>
                    <a:pt x="710" y="3590"/>
                  </a:cubicBezTo>
                  <a:cubicBezTo>
                    <a:pt x="744" y="3730"/>
                    <a:pt x="778" y="3872"/>
                    <a:pt x="812" y="4012"/>
                  </a:cubicBezTo>
                  <a:lnTo>
                    <a:pt x="886" y="4316"/>
                  </a:lnTo>
                  <a:cubicBezTo>
                    <a:pt x="897" y="4365"/>
                    <a:pt x="909" y="4412"/>
                    <a:pt x="920" y="4460"/>
                  </a:cubicBezTo>
                  <a:lnTo>
                    <a:pt x="922" y="4466"/>
                  </a:lnTo>
                  <a:cubicBezTo>
                    <a:pt x="941" y="4545"/>
                    <a:pt x="976" y="4614"/>
                    <a:pt x="1030" y="4673"/>
                  </a:cubicBezTo>
                  <a:cubicBezTo>
                    <a:pt x="1073" y="4738"/>
                    <a:pt x="1129" y="4791"/>
                    <a:pt x="1201" y="4829"/>
                  </a:cubicBezTo>
                  <a:cubicBezTo>
                    <a:pt x="1270" y="4872"/>
                    <a:pt x="1345" y="4896"/>
                    <a:pt x="1425" y="4900"/>
                  </a:cubicBezTo>
                  <a:cubicBezTo>
                    <a:pt x="1459" y="4908"/>
                    <a:pt x="1493" y="4912"/>
                    <a:pt x="1527" y="4912"/>
                  </a:cubicBezTo>
                  <a:cubicBezTo>
                    <a:pt x="1574" y="4912"/>
                    <a:pt x="1621" y="4905"/>
                    <a:pt x="1667" y="4890"/>
                  </a:cubicBezTo>
                  <a:lnTo>
                    <a:pt x="1812" y="4829"/>
                  </a:lnTo>
                  <a:cubicBezTo>
                    <a:pt x="1903" y="4775"/>
                    <a:pt x="1976" y="4702"/>
                    <a:pt x="2028" y="4612"/>
                  </a:cubicBezTo>
                  <a:cubicBezTo>
                    <a:pt x="2050" y="4563"/>
                    <a:pt x="2070" y="4515"/>
                    <a:pt x="2090" y="4466"/>
                  </a:cubicBezTo>
                  <a:cubicBezTo>
                    <a:pt x="2119" y="4360"/>
                    <a:pt x="2119" y="4252"/>
                    <a:pt x="2090" y="4144"/>
                  </a:cubicBezTo>
                  <a:lnTo>
                    <a:pt x="2066" y="4045"/>
                  </a:lnTo>
                  <a:cubicBezTo>
                    <a:pt x="2045" y="3956"/>
                    <a:pt x="2023" y="3865"/>
                    <a:pt x="2001" y="3776"/>
                  </a:cubicBezTo>
                  <a:cubicBezTo>
                    <a:pt x="1970" y="3643"/>
                    <a:pt x="1937" y="3511"/>
                    <a:pt x="1906" y="3378"/>
                  </a:cubicBezTo>
                  <a:lnTo>
                    <a:pt x="1788" y="2892"/>
                  </a:lnTo>
                  <a:cubicBezTo>
                    <a:pt x="1745" y="2716"/>
                    <a:pt x="1702" y="2539"/>
                    <a:pt x="1660" y="2362"/>
                  </a:cubicBezTo>
                  <a:cubicBezTo>
                    <a:pt x="1616" y="2183"/>
                    <a:pt x="1573" y="2003"/>
                    <a:pt x="1529" y="1824"/>
                  </a:cubicBezTo>
                  <a:cubicBezTo>
                    <a:pt x="1489" y="1657"/>
                    <a:pt x="1449" y="1489"/>
                    <a:pt x="1409" y="1322"/>
                  </a:cubicBezTo>
                  <a:cubicBezTo>
                    <a:pt x="1375" y="1182"/>
                    <a:pt x="1341" y="1040"/>
                    <a:pt x="1307" y="900"/>
                  </a:cubicBezTo>
                  <a:lnTo>
                    <a:pt x="1233" y="596"/>
                  </a:lnTo>
                  <a:cubicBezTo>
                    <a:pt x="1222" y="549"/>
                    <a:pt x="1211" y="500"/>
                    <a:pt x="1198" y="452"/>
                  </a:cubicBezTo>
                  <a:lnTo>
                    <a:pt x="1197" y="446"/>
                  </a:lnTo>
                  <a:cubicBezTo>
                    <a:pt x="1178" y="367"/>
                    <a:pt x="1142" y="298"/>
                    <a:pt x="1089" y="240"/>
                  </a:cubicBezTo>
                  <a:cubicBezTo>
                    <a:pt x="1047" y="174"/>
                    <a:pt x="989" y="122"/>
                    <a:pt x="919" y="83"/>
                  </a:cubicBezTo>
                  <a:cubicBezTo>
                    <a:pt x="850" y="39"/>
                    <a:pt x="774" y="16"/>
                    <a:pt x="694" y="12"/>
                  </a:cubicBezTo>
                  <a:cubicBezTo>
                    <a:pt x="660" y="4"/>
                    <a:pt x="626" y="1"/>
                    <a:pt x="592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43;p23">
              <a:extLst>
                <a:ext uri="{FF2B5EF4-FFF2-40B4-BE49-F238E27FC236}">
                  <a16:creationId xmlns:a16="http://schemas.microsoft.com/office/drawing/2014/main" id="{92FDF7FA-CC03-61C8-4914-4B69F90B5718}"/>
                </a:ext>
              </a:extLst>
            </p:cNvPr>
            <p:cNvSpPr/>
            <p:nvPr/>
          </p:nvSpPr>
          <p:spPr>
            <a:xfrm>
              <a:off x="8666515" y="5231030"/>
              <a:ext cx="108173" cy="250635"/>
            </a:xfrm>
            <a:custGeom>
              <a:avLst/>
              <a:gdLst/>
              <a:ahLst/>
              <a:cxnLst/>
              <a:rect l="l" t="t" r="r" b="b"/>
              <a:pathLst>
                <a:path w="2120" h="4912" extrusionOk="0">
                  <a:moveTo>
                    <a:pt x="595" y="1"/>
                  </a:moveTo>
                  <a:cubicBezTo>
                    <a:pt x="548" y="1"/>
                    <a:pt x="500" y="8"/>
                    <a:pt x="453" y="23"/>
                  </a:cubicBezTo>
                  <a:lnTo>
                    <a:pt x="308" y="84"/>
                  </a:lnTo>
                  <a:cubicBezTo>
                    <a:pt x="217" y="138"/>
                    <a:pt x="145" y="210"/>
                    <a:pt x="91" y="301"/>
                  </a:cubicBezTo>
                  <a:lnTo>
                    <a:pt x="29" y="445"/>
                  </a:lnTo>
                  <a:cubicBezTo>
                    <a:pt x="0" y="553"/>
                    <a:pt x="0" y="660"/>
                    <a:pt x="29" y="768"/>
                  </a:cubicBezTo>
                  <a:lnTo>
                    <a:pt x="53" y="867"/>
                  </a:lnTo>
                  <a:cubicBezTo>
                    <a:pt x="76" y="957"/>
                    <a:pt x="97" y="1046"/>
                    <a:pt x="118" y="1136"/>
                  </a:cubicBezTo>
                  <a:lnTo>
                    <a:pt x="215" y="1535"/>
                  </a:lnTo>
                  <a:lnTo>
                    <a:pt x="331" y="2019"/>
                  </a:lnTo>
                  <a:cubicBezTo>
                    <a:pt x="374" y="2196"/>
                    <a:pt x="417" y="2373"/>
                    <a:pt x="461" y="2551"/>
                  </a:cubicBezTo>
                  <a:cubicBezTo>
                    <a:pt x="503" y="2728"/>
                    <a:pt x="547" y="2910"/>
                    <a:pt x="590" y="3089"/>
                  </a:cubicBezTo>
                  <a:cubicBezTo>
                    <a:pt x="630" y="3256"/>
                    <a:pt x="671" y="3423"/>
                    <a:pt x="711" y="3589"/>
                  </a:cubicBezTo>
                  <a:lnTo>
                    <a:pt x="813" y="4012"/>
                  </a:lnTo>
                  <a:lnTo>
                    <a:pt x="887" y="4315"/>
                  </a:lnTo>
                  <a:cubicBezTo>
                    <a:pt x="898" y="4364"/>
                    <a:pt x="910" y="4412"/>
                    <a:pt x="921" y="4461"/>
                  </a:cubicBezTo>
                  <a:lnTo>
                    <a:pt x="923" y="4467"/>
                  </a:lnTo>
                  <a:cubicBezTo>
                    <a:pt x="942" y="4545"/>
                    <a:pt x="977" y="4614"/>
                    <a:pt x="1031" y="4673"/>
                  </a:cubicBezTo>
                  <a:cubicBezTo>
                    <a:pt x="1074" y="4738"/>
                    <a:pt x="1130" y="4791"/>
                    <a:pt x="1202" y="4828"/>
                  </a:cubicBezTo>
                  <a:cubicBezTo>
                    <a:pt x="1271" y="4872"/>
                    <a:pt x="1346" y="4897"/>
                    <a:pt x="1426" y="4901"/>
                  </a:cubicBezTo>
                  <a:cubicBezTo>
                    <a:pt x="1459" y="4908"/>
                    <a:pt x="1493" y="4912"/>
                    <a:pt x="1526" y="4912"/>
                  </a:cubicBezTo>
                  <a:cubicBezTo>
                    <a:pt x="1573" y="4912"/>
                    <a:pt x="1621" y="4905"/>
                    <a:pt x="1668" y="4890"/>
                  </a:cubicBezTo>
                  <a:lnTo>
                    <a:pt x="1812" y="4828"/>
                  </a:lnTo>
                  <a:cubicBezTo>
                    <a:pt x="1904" y="4774"/>
                    <a:pt x="1977" y="4702"/>
                    <a:pt x="2029" y="4611"/>
                  </a:cubicBezTo>
                  <a:lnTo>
                    <a:pt x="2091" y="4467"/>
                  </a:lnTo>
                  <a:cubicBezTo>
                    <a:pt x="2120" y="4359"/>
                    <a:pt x="2120" y="4251"/>
                    <a:pt x="2091" y="4145"/>
                  </a:cubicBezTo>
                  <a:lnTo>
                    <a:pt x="2067" y="4046"/>
                  </a:lnTo>
                  <a:cubicBezTo>
                    <a:pt x="2046" y="3956"/>
                    <a:pt x="2024" y="3866"/>
                    <a:pt x="2002" y="3776"/>
                  </a:cubicBezTo>
                  <a:lnTo>
                    <a:pt x="1905" y="3377"/>
                  </a:lnTo>
                  <a:lnTo>
                    <a:pt x="1789" y="2893"/>
                  </a:lnTo>
                  <a:cubicBezTo>
                    <a:pt x="1746" y="2715"/>
                    <a:pt x="1703" y="2538"/>
                    <a:pt x="1661" y="2362"/>
                  </a:cubicBezTo>
                  <a:cubicBezTo>
                    <a:pt x="1618" y="2185"/>
                    <a:pt x="1574" y="2003"/>
                    <a:pt x="1530" y="1824"/>
                  </a:cubicBezTo>
                  <a:cubicBezTo>
                    <a:pt x="1490" y="1657"/>
                    <a:pt x="1450" y="1489"/>
                    <a:pt x="1410" y="1322"/>
                  </a:cubicBezTo>
                  <a:lnTo>
                    <a:pt x="1307" y="899"/>
                  </a:lnTo>
                  <a:lnTo>
                    <a:pt x="1234" y="596"/>
                  </a:lnTo>
                  <a:cubicBezTo>
                    <a:pt x="1222" y="548"/>
                    <a:pt x="1211" y="499"/>
                    <a:pt x="1199" y="452"/>
                  </a:cubicBezTo>
                  <a:lnTo>
                    <a:pt x="1198" y="445"/>
                  </a:lnTo>
                  <a:cubicBezTo>
                    <a:pt x="1179" y="366"/>
                    <a:pt x="1143" y="299"/>
                    <a:pt x="1089" y="240"/>
                  </a:cubicBezTo>
                  <a:cubicBezTo>
                    <a:pt x="1046" y="173"/>
                    <a:pt x="990" y="122"/>
                    <a:pt x="920" y="84"/>
                  </a:cubicBezTo>
                  <a:cubicBezTo>
                    <a:pt x="849" y="39"/>
                    <a:pt x="774" y="15"/>
                    <a:pt x="694" y="12"/>
                  </a:cubicBezTo>
                  <a:cubicBezTo>
                    <a:pt x="661" y="4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44;p23">
              <a:extLst>
                <a:ext uri="{FF2B5EF4-FFF2-40B4-BE49-F238E27FC236}">
                  <a16:creationId xmlns:a16="http://schemas.microsoft.com/office/drawing/2014/main" id="{8392D7AE-EB8A-D2CE-B4C2-03A0BBBAEEA5}"/>
                </a:ext>
              </a:extLst>
            </p:cNvPr>
            <p:cNvSpPr/>
            <p:nvPr/>
          </p:nvSpPr>
          <p:spPr>
            <a:xfrm>
              <a:off x="7910171" y="4319213"/>
              <a:ext cx="228286" cy="163127"/>
            </a:xfrm>
            <a:custGeom>
              <a:avLst/>
              <a:gdLst/>
              <a:ahLst/>
              <a:cxnLst/>
              <a:rect l="l" t="t" r="r" b="b"/>
              <a:pathLst>
                <a:path w="4474" h="3197" extrusionOk="0">
                  <a:moveTo>
                    <a:pt x="593" y="0"/>
                  </a:moveTo>
                  <a:cubicBezTo>
                    <a:pt x="546" y="0"/>
                    <a:pt x="500" y="8"/>
                    <a:pt x="453" y="23"/>
                  </a:cubicBezTo>
                  <a:cubicBezTo>
                    <a:pt x="374" y="42"/>
                    <a:pt x="305" y="77"/>
                    <a:pt x="247" y="131"/>
                  </a:cubicBezTo>
                  <a:cubicBezTo>
                    <a:pt x="181" y="173"/>
                    <a:pt x="129" y="230"/>
                    <a:pt x="91" y="301"/>
                  </a:cubicBezTo>
                  <a:lnTo>
                    <a:pt x="30" y="445"/>
                  </a:lnTo>
                  <a:cubicBezTo>
                    <a:pt x="1" y="553"/>
                    <a:pt x="1" y="660"/>
                    <a:pt x="30" y="768"/>
                  </a:cubicBezTo>
                  <a:lnTo>
                    <a:pt x="91" y="912"/>
                  </a:lnTo>
                  <a:cubicBezTo>
                    <a:pt x="145" y="1003"/>
                    <a:pt x="218" y="1076"/>
                    <a:pt x="308" y="1129"/>
                  </a:cubicBezTo>
                  <a:cubicBezTo>
                    <a:pt x="337" y="1148"/>
                    <a:pt x="367" y="1165"/>
                    <a:pt x="396" y="1183"/>
                  </a:cubicBezTo>
                  <a:cubicBezTo>
                    <a:pt x="475" y="1230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0"/>
                  </a:cubicBezTo>
                  <a:cubicBezTo>
                    <a:pt x="1123" y="1628"/>
                    <a:pt x="1265" y="1714"/>
                    <a:pt x="1408" y="1801"/>
                  </a:cubicBezTo>
                  <a:cubicBezTo>
                    <a:pt x="1563" y="1896"/>
                    <a:pt x="1719" y="1990"/>
                    <a:pt x="1873" y="2086"/>
                  </a:cubicBezTo>
                  <a:cubicBezTo>
                    <a:pt x="2031" y="2182"/>
                    <a:pt x="2188" y="2278"/>
                    <a:pt x="2346" y="2374"/>
                  </a:cubicBezTo>
                  <a:cubicBezTo>
                    <a:pt x="2492" y="2464"/>
                    <a:pt x="2639" y="2553"/>
                    <a:pt x="2786" y="2644"/>
                  </a:cubicBezTo>
                  <a:cubicBezTo>
                    <a:pt x="2910" y="2719"/>
                    <a:pt x="3033" y="2794"/>
                    <a:pt x="3157" y="2869"/>
                  </a:cubicBezTo>
                  <a:cubicBezTo>
                    <a:pt x="3246" y="2923"/>
                    <a:pt x="3334" y="2979"/>
                    <a:pt x="3423" y="3032"/>
                  </a:cubicBezTo>
                  <a:cubicBezTo>
                    <a:pt x="3466" y="3059"/>
                    <a:pt x="3508" y="3084"/>
                    <a:pt x="3550" y="3110"/>
                  </a:cubicBezTo>
                  <a:cubicBezTo>
                    <a:pt x="3552" y="3111"/>
                    <a:pt x="3553" y="3113"/>
                    <a:pt x="3556" y="3113"/>
                  </a:cubicBezTo>
                  <a:cubicBezTo>
                    <a:pt x="3625" y="3158"/>
                    <a:pt x="3700" y="3182"/>
                    <a:pt x="3780" y="3185"/>
                  </a:cubicBezTo>
                  <a:cubicBezTo>
                    <a:pt x="3814" y="3193"/>
                    <a:pt x="3847" y="3196"/>
                    <a:pt x="3881" y="3196"/>
                  </a:cubicBezTo>
                  <a:cubicBezTo>
                    <a:pt x="3928" y="3196"/>
                    <a:pt x="3975" y="3189"/>
                    <a:pt x="4022" y="3174"/>
                  </a:cubicBezTo>
                  <a:cubicBezTo>
                    <a:pt x="4101" y="3155"/>
                    <a:pt x="4170" y="3119"/>
                    <a:pt x="4228" y="3066"/>
                  </a:cubicBezTo>
                  <a:cubicBezTo>
                    <a:pt x="4295" y="3024"/>
                    <a:pt x="4346" y="2966"/>
                    <a:pt x="4385" y="2896"/>
                  </a:cubicBezTo>
                  <a:cubicBezTo>
                    <a:pt x="4405" y="2848"/>
                    <a:pt x="4425" y="2799"/>
                    <a:pt x="4445" y="2752"/>
                  </a:cubicBezTo>
                  <a:cubicBezTo>
                    <a:pt x="4474" y="2644"/>
                    <a:pt x="4474" y="2537"/>
                    <a:pt x="4445" y="2429"/>
                  </a:cubicBezTo>
                  <a:cubicBezTo>
                    <a:pt x="4425" y="2382"/>
                    <a:pt x="4405" y="2333"/>
                    <a:pt x="4385" y="2285"/>
                  </a:cubicBezTo>
                  <a:cubicBezTo>
                    <a:pt x="4331" y="2194"/>
                    <a:pt x="4258" y="2121"/>
                    <a:pt x="4167" y="2067"/>
                  </a:cubicBezTo>
                  <a:cubicBezTo>
                    <a:pt x="4138" y="2049"/>
                    <a:pt x="4109" y="2032"/>
                    <a:pt x="4080" y="2014"/>
                  </a:cubicBezTo>
                  <a:cubicBezTo>
                    <a:pt x="4001" y="1967"/>
                    <a:pt x="3922" y="1918"/>
                    <a:pt x="3844" y="1870"/>
                  </a:cubicBezTo>
                  <a:cubicBezTo>
                    <a:pt x="3728" y="1799"/>
                    <a:pt x="3611" y="1727"/>
                    <a:pt x="3494" y="1656"/>
                  </a:cubicBezTo>
                  <a:cubicBezTo>
                    <a:pt x="3351" y="1569"/>
                    <a:pt x="3210" y="1483"/>
                    <a:pt x="3068" y="1396"/>
                  </a:cubicBezTo>
                  <a:cubicBezTo>
                    <a:pt x="2913" y="1301"/>
                    <a:pt x="2757" y="1207"/>
                    <a:pt x="2602" y="1111"/>
                  </a:cubicBezTo>
                  <a:cubicBezTo>
                    <a:pt x="2445" y="1015"/>
                    <a:pt x="2287" y="918"/>
                    <a:pt x="2130" y="823"/>
                  </a:cubicBezTo>
                  <a:cubicBezTo>
                    <a:pt x="1983" y="733"/>
                    <a:pt x="1837" y="644"/>
                    <a:pt x="1690" y="553"/>
                  </a:cubicBezTo>
                  <a:cubicBezTo>
                    <a:pt x="1566" y="478"/>
                    <a:pt x="1442" y="403"/>
                    <a:pt x="1319" y="328"/>
                  </a:cubicBezTo>
                  <a:cubicBezTo>
                    <a:pt x="1230" y="272"/>
                    <a:pt x="1141" y="218"/>
                    <a:pt x="1052" y="165"/>
                  </a:cubicBezTo>
                  <a:cubicBezTo>
                    <a:pt x="1010" y="138"/>
                    <a:pt x="968" y="112"/>
                    <a:pt x="925" y="87"/>
                  </a:cubicBezTo>
                  <a:cubicBezTo>
                    <a:pt x="924" y="86"/>
                    <a:pt x="921" y="84"/>
                    <a:pt x="920" y="83"/>
                  </a:cubicBezTo>
                  <a:cubicBezTo>
                    <a:pt x="850" y="39"/>
                    <a:pt x="776" y="15"/>
                    <a:pt x="694" y="12"/>
                  </a:cubicBezTo>
                  <a:cubicBezTo>
                    <a:pt x="660" y="4"/>
                    <a:pt x="627" y="0"/>
                    <a:pt x="593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45;p23">
              <a:extLst>
                <a:ext uri="{FF2B5EF4-FFF2-40B4-BE49-F238E27FC236}">
                  <a16:creationId xmlns:a16="http://schemas.microsoft.com/office/drawing/2014/main" id="{D025297A-A8D9-CF26-0E9E-FE86FE93E699}"/>
                </a:ext>
              </a:extLst>
            </p:cNvPr>
            <p:cNvSpPr/>
            <p:nvPr/>
          </p:nvSpPr>
          <p:spPr>
            <a:xfrm>
              <a:off x="9002310" y="4986416"/>
              <a:ext cx="228286" cy="163076"/>
            </a:xfrm>
            <a:custGeom>
              <a:avLst/>
              <a:gdLst/>
              <a:ahLst/>
              <a:cxnLst/>
              <a:rect l="l" t="t" r="r" b="b"/>
              <a:pathLst>
                <a:path w="4474" h="3196" extrusionOk="0">
                  <a:moveTo>
                    <a:pt x="593" y="1"/>
                  </a:moveTo>
                  <a:cubicBezTo>
                    <a:pt x="546" y="1"/>
                    <a:pt x="500" y="8"/>
                    <a:pt x="453" y="23"/>
                  </a:cubicBezTo>
                  <a:cubicBezTo>
                    <a:pt x="374" y="41"/>
                    <a:pt x="305" y="78"/>
                    <a:pt x="246" y="132"/>
                  </a:cubicBezTo>
                  <a:cubicBezTo>
                    <a:pt x="181" y="174"/>
                    <a:pt x="128" y="231"/>
                    <a:pt x="91" y="301"/>
                  </a:cubicBezTo>
                  <a:lnTo>
                    <a:pt x="29" y="447"/>
                  </a:lnTo>
                  <a:cubicBezTo>
                    <a:pt x="1" y="553"/>
                    <a:pt x="1" y="661"/>
                    <a:pt x="29" y="768"/>
                  </a:cubicBezTo>
                  <a:cubicBezTo>
                    <a:pt x="49" y="816"/>
                    <a:pt x="71" y="864"/>
                    <a:pt x="91" y="913"/>
                  </a:cubicBezTo>
                  <a:cubicBezTo>
                    <a:pt x="145" y="1003"/>
                    <a:pt x="218" y="1076"/>
                    <a:pt x="308" y="1130"/>
                  </a:cubicBezTo>
                  <a:cubicBezTo>
                    <a:pt x="337" y="1148"/>
                    <a:pt x="366" y="1165"/>
                    <a:pt x="396" y="1183"/>
                  </a:cubicBezTo>
                  <a:cubicBezTo>
                    <a:pt x="473" y="1232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1"/>
                  </a:cubicBezTo>
                  <a:cubicBezTo>
                    <a:pt x="1123" y="1628"/>
                    <a:pt x="1265" y="1714"/>
                    <a:pt x="1406" y="1801"/>
                  </a:cubicBezTo>
                  <a:cubicBezTo>
                    <a:pt x="1562" y="1896"/>
                    <a:pt x="1717" y="1990"/>
                    <a:pt x="1873" y="2086"/>
                  </a:cubicBezTo>
                  <a:cubicBezTo>
                    <a:pt x="2028" y="2181"/>
                    <a:pt x="2188" y="2277"/>
                    <a:pt x="2346" y="2374"/>
                  </a:cubicBezTo>
                  <a:cubicBezTo>
                    <a:pt x="2492" y="2464"/>
                    <a:pt x="2639" y="2553"/>
                    <a:pt x="2786" y="2642"/>
                  </a:cubicBezTo>
                  <a:cubicBezTo>
                    <a:pt x="2909" y="2719"/>
                    <a:pt x="3033" y="2794"/>
                    <a:pt x="3156" y="2869"/>
                  </a:cubicBezTo>
                  <a:cubicBezTo>
                    <a:pt x="3245" y="2923"/>
                    <a:pt x="3334" y="2977"/>
                    <a:pt x="3423" y="3032"/>
                  </a:cubicBezTo>
                  <a:cubicBezTo>
                    <a:pt x="3464" y="3057"/>
                    <a:pt x="3507" y="3084"/>
                    <a:pt x="3550" y="3109"/>
                  </a:cubicBezTo>
                  <a:cubicBezTo>
                    <a:pt x="3551" y="3110"/>
                    <a:pt x="3553" y="3111"/>
                    <a:pt x="3555" y="3113"/>
                  </a:cubicBezTo>
                  <a:cubicBezTo>
                    <a:pt x="3625" y="3157"/>
                    <a:pt x="3699" y="3180"/>
                    <a:pt x="3780" y="3184"/>
                  </a:cubicBezTo>
                  <a:cubicBezTo>
                    <a:pt x="3814" y="3192"/>
                    <a:pt x="3848" y="3196"/>
                    <a:pt x="3882" y="3196"/>
                  </a:cubicBezTo>
                  <a:cubicBezTo>
                    <a:pt x="3928" y="3196"/>
                    <a:pt x="3975" y="3189"/>
                    <a:pt x="4021" y="3174"/>
                  </a:cubicBezTo>
                  <a:cubicBezTo>
                    <a:pt x="4100" y="3155"/>
                    <a:pt x="4169" y="3119"/>
                    <a:pt x="4228" y="3065"/>
                  </a:cubicBezTo>
                  <a:cubicBezTo>
                    <a:pt x="4293" y="3022"/>
                    <a:pt x="4346" y="2966"/>
                    <a:pt x="4383" y="2896"/>
                  </a:cubicBezTo>
                  <a:lnTo>
                    <a:pt x="4445" y="2751"/>
                  </a:lnTo>
                  <a:cubicBezTo>
                    <a:pt x="4474" y="2644"/>
                    <a:pt x="4474" y="2536"/>
                    <a:pt x="4445" y="2429"/>
                  </a:cubicBezTo>
                  <a:lnTo>
                    <a:pt x="4383" y="2284"/>
                  </a:lnTo>
                  <a:cubicBezTo>
                    <a:pt x="4330" y="2193"/>
                    <a:pt x="4257" y="2121"/>
                    <a:pt x="4166" y="2067"/>
                  </a:cubicBezTo>
                  <a:cubicBezTo>
                    <a:pt x="4138" y="2049"/>
                    <a:pt x="4108" y="2032"/>
                    <a:pt x="4079" y="2014"/>
                  </a:cubicBezTo>
                  <a:cubicBezTo>
                    <a:pt x="4000" y="1965"/>
                    <a:pt x="3922" y="1918"/>
                    <a:pt x="3843" y="1870"/>
                  </a:cubicBezTo>
                  <a:cubicBezTo>
                    <a:pt x="3726" y="1798"/>
                    <a:pt x="3610" y="1727"/>
                    <a:pt x="3493" y="1655"/>
                  </a:cubicBezTo>
                  <a:cubicBezTo>
                    <a:pt x="3351" y="1569"/>
                    <a:pt x="3210" y="1482"/>
                    <a:pt x="3068" y="1396"/>
                  </a:cubicBezTo>
                  <a:cubicBezTo>
                    <a:pt x="2912" y="1301"/>
                    <a:pt x="2757" y="1206"/>
                    <a:pt x="2601" y="1111"/>
                  </a:cubicBezTo>
                  <a:cubicBezTo>
                    <a:pt x="2446" y="1016"/>
                    <a:pt x="2287" y="919"/>
                    <a:pt x="2129" y="823"/>
                  </a:cubicBezTo>
                  <a:cubicBezTo>
                    <a:pt x="1982" y="734"/>
                    <a:pt x="1835" y="643"/>
                    <a:pt x="1689" y="554"/>
                  </a:cubicBezTo>
                  <a:cubicBezTo>
                    <a:pt x="1566" y="479"/>
                    <a:pt x="1441" y="403"/>
                    <a:pt x="1319" y="327"/>
                  </a:cubicBezTo>
                  <a:cubicBezTo>
                    <a:pt x="1230" y="273"/>
                    <a:pt x="1141" y="220"/>
                    <a:pt x="1051" y="164"/>
                  </a:cubicBezTo>
                  <a:cubicBezTo>
                    <a:pt x="1009" y="139"/>
                    <a:pt x="967" y="113"/>
                    <a:pt x="925" y="88"/>
                  </a:cubicBezTo>
                  <a:cubicBezTo>
                    <a:pt x="924" y="87"/>
                    <a:pt x="921" y="85"/>
                    <a:pt x="920" y="84"/>
                  </a:cubicBezTo>
                  <a:cubicBezTo>
                    <a:pt x="850" y="40"/>
                    <a:pt x="774" y="16"/>
                    <a:pt x="694" y="13"/>
                  </a:cubicBezTo>
                  <a:cubicBezTo>
                    <a:pt x="660" y="5"/>
                    <a:pt x="626" y="1"/>
                    <a:pt x="59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46;p23">
              <a:extLst>
                <a:ext uri="{FF2B5EF4-FFF2-40B4-BE49-F238E27FC236}">
                  <a16:creationId xmlns:a16="http://schemas.microsoft.com/office/drawing/2014/main" id="{F961E0FA-E70A-4829-F131-3530396E8E99}"/>
                </a:ext>
              </a:extLst>
            </p:cNvPr>
            <p:cNvSpPr/>
            <p:nvPr/>
          </p:nvSpPr>
          <p:spPr>
            <a:xfrm>
              <a:off x="7822714" y="4830841"/>
              <a:ext cx="251349" cy="107510"/>
            </a:xfrm>
            <a:custGeom>
              <a:avLst/>
              <a:gdLst/>
              <a:ahLst/>
              <a:cxnLst/>
              <a:rect l="l" t="t" r="r" b="b"/>
              <a:pathLst>
                <a:path w="4926" h="2107" extrusionOk="0">
                  <a:moveTo>
                    <a:pt x="4312" y="0"/>
                  </a:moveTo>
                  <a:cubicBezTo>
                    <a:pt x="4258" y="0"/>
                    <a:pt x="4205" y="7"/>
                    <a:pt x="4151" y="22"/>
                  </a:cubicBezTo>
                  <a:lnTo>
                    <a:pt x="4051" y="46"/>
                  </a:lnTo>
                  <a:cubicBezTo>
                    <a:pt x="3962" y="67"/>
                    <a:pt x="3873" y="90"/>
                    <a:pt x="3783" y="111"/>
                  </a:cubicBezTo>
                  <a:lnTo>
                    <a:pt x="3384" y="207"/>
                  </a:lnTo>
                  <a:cubicBezTo>
                    <a:pt x="3222" y="246"/>
                    <a:pt x="3060" y="285"/>
                    <a:pt x="2900" y="324"/>
                  </a:cubicBezTo>
                  <a:lnTo>
                    <a:pt x="2368" y="453"/>
                  </a:lnTo>
                  <a:cubicBezTo>
                    <a:pt x="2191" y="496"/>
                    <a:pt x="2009" y="540"/>
                    <a:pt x="1830" y="582"/>
                  </a:cubicBezTo>
                  <a:cubicBezTo>
                    <a:pt x="1663" y="624"/>
                    <a:pt x="1497" y="664"/>
                    <a:pt x="1328" y="704"/>
                  </a:cubicBezTo>
                  <a:cubicBezTo>
                    <a:pt x="1188" y="738"/>
                    <a:pt x="1048" y="772"/>
                    <a:pt x="907" y="807"/>
                  </a:cubicBezTo>
                  <a:lnTo>
                    <a:pt x="604" y="880"/>
                  </a:lnTo>
                  <a:cubicBezTo>
                    <a:pt x="555" y="892"/>
                    <a:pt x="507" y="903"/>
                    <a:pt x="458" y="915"/>
                  </a:cubicBezTo>
                  <a:lnTo>
                    <a:pt x="453" y="916"/>
                  </a:lnTo>
                  <a:cubicBezTo>
                    <a:pt x="374" y="935"/>
                    <a:pt x="305" y="971"/>
                    <a:pt x="246" y="1025"/>
                  </a:cubicBezTo>
                  <a:cubicBezTo>
                    <a:pt x="181" y="1068"/>
                    <a:pt x="128" y="1124"/>
                    <a:pt x="91" y="1194"/>
                  </a:cubicBezTo>
                  <a:cubicBezTo>
                    <a:pt x="47" y="1265"/>
                    <a:pt x="23" y="1340"/>
                    <a:pt x="19" y="1420"/>
                  </a:cubicBezTo>
                  <a:cubicBezTo>
                    <a:pt x="0" y="1500"/>
                    <a:pt x="4" y="1581"/>
                    <a:pt x="29" y="1662"/>
                  </a:cubicBezTo>
                  <a:lnTo>
                    <a:pt x="91" y="1806"/>
                  </a:lnTo>
                  <a:cubicBezTo>
                    <a:pt x="145" y="1898"/>
                    <a:pt x="217" y="1969"/>
                    <a:pt x="308" y="2023"/>
                  </a:cubicBezTo>
                  <a:cubicBezTo>
                    <a:pt x="357" y="2043"/>
                    <a:pt x="404" y="2065"/>
                    <a:pt x="453" y="2085"/>
                  </a:cubicBezTo>
                  <a:cubicBezTo>
                    <a:pt x="506" y="2099"/>
                    <a:pt x="560" y="2106"/>
                    <a:pt x="614" y="2106"/>
                  </a:cubicBezTo>
                  <a:cubicBezTo>
                    <a:pt x="667" y="2106"/>
                    <a:pt x="721" y="2099"/>
                    <a:pt x="774" y="2085"/>
                  </a:cubicBezTo>
                  <a:lnTo>
                    <a:pt x="875" y="2061"/>
                  </a:lnTo>
                  <a:cubicBezTo>
                    <a:pt x="964" y="2040"/>
                    <a:pt x="1053" y="2017"/>
                    <a:pt x="1143" y="1996"/>
                  </a:cubicBezTo>
                  <a:lnTo>
                    <a:pt x="1542" y="1899"/>
                  </a:lnTo>
                  <a:cubicBezTo>
                    <a:pt x="1703" y="1860"/>
                    <a:pt x="1865" y="1821"/>
                    <a:pt x="2026" y="1783"/>
                  </a:cubicBezTo>
                  <a:lnTo>
                    <a:pt x="2557" y="1653"/>
                  </a:lnTo>
                  <a:cubicBezTo>
                    <a:pt x="2734" y="1611"/>
                    <a:pt x="2916" y="1567"/>
                    <a:pt x="3095" y="1523"/>
                  </a:cubicBezTo>
                  <a:cubicBezTo>
                    <a:pt x="3262" y="1483"/>
                    <a:pt x="3429" y="1443"/>
                    <a:pt x="3597" y="1403"/>
                  </a:cubicBezTo>
                  <a:cubicBezTo>
                    <a:pt x="3737" y="1369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71" y="1214"/>
                    <a:pt x="4418" y="1203"/>
                    <a:pt x="4467" y="1192"/>
                  </a:cubicBezTo>
                  <a:lnTo>
                    <a:pt x="4472" y="1191"/>
                  </a:lnTo>
                  <a:cubicBezTo>
                    <a:pt x="4551" y="1172"/>
                    <a:pt x="4620" y="1135"/>
                    <a:pt x="4679" y="1082"/>
                  </a:cubicBezTo>
                  <a:cubicBezTo>
                    <a:pt x="4744" y="1039"/>
                    <a:pt x="4797" y="982"/>
                    <a:pt x="4835" y="912"/>
                  </a:cubicBezTo>
                  <a:cubicBezTo>
                    <a:pt x="4879" y="842"/>
                    <a:pt x="4902" y="767"/>
                    <a:pt x="4906" y="686"/>
                  </a:cubicBezTo>
                  <a:cubicBezTo>
                    <a:pt x="4925" y="606"/>
                    <a:pt x="4921" y="526"/>
                    <a:pt x="4896" y="444"/>
                  </a:cubicBezTo>
                  <a:lnTo>
                    <a:pt x="4835" y="300"/>
                  </a:lnTo>
                  <a:cubicBezTo>
                    <a:pt x="4781" y="209"/>
                    <a:pt x="4708" y="137"/>
                    <a:pt x="4618" y="83"/>
                  </a:cubicBezTo>
                  <a:lnTo>
                    <a:pt x="4472" y="22"/>
                  </a:lnTo>
                  <a:cubicBezTo>
                    <a:pt x="4419" y="7"/>
                    <a:pt x="4365" y="0"/>
                    <a:pt x="431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47;p23">
              <a:extLst>
                <a:ext uri="{FF2B5EF4-FFF2-40B4-BE49-F238E27FC236}">
                  <a16:creationId xmlns:a16="http://schemas.microsoft.com/office/drawing/2014/main" id="{5CE7F95A-A680-4F20-E1AE-28A83BAD6ECC}"/>
                </a:ext>
              </a:extLst>
            </p:cNvPr>
            <p:cNvSpPr/>
            <p:nvPr/>
          </p:nvSpPr>
          <p:spPr>
            <a:xfrm>
              <a:off x="9066755" y="4530406"/>
              <a:ext cx="251247" cy="107459"/>
            </a:xfrm>
            <a:custGeom>
              <a:avLst/>
              <a:gdLst/>
              <a:ahLst/>
              <a:cxnLst/>
              <a:rect l="l" t="t" r="r" b="b"/>
              <a:pathLst>
                <a:path w="4924" h="2106" extrusionOk="0">
                  <a:moveTo>
                    <a:pt x="4311" y="0"/>
                  </a:moveTo>
                  <a:cubicBezTo>
                    <a:pt x="4258" y="0"/>
                    <a:pt x="4204" y="8"/>
                    <a:pt x="4150" y="22"/>
                  </a:cubicBezTo>
                  <a:lnTo>
                    <a:pt x="4051" y="46"/>
                  </a:lnTo>
                  <a:cubicBezTo>
                    <a:pt x="3962" y="67"/>
                    <a:pt x="3872" y="90"/>
                    <a:pt x="3783" y="111"/>
                  </a:cubicBezTo>
                  <a:lnTo>
                    <a:pt x="3384" y="208"/>
                  </a:lnTo>
                  <a:lnTo>
                    <a:pt x="2898" y="324"/>
                  </a:lnTo>
                  <a:lnTo>
                    <a:pt x="2368" y="454"/>
                  </a:lnTo>
                  <a:cubicBezTo>
                    <a:pt x="2191" y="496"/>
                    <a:pt x="2009" y="540"/>
                    <a:pt x="1830" y="583"/>
                  </a:cubicBezTo>
                  <a:cubicBezTo>
                    <a:pt x="1663" y="623"/>
                    <a:pt x="1495" y="664"/>
                    <a:pt x="1328" y="704"/>
                  </a:cubicBezTo>
                  <a:cubicBezTo>
                    <a:pt x="1188" y="738"/>
                    <a:pt x="1048" y="772"/>
                    <a:pt x="906" y="806"/>
                  </a:cubicBezTo>
                  <a:lnTo>
                    <a:pt x="602" y="880"/>
                  </a:lnTo>
                  <a:cubicBezTo>
                    <a:pt x="555" y="891"/>
                    <a:pt x="506" y="902"/>
                    <a:pt x="458" y="915"/>
                  </a:cubicBezTo>
                  <a:lnTo>
                    <a:pt x="452" y="916"/>
                  </a:lnTo>
                  <a:cubicBezTo>
                    <a:pt x="373" y="935"/>
                    <a:pt x="305" y="970"/>
                    <a:pt x="246" y="1024"/>
                  </a:cubicBezTo>
                  <a:cubicBezTo>
                    <a:pt x="180" y="1067"/>
                    <a:pt x="128" y="1123"/>
                    <a:pt x="91" y="1195"/>
                  </a:cubicBezTo>
                  <a:cubicBezTo>
                    <a:pt x="46" y="1264"/>
                    <a:pt x="22" y="1339"/>
                    <a:pt x="18" y="1419"/>
                  </a:cubicBezTo>
                  <a:cubicBezTo>
                    <a:pt x="0" y="1501"/>
                    <a:pt x="4" y="1581"/>
                    <a:pt x="29" y="1661"/>
                  </a:cubicBezTo>
                  <a:cubicBezTo>
                    <a:pt x="49" y="1709"/>
                    <a:pt x="69" y="1758"/>
                    <a:pt x="91" y="1805"/>
                  </a:cubicBezTo>
                  <a:cubicBezTo>
                    <a:pt x="145" y="1897"/>
                    <a:pt x="216" y="1970"/>
                    <a:pt x="308" y="2024"/>
                  </a:cubicBezTo>
                  <a:cubicBezTo>
                    <a:pt x="355" y="2044"/>
                    <a:pt x="404" y="2064"/>
                    <a:pt x="452" y="2084"/>
                  </a:cubicBezTo>
                  <a:cubicBezTo>
                    <a:pt x="506" y="2098"/>
                    <a:pt x="559" y="2105"/>
                    <a:pt x="613" y="2105"/>
                  </a:cubicBezTo>
                  <a:cubicBezTo>
                    <a:pt x="667" y="2105"/>
                    <a:pt x="720" y="2098"/>
                    <a:pt x="774" y="2084"/>
                  </a:cubicBezTo>
                  <a:lnTo>
                    <a:pt x="873" y="2060"/>
                  </a:lnTo>
                  <a:cubicBezTo>
                    <a:pt x="963" y="2039"/>
                    <a:pt x="1053" y="2017"/>
                    <a:pt x="1142" y="1995"/>
                  </a:cubicBezTo>
                  <a:lnTo>
                    <a:pt x="1540" y="1899"/>
                  </a:lnTo>
                  <a:lnTo>
                    <a:pt x="2026" y="1782"/>
                  </a:lnTo>
                  <a:lnTo>
                    <a:pt x="2556" y="1654"/>
                  </a:lnTo>
                  <a:cubicBezTo>
                    <a:pt x="2735" y="1610"/>
                    <a:pt x="2915" y="1567"/>
                    <a:pt x="3094" y="1523"/>
                  </a:cubicBezTo>
                  <a:cubicBezTo>
                    <a:pt x="3262" y="1483"/>
                    <a:pt x="3429" y="1443"/>
                    <a:pt x="3596" y="1403"/>
                  </a:cubicBezTo>
                  <a:cubicBezTo>
                    <a:pt x="3736" y="1368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69" y="1215"/>
                    <a:pt x="4418" y="1203"/>
                    <a:pt x="4466" y="1192"/>
                  </a:cubicBezTo>
                  <a:lnTo>
                    <a:pt x="4472" y="1191"/>
                  </a:lnTo>
                  <a:cubicBezTo>
                    <a:pt x="4551" y="1172"/>
                    <a:pt x="4620" y="1136"/>
                    <a:pt x="4678" y="1082"/>
                  </a:cubicBezTo>
                  <a:cubicBezTo>
                    <a:pt x="4744" y="1039"/>
                    <a:pt x="4796" y="983"/>
                    <a:pt x="4835" y="912"/>
                  </a:cubicBezTo>
                  <a:cubicBezTo>
                    <a:pt x="4879" y="842"/>
                    <a:pt x="4902" y="767"/>
                    <a:pt x="4906" y="687"/>
                  </a:cubicBezTo>
                  <a:cubicBezTo>
                    <a:pt x="4924" y="607"/>
                    <a:pt x="4920" y="526"/>
                    <a:pt x="4895" y="445"/>
                  </a:cubicBezTo>
                  <a:cubicBezTo>
                    <a:pt x="4875" y="397"/>
                    <a:pt x="4855" y="349"/>
                    <a:pt x="4835" y="301"/>
                  </a:cubicBezTo>
                  <a:cubicBezTo>
                    <a:pt x="4781" y="209"/>
                    <a:pt x="4708" y="138"/>
                    <a:pt x="4616" y="84"/>
                  </a:cubicBezTo>
                  <a:cubicBezTo>
                    <a:pt x="4569" y="64"/>
                    <a:pt x="4520" y="42"/>
                    <a:pt x="4472" y="22"/>
                  </a:cubicBezTo>
                  <a:cubicBezTo>
                    <a:pt x="4418" y="8"/>
                    <a:pt x="4365" y="0"/>
                    <a:pt x="4311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48;p23">
              <a:extLst>
                <a:ext uri="{FF2B5EF4-FFF2-40B4-BE49-F238E27FC236}">
                  <a16:creationId xmlns:a16="http://schemas.microsoft.com/office/drawing/2014/main" id="{CA2D0F26-65D8-90BE-37C2-2565AEE4D6FA}"/>
                </a:ext>
              </a:extLst>
            </p:cNvPr>
            <p:cNvSpPr/>
            <p:nvPr/>
          </p:nvSpPr>
          <p:spPr>
            <a:xfrm>
              <a:off x="8154938" y="5166637"/>
              <a:ext cx="163790" cy="227571"/>
            </a:xfrm>
            <a:custGeom>
              <a:avLst/>
              <a:gdLst/>
              <a:ahLst/>
              <a:cxnLst/>
              <a:rect l="l" t="t" r="r" b="b"/>
              <a:pathLst>
                <a:path w="3210" h="4460" extrusionOk="0">
                  <a:moveTo>
                    <a:pt x="2596" y="0"/>
                  </a:moveTo>
                  <a:cubicBezTo>
                    <a:pt x="2543" y="0"/>
                    <a:pt x="2489" y="8"/>
                    <a:pt x="2436" y="22"/>
                  </a:cubicBezTo>
                  <a:cubicBezTo>
                    <a:pt x="2387" y="43"/>
                    <a:pt x="2339" y="63"/>
                    <a:pt x="2290" y="83"/>
                  </a:cubicBezTo>
                  <a:cubicBezTo>
                    <a:pt x="2200" y="137"/>
                    <a:pt x="2127" y="210"/>
                    <a:pt x="2073" y="300"/>
                  </a:cubicBezTo>
                  <a:cubicBezTo>
                    <a:pt x="2056" y="331"/>
                    <a:pt x="2038" y="359"/>
                    <a:pt x="2021" y="388"/>
                  </a:cubicBezTo>
                  <a:cubicBezTo>
                    <a:pt x="1972" y="467"/>
                    <a:pt x="1924" y="545"/>
                    <a:pt x="1876" y="624"/>
                  </a:cubicBezTo>
                  <a:cubicBezTo>
                    <a:pt x="1805" y="741"/>
                    <a:pt x="1733" y="857"/>
                    <a:pt x="1662" y="974"/>
                  </a:cubicBezTo>
                  <a:lnTo>
                    <a:pt x="1402" y="1400"/>
                  </a:lnTo>
                  <a:cubicBezTo>
                    <a:pt x="1307" y="1554"/>
                    <a:pt x="1212" y="1710"/>
                    <a:pt x="1118" y="1865"/>
                  </a:cubicBezTo>
                  <a:cubicBezTo>
                    <a:pt x="1022" y="2021"/>
                    <a:pt x="925" y="2180"/>
                    <a:pt x="829" y="2338"/>
                  </a:cubicBezTo>
                  <a:lnTo>
                    <a:pt x="560" y="2778"/>
                  </a:lnTo>
                  <a:cubicBezTo>
                    <a:pt x="484" y="2901"/>
                    <a:pt x="409" y="3025"/>
                    <a:pt x="334" y="3148"/>
                  </a:cubicBezTo>
                  <a:cubicBezTo>
                    <a:pt x="279" y="3237"/>
                    <a:pt x="225" y="3326"/>
                    <a:pt x="171" y="3415"/>
                  </a:cubicBezTo>
                  <a:cubicBezTo>
                    <a:pt x="145" y="3458"/>
                    <a:pt x="118" y="3499"/>
                    <a:pt x="93" y="3542"/>
                  </a:cubicBezTo>
                  <a:cubicBezTo>
                    <a:pt x="92" y="3543"/>
                    <a:pt x="91" y="3546"/>
                    <a:pt x="89" y="3547"/>
                  </a:cubicBezTo>
                  <a:cubicBezTo>
                    <a:pt x="46" y="3617"/>
                    <a:pt x="22" y="3693"/>
                    <a:pt x="18" y="3773"/>
                  </a:cubicBezTo>
                  <a:cubicBezTo>
                    <a:pt x="0" y="3853"/>
                    <a:pt x="3" y="3933"/>
                    <a:pt x="29" y="4015"/>
                  </a:cubicBezTo>
                  <a:cubicBezTo>
                    <a:pt x="48" y="4093"/>
                    <a:pt x="83" y="4162"/>
                    <a:pt x="137" y="4221"/>
                  </a:cubicBezTo>
                  <a:cubicBezTo>
                    <a:pt x="180" y="4286"/>
                    <a:pt x="236" y="4338"/>
                    <a:pt x="308" y="4376"/>
                  </a:cubicBezTo>
                  <a:lnTo>
                    <a:pt x="452" y="4438"/>
                  </a:lnTo>
                  <a:cubicBezTo>
                    <a:pt x="506" y="4452"/>
                    <a:pt x="559" y="4459"/>
                    <a:pt x="613" y="4459"/>
                  </a:cubicBezTo>
                  <a:cubicBezTo>
                    <a:pt x="667" y="4459"/>
                    <a:pt x="720" y="4452"/>
                    <a:pt x="774" y="4438"/>
                  </a:cubicBezTo>
                  <a:lnTo>
                    <a:pt x="918" y="4376"/>
                  </a:lnTo>
                  <a:cubicBezTo>
                    <a:pt x="1010" y="4322"/>
                    <a:pt x="1083" y="4249"/>
                    <a:pt x="1135" y="4159"/>
                  </a:cubicBezTo>
                  <a:cubicBezTo>
                    <a:pt x="1154" y="4130"/>
                    <a:pt x="1172" y="4101"/>
                    <a:pt x="1189" y="4071"/>
                  </a:cubicBezTo>
                  <a:cubicBezTo>
                    <a:pt x="1237" y="3994"/>
                    <a:pt x="1285" y="3915"/>
                    <a:pt x="1333" y="3836"/>
                  </a:cubicBezTo>
                  <a:cubicBezTo>
                    <a:pt x="1405" y="3719"/>
                    <a:pt x="1476" y="3602"/>
                    <a:pt x="1547" y="3486"/>
                  </a:cubicBezTo>
                  <a:lnTo>
                    <a:pt x="1807" y="3061"/>
                  </a:lnTo>
                  <a:cubicBezTo>
                    <a:pt x="1902" y="2905"/>
                    <a:pt x="1997" y="2750"/>
                    <a:pt x="2092" y="2594"/>
                  </a:cubicBezTo>
                  <a:cubicBezTo>
                    <a:pt x="2187" y="2439"/>
                    <a:pt x="2284" y="2279"/>
                    <a:pt x="2381" y="2123"/>
                  </a:cubicBezTo>
                  <a:lnTo>
                    <a:pt x="2649" y="1682"/>
                  </a:lnTo>
                  <a:cubicBezTo>
                    <a:pt x="2725" y="1558"/>
                    <a:pt x="2801" y="1435"/>
                    <a:pt x="2876" y="1311"/>
                  </a:cubicBezTo>
                  <a:cubicBezTo>
                    <a:pt x="2930" y="1222"/>
                    <a:pt x="2985" y="1133"/>
                    <a:pt x="3039" y="1044"/>
                  </a:cubicBezTo>
                  <a:cubicBezTo>
                    <a:pt x="3064" y="1003"/>
                    <a:pt x="3090" y="960"/>
                    <a:pt x="3117" y="917"/>
                  </a:cubicBezTo>
                  <a:cubicBezTo>
                    <a:pt x="3117" y="916"/>
                    <a:pt x="3118" y="914"/>
                    <a:pt x="3119" y="912"/>
                  </a:cubicBezTo>
                  <a:cubicBezTo>
                    <a:pt x="3163" y="843"/>
                    <a:pt x="3188" y="768"/>
                    <a:pt x="3192" y="687"/>
                  </a:cubicBezTo>
                  <a:cubicBezTo>
                    <a:pt x="3209" y="606"/>
                    <a:pt x="3206" y="526"/>
                    <a:pt x="3181" y="446"/>
                  </a:cubicBezTo>
                  <a:cubicBezTo>
                    <a:pt x="3162" y="367"/>
                    <a:pt x="3125" y="298"/>
                    <a:pt x="3072" y="240"/>
                  </a:cubicBezTo>
                  <a:cubicBezTo>
                    <a:pt x="3029" y="174"/>
                    <a:pt x="2972" y="121"/>
                    <a:pt x="2902" y="83"/>
                  </a:cubicBezTo>
                  <a:lnTo>
                    <a:pt x="2757" y="22"/>
                  </a:lnTo>
                  <a:cubicBezTo>
                    <a:pt x="2703" y="8"/>
                    <a:pt x="2650" y="0"/>
                    <a:pt x="2596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49;p23">
              <a:extLst>
                <a:ext uri="{FF2B5EF4-FFF2-40B4-BE49-F238E27FC236}">
                  <a16:creationId xmlns:a16="http://schemas.microsoft.com/office/drawing/2014/main" id="{3962479A-B2F5-8DC2-7347-F9DE064648D2}"/>
                </a:ext>
              </a:extLst>
            </p:cNvPr>
            <p:cNvSpPr/>
            <p:nvPr/>
          </p:nvSpPr>
          <p:spPr>
            <a:xfrm>
              <a:off x="8822039" y="4074549"/>
              <a:ext cx="163892" cy="227520"/>
            </a:xfrm>
            <a:custGeom>
              <a:avLst/>
              <a:gdLst/>
              <a:ahLst/>
              <a:cxnLst/>
              <a:rect l="l" t="t" r="r" b="b"/>
              <a:pathLst>
                <a:path w="3212" h="4459" extrusionOk="0">
                  <a:moveTo>
                    <a:pt x="2598" y="1"/>
                  </a:moveTo>
                  <a:cubicBezTo>
                    <a:pt x="2544" y="1"/>
                    <a:pt x="2491" y="8"/>
                    <a:pt x="2438" y="22"/>
                  </a:cubicBezTo>
                  <a:cubicBezTo>
                    <a:pt x="2389" y="42"/>
                    <a:pt x="2341" y="62"/>
                    <a:pt x="2292" y="84"/>
                  </a:cubicBezTo>
                  <a:cubicBezTo>
                    <a:pt x="2202" y="138"/>
                    <a:pt x="2129" y="209"/>
                    <a:pt x="2075" y="301"/>
                  </a:cubicBezTo>
                  <a:cubicBezTo>
                    <a:pt x="2058" y="330"/>
                    <a:pt x="2040" y="358"/>
                    <a:pt x="2022" y="387"/>
                  </a:cubicBezTo>
                  <a:cubicBezTo>
                    <a:pt x="1974" y="466"/>
                    <a:pt x="1926" y="545"/>
                    <a:pt x="1878" y="623"/>
                  </a:cubicBezTo>
                  <a:cubicBezTo>
                    <a:pt x="1807" y="740"/>
                    <a:pt x="1735" y="858"/>
                    <a:pt x="1664" y="974"/>
                  </a:cubicBezTo>
                  <a:lnTo>
                    <a:pt x="1404" y="1399"/>
                  </a:lnTo>
                  <a:cubicBezTo>
                    <a:pt x="1309" y="1555"/>
                    <a:pt x="1214" y="1710"/>
                    <a:pt x="1118" y="1866"/>
                  </a:cubicBezTo>
                  <a:cubicBezTo>
                    <a:pt x="1023" y="2023"/>
                    <a:pt x="926" y="2181"/>
                    <a:pt x="830" y="2337"/>
                  </a:cubicBezTo>
                  <a:lnTo>
                    <a:pt x="562" y="2777"/>
                  </a:lnTo>
                  <a:cubicBezTo>
                    <a:pt x="486" y="2902"/>
                    <a:pt x="410" y="3025"/>
                    <a:pt x="335" y="3149"/>
                  </a:cubicBezTo>
                  <a:cubicBezTo>
                    <a:pt x="281" y="3238"/>
                    <a:pt x="227" y="3327"/>
                    <a:pt x="172" y="3415"/>
                  </a:cubicBezTo>
                  <a:cubicBezTo>
                    <a:pt x="146" y="3457"/>
                    <a:pt x="120" y="3500"/>
                    <a:pt x="95" y="3541"/>
                  </a:cubicBezTo>
                  <a:cubicBezTo>
                    <a:pt x="94" y="3544"/>
                    <a:pt x="93" y="3545"/>
                    <a:pt x="91" y="3547"/>
                  </a:cubicBezTo>
                  <a:cubicBezTo>
                    <a:pt x="47" y="3616"/>
                    <a:pt x="24" y="3692"/>
                    <a:pt x="20" y="3772"/>
                  </a:cubicBezTo>
                  <a:cubicBezTo>
                    <a:pt x="1" y="3853"/>
                    <a:pt x="5" y="3934"/>
                    <a:pt x="30" y="4014"/>
                  </a:cubicBezTo>
                  <a:cubicBezTo>
                    <a:pt x="49" y="4093"/>
                    <a:pt x="85" y="4162"/>
                    <a:pt x="139" y="4220"/>
                  </a:cubicBezTo>
                  <a:cubicBezTo>
                    <a:pt x="182" y="4286"/>
                    <a:pt x="238" y="4338"/>
                    <a:pt x="308" y="4376"/>
                  </a:cubicBezTo>
                  <a:lnTo>
                    <a:pt x="454" y="4437"/>
                  </a:lnTo>
                  <a:cubicBezTo>
                    <a:pt x="507" y="4451"/>
                    <a:pt x="561" y="4458"/>
                    <a:pt x="614" y="4458"/>
                  </a:cubicBezTo>
                  <a:cubicBezTo>
                    <a:pt x="668" y="4458"/>
                    <a:pt x="721" y="4451"/>
                    <a:pt x="775" y="4437"/>
                  </a:cubicBezTo>
                  <a:lnTo>
                    <a:pt x="920" y="4376"/>
                  </a:lnTo>
                  <a:cubicBezTo>
                    <a:pt x="1010" y="4322"/>
                    <a:pt x="1083" y="4250"/>
                    <a:pt x="1137" y="4158"/>
                  </a:cubicBezTo>
                  <a:cubicBezTo>
                    <a:pt x="1155" y="4129"/>
                    <a:pt x="1172" y="4100"/>
                    <a:pt x="1190" y="4072"/>
                  </a:cubicBezTo>
                  <a:cubicBezTo>
                    <a:pt x="1239" y="3993"/>
                    <a:pt x="1286" y="3914"/>
                    <a:pt x="1334" y="3836"/>
                  </a:cubicBezTo>
                  <a:cubicBezTo>
                    <a:pt x="1405" y="3719"/>
                    <a:pt x="1477" y="3603"/>
                    <a:pt x="1548" y="3486"/>
                  </a:cubicBezTo>
                  <a:lnTo>
                    <a:pt x="1808" y="3060"/>
                  </a:lnTo>
                  <a:cubicBezTo>
                    <a:pt x="1903" y="2904"/>
                    <a:pt x="1999" y="2749"/>
                    <a:pt x="2094" y="2593"/>
                  </a:cubicBezTo>
                  <a:cubicBezTo>
                    <a:pt x="2188" y="2438"/>
                    <a:pt x="2286" y="2278"/>
                    <a:pt x="2382" y="2122"/>
                  </a:cubicBezTo>
                  <a:lnTo>
                    <a:pt x="2651" y="1681"/>
                  </a:lnTo>
                  <a:cubicBezTo>
                    <a:pt x="2726" y="1557"/>
                    <a:pt x="2802" y="1434"/>
                    <a:pt x="2878" y="1310"/>
                  </a:cubicBezTo>
                  <a:cubicBezTo>
                    <a:pt x="2932" y="1221"/>
                    <a:pt x="2986" y="1133"/>
                    <a:pt x="3041" y="1044"/>
                  </a:cubicBezTo>
                  <a:cubicBezTo>
                    <a:pt x="3066" y="1002"/>
                    <a:pt x="3092" y="959"/>
                    <a:pt x="3117" y="918"/>
                  </a:cubicBezTo>
                  <a:cubicBezTo>
                    <a:pt x="3118" y="915"/>
                    <a:pt x="3120" y="914"/>
                    <a:pt x="3121" y="911"/>
                  </a:cubicBezTo>
                  <a:cubicBezTo>
                    <a:pt x="3165" y="842"/>
                    <a:pt x="3189" y="767"/>
                    <a:pt x="3192" y="687"/>
                  </a:cubicBezTo>
                  <a:cubicBezTo>
                    <a:pt x="3211" y="607"/>
                    <a:pt x="3208" y="525"/>
                    <a:pt x="3182" y="445"/>
                  </a:cubicBezTo>
                  <a:cubicBezTo>
                    <a:pt x="3164" y="366"/>
                    <a:pt x="3127" y="298"/>
                    <a:pt x="3073" y="239"/>
                  </a:cubicBezTo>
                  <a:cubicBezTo>
                    <a:pt x="3031" y="173"/>
                    <a:pt x="2974" y="121"/>
                    <a:pt x="2904" y="84"/>
                  </a:cubicBezTo>
                  <a:lnTo>
                    <a:pt x="2759" y="22"/>
                  </a:lnTo>
                  <a:cubicBezTo>
                    <a:pt x="2705" y="8"/>
                    <a:pt x="2652" y="1"/>
                    <a:pt x="2598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50;p23">
              <a:extLst>
                <a:ext uri="{FF2B5EF4-FFF2-40B4-BE49-F238E27FC236}">
                  <a16:creationId xmlns:a16="http://schemas.microsoft.com/office/drawing/2014/main" id="{4205A89D-1F34-0832-555B-6FBCE982F246}"/>
                </a:ext>
              </a:extLst>
            </p:cNvPr>
            <p:cNvSpPr/>
            <p:nvPr/>
          </p:nvSpPr>
          <p:spPr>
            <a:xfrm>
              <a:off x="8398735" y="4596738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1"/>
                  </a:moveTo>
                  <a:cubicBezTo>
                    <a:pt x="770" y="1"/>
                    <a:pt x="664" y="27"/>
                    <a:pt x="563" y="79"/>
                  </a:cubicBezTo>
                  <a:cubicBezTo>
                    <a:pt x="452" y="115"/>
                    <a:pt x="354" y="178"/>
                    <a:pt x="271" y="267"/>
                  </a:cubicBezTo>
                  <a:cubicBezTo>
                    <a:pt x="183" y="350"/>
                    <a:pt x="121" y="446"/>
                    <a:pt x="83" y="559"/>
                  </a:cubicBezTo>
                  <a:cubicBezTo>
                    <a:pt x="27" y="668"/>
                    <a:pt x="0" y="785"/>
                    <a:pt x="5" y="909"/>
                  </a:cubicBezTo>
                  <a:cubicBezTo>
                    <a:pt x="17" y="991"/>
                    <a:pt x="27" y="1071"/>
                    <a:pt x="38" y="1151"/>
                  </a:cubicBezTo>
                  <a:cubicBezTo>
                    <a:pt x="81" y="1305"/>
                    <a:pt x="158" y="1438"/>
                    <a:pt x="271" y="1552"/>
                  </a:cubicBezTo>
                  <a:lnTo>
                    <a:pt x="455" y="1694"/>
                  </a:lnTo>
                  <a:cubicBezTo>
                    <a:pt x="597" y="1777"/>
                    <a:pt x="750" y="1818"/>
                    <a:pt x="914" y="1818"/>
                  </a:cubicBezTo>
                  <a:cubicBezTo>
                    <a:pt x="924" y="1819"/>
                    <a:pt x="934" y="1819"/>
                    <a:pt x="944" y="1819"/>
                  </a:cubicBezTo>
                  <a:cubicBezTo>
                    <a:pt x="1057" y="1819"/>
                    <a:pt x="1164" y="1793"/>
                    <a:pt x="1264" y="1741"/>
                  </a:cubicBezTo>
                  <a:cubicBezTo>
                    <a:pt x="1377" y="1703"/>
                    <a:pt x="1474" y="1640"/>
                    <a:pt x="1557" y="1552"/>
                  </a:cubicBezTo>
                  <a:cubicBezTo>
                    <a:pt x="1646" y="1470"/>
                    <a:pt x="1708" y="1372"/>
                    <a:pt x="1745" y="1259"/>
                  </a:cubicBezTo>
                  <a:cubicBezTo>
                    <a:pt x="1801" y="1151"/>
                    <a:pt x="1827" y="1035"/>
                    <a:pt x="1822" y="909"/>
                  </a:cubicBezTo>
                  <a:cubicBezTo>
                    <a:pt x="1811" y="829"/>
                    <a:pt x="1801" y="749"/>
                    <a:pt x="1790" y="668"/>
                  </a:cubicBezTo>
                  <a:cubicBezTo>
                    <a:pt x="1747" y="514"/>
                    <a:pt x="1669" y="380"/>
                    <a:pt x="1557" y="267"/>
                  </a:cubicBezTo>
                  <a:lnTo>
                    <a:pt x="1372" y="125"/>
                  </a:lnTo>
                  <a:cubicBezTo>
                    <a:pt x="1230" y="43"/>
                    <a:pt x="1077" y="1"/>
                    <a:pt x="914" y="1"/>
                  </a:cubicBezTo>
                  <a:cubicBezTo>
                    <a:pt x="904" y="1"/>
                    <a:pt x="894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51;p23">
              <a:extLst>
                <a:ext uri="{FF2B5EF4-FFF2-40B4-BE49-F238E27FC236}">
                  <a16:creationId xmlns:a16="http://schemas.microsoft.com/office/drawing/2014/main" id="{90101E66-7DC0-2F3D-E8FF-7087BA5D6DF9}"/>
                </a:ext>
              </a:extLst>
            </p:cNvPr>
            <p:cNvSpPr/>
            <p:nvPr/>
          </p:nvSpPr>
          <p:spPr>
            <a:xfrm>
              <a:off x="8670750" y="4639446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0"/>
                  </a:moveTo>
                  <a:cubicBezTo>
                    <a:pt x="770" y="0"/>
                    <a:pt x="664" y="27"/>
                    <a:pt x="564" y="80"/>
                  </a:cubicBezTo>
                  <a:cubicBezTo>
                    <a:pt x="452" y="116"/>
                    <a:pt x="354" y="179"/>
                    <a:pt x="271" y="267"/>
                  </a:cubicBezTo>
                  <a:cubicBezTo>
                    <a:pt x="183" y="349"/>
                    <a:pt x="121" y="447"/>
                    <a:pt x="84" y="560"/>
                  </a:cubicBezTo>
                  <a:cubicBezTo>
                    <a:pt x="27" y="668"/>
                    <a:pt x="0" y="784"/>
                    <a:pt x="5" y="910"/>
                  </a:cubicBezTo>
                  <a:cubicBezTo>
                    <a:pt x="16" y="990"/>
                    <a:pt x="27" y="1070"/>
                    <a:pt x="38" y="1151"/>
                  </a:cubicBezTo>
                  <a:cubicBezTo>
                    <a:pt x="80" y="1305"/>
                    <a:pt x="159" y="1439"/>
                    <a:pt x="271" y="1552"/>
                  </a:cubicBezTo>
                  <a:lnTo>
                    <a:pt x="455" y="1694"/>
                  </a:lnTo>
                  <a:cubicBezTo>
                    <a:pt x="597" y="1776"/>
                    <a:pt x="750" y="1818"/>
                    <a:pt x="914" y="1818"/>
                  </a:cubicBezTo>
                  <a:cubicBezTo>
                    <a:pt x="924" y="1818"/>
                    <a:pt x="934" y="1818"/>
                    <a:pt x="944" y="1818"/>
                  </a:cubicBezTo>
                  <a:cubicBezTo>
                    <a:pt x="1058" y="1818"/>
                    <a:pt x="1165" y="1792"/>
                    <a:pt x="1264" y="1740"/>
                  </a:cubicBezTo>
                  <a:cubicBezTo>
                    <a:pt x="1377" y="1704"/>
                    <a:pt x="1475" y="1641"/>
                    <a:pt x="1556" y="1552"/>
                  </a:cubicBezTo>
                  <a:cubicBezTo>
                    <a:pt x="1645" y="1469"/>
                    <a:pt x="1708" y="1373"/>
                    <a:pt x="1745" y="1260"/>
                  </a:cubicBezTo>
                  <a:cubicBezTo>
                    <a:pt x="1801" y="1151"/>
                    <a:pt x="1827" y="1034"/>
                    <a:pt x="1822" y="910"/>
                  </a:cubicBezTo>
                  <a:cubicBezTo>
                    <a:pt x="1812" y="828"/>
                    <a:pt x="1801" y="748"/>
                    <a:pt x="1791" y="668"/>
                  </a:cubicBezTo>
                  <a:cubicBezTo>
                    <a:pt x="1747" y="514"/>
                    <a:pt x="1669" y="381"/>
                    <a:pt x="1556" y="267"/>
                  </a:cubicBezTo>
                  <a:lnTo>
                    <a:pt x="1373" y="125"/>
                  </a:lnTo>
                  <a:cubicBezTo>
                    <a:pt x="1232" y="43"/>
                    <a:pt x="1079" y="2"/>
                    <a:pt x="914" y="1"/>
                  </a:cubicBezTo>
                  <a:cubicBezTo>
                    <a:pt x="904" y="0"/>
                    <a:pt x="89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52;p23">
              <a:extLst>
                <a:ext uri="{FF2B5EF4-FFF2-40B4-BE49-F238E27FC236}">
                  <a16:creationId xmlns:a16="http://schemas.microsoft.com/office/drawing/2014/main" id="{A99F5822-3AC6-DB30-2A96-FB09D9864F4F}"/>
                </a:ext>
              </a:extLst>
            </p:cNvPr>
            <p:cNvSpPr/>
            <p:nvPr/>
          </p:nvSpPr>
          <p:spPr>
            <a:xfrm>
              <a:off x="8450424" y="4751650"/>
              <a:ext cx="222979" cy="136033"/>
            </a:xfrm>
            <a:custGeom>
              <a:avLst/>
              <a:gdLst/>
              <a:ahLst/>
              <a:cxnLst/>
              <a:rect l="l" t="t" r="r" b="b"/>
              <a:pathLst>
                <a:path w="4370" h="2666" extrusionOk="0">
                  <a:moveTo>
                    <a:pt x="922" y="744"/>
                  </a:moveTo>
                  <a:cubicBezTo>
                    <a:pt x="923" y="747"/>
                    <a:pt x="923" y="751"/>
                    <a:pt x="924" y="754"/>
                  </a:cubicBezTo>
                  <a:cubicBezTo>
                    <a:pt x="923" y="751"/>
                    <a:pt x="923" y="747"/>
                    <a:pt x="922" y="744"/>
                  </a:cubicBezTo>
                  <a:close/>
                  <a:moveTo>
                    <a:pt x="1003" y="987"/>
                  </a:moveTo>
                  <a:lnTo>
                    <a:pt x="1008" y="997"/>
                  </a:lnTo>
                  <a:cubicBezTo>
                    <a:pt x="1006" y="994"/>
                    <a:pt x="1005" y="990"/>
                    <a:pt x="1003" y="987"/>
                  </a:cubicBezTo>
                  <a:close/>
                  <a:moveTo>
                    <a:pt x="3414" y="1109"/>
                  </a:moveTo>
                  <a:lnTo>
                    <a:pt x="3414" y="1109"/>
                  </a:lnTo>
                  <a:cubicBezTo>
                    <a:pt x="3414" y="1109"/>
                    <a:pt x="3413" y="1110"/>
                    <a:pt x="3413" y="1111"/>
                  </a:cubicBezTo>
                  <a:lnTo>
                    <a:pt x="3413" y="1111"/>
                  </a:lnTo>
                  <a:lnTo>
                    <a:pt x="3414" y="1109"/>
                  </a:lnTo>
                  <a:close/>
                  <a:moveTo>
                    <a:pt x="1088" y="1132"/>
                  </a:moveTo>
                  <a:lnTo>
                    <a:pt x="1103" y="1151"/>
                  </a:lnTo>
                  <a:lnTo>
                    <a:pt x="1103" y="1151"/>
                  </a:lnTo>
                  <a:cubicBezTo>
                    <a:pt x="1098" y="1145"/>
                    <a:pt x="1093" y="1139"/>
                    <a:pt x="1088" y="1132"/>
                  </a:cubicBezTo>
                  <a:close/>
                  <a:moveTo>
                    <a:pt x="3300" y="1337"/>
                  </a:moveTo>
                  <a:cubicBezTo>
                    <a:pt x="3298" y="1339"/>
                    <a:pt x="3296" y="1342"/>
                    <a:pt x="3294" y="1345"/>
                  </a:cubicBezTo>
                  <a:lnTo>
                    <a:pt x="3294" y="1345"/>
                  </a:lnTo>
                  <a:lnTo>
                    <a:pt x="3300" y="1337"/>
                  </a:lnTo>
                  <a:close/>
                  <a:moveTo>
                    <a:pt x="1314" y="1377"/>
                  </a:moveTo>
                  <a:lnTo>
                    <a:pt x="1321" y="1383"/>
                  </a:lnTo>
                  <a:lnTo>
                    <a:pt x="1321" y="1383"/>
                  </a:lnTo>
                  <a:cubicBezTo>
                    <a:pt x="1319" y="1381"/>
                    <a:pt x="1316" y="1379"/>
                    <a:pt x="1314" y="1377"/>
                  </a:cubicBezTo>
                  <a:close/>
                  <a:moveTo>
                    <a:pt x="3230" y="1427"/>
                  </a:moveTo>
                  <a:lnTo>
                    <a:pt x="3230" y="1427"/>
                  </a:lnTo>
                  <a:cubicBezTo>
                    <a:pt x="3229" y="1427"/>
                    <a:pt x="3229" y="1428"/>
                    <a:pt x="3228" y="1428"/>
                  </a:cubicBezTo>
                  <a:lnTo>
                    <a:pt x="3230" y="1427"/>
                  </a:lnTo>
                  <a:close/>
                  <a:moveTo>
                    <a:pt x="1774" y="1644"/>
                  </a:moveTo>
                  <a:lnTo>
                    <a:pt x="1778" y="1645"/>
                  </a:lnTo>
                  <a:cubicBezTo>
                    <a:pt x="1776" y="1645"/>
                    <a:pt x="1775" y="1644"/>
                    <a:pt x="1774" y="1644"/>
                  </a:cubicBezTo>
                  <a:close/>
                  <a:moveTo>
                    <a:pt x="2946" y="1643"/>
                  </a:moveTo>
                  <a:cubicBezTo>
                    <a:pt x="2944" y="1644"/>
                    <a:pt x="2941" y="1645"/>
                    <a:pt x="2939" y="1646"/>
                  </a:cubicBezTo>
                  <a:lnTo>
                    <a:pt x="2939" y="1646"/>
                  </a:lnTo>
                  <a:lnTo>
                    <a:pt x="2946" y="1643"/>
                  </a:lnTo>
                  <a:close/>
                  <a:moveTo>
                    <a:pt x="2843" y="1686"/>
                  </a:moveTo>
                  <a:cubicBezTo>
                    <a:pt x="2841" y="1686"/>
                    <a:pt x="2839" y="1687"/>
                    <a:pt x="2837" y="1688"/>
                  </a:cubicBezTo>
                  <a:lnTo>
                    <a:pt x="2843" y="1686"/>
                  </a:lnTo>
                  <a:close/>
                  <a:moveTo>
                    <a:pt x="2643" y="1739"/>
                  </a:moveTo>
                  <a:cubicBezTo>
                    <a:pt x="2639" y="1740"/>
                    <a:pt x="2635" y="1740"/>
                    <a:pt x="2631" y="1741"/>
                  </a:cubicBezTo>
                  <a:lnTo>
                    <a:pt x="2631" y="1741"/>
                  </a:lnTo>
                  <a:lnTo>
                    <a:pt x="2643" y="1739"/>
                  </a:lnTo>
                  <a:close/>
                  <a:moveTo>
                    <a:pt x="2572" y="1749"/>
                  </a:moveTo>
                  <a:cubicBezTo>
                    <a:pt x="2556" y="1752"/>
                    <a:pt x="2539" y="1754"/>
                    <a:pt x="2522" y="1756"/>
                  </a:cubicBezTo>
                  <a:lnTo>
                    <a:pt x="2572" y="1749"/>
                  </a:lnTo>
                  <a:close/>
                  <a:moveTo>
                    <a:pt x="474" y="1"/>
                  </a:moveTo>
                  <a:cubicBezTo>
                    <a:pt x="469" y="1"/>
                    <a:pt x="464" y="1"/>
                    <a:pt x="460" y="1"/>
                  </a:cubicBezTo>
                  <a:lnTo>
                    <a:pt x="339" y="18"/>
                  </a:lnTo>
                  <a:cubicBezTo>
                    <a:pt x="261" y="39"/>
                    <a:pt x="195" y="78"/>
                    <a:pt x="138" y="134"/>
                  </a:cubicBezTo>
                  <a:cubicBezTo>
                    <a:pt x="115" y="166"/>
                    <a:pt x="91" y="196"/>
                    <a:pt x="67" y="226"/>
                  </a:cubicBezTo>
                  <a:cubicBezTo>
                    <a:pt x="27" y="297"/>
                    <a:pt x="6" y="374"/>
                    <a:pt x="6" y="455"/>
                  </a:cubicBezTo>
                  <a:cubicBezTo>
                    <a:pt x="1" y="543"/>
                    <a:pt x="2" y="631"/>
                    <a:pt x="11" y="717"/>
                  </a:cubicBezTo>
                  <a:cubicBezTo>
                    <a:pt x="24" y="839"/>
                    <a:pt x="41" y="962"/>
                    <a:pt x="75" y="1080"/>
                  </a:cubicBezTo>
                  <a:cubicBezTo>
                    <a:pt x="108" y="1194"/>
                    <a:pt x="155" y="1305"/>
                    <a:pt x="206" y="1412"/>
                  </a:cubicBezTo>
                  <a:cubicBezTo>
                    <a:pt x="241" y="1485"/>
                    <a:pt x="283" y="1554"/>
                    <a:pt x="329" y="1620"/>
                  </a:cubicBezTo>
                  <a:cubicBezTo>
                    <a:pt x="443" y="1785"/>
                    <a:pt x="574" y="1936"/>
                    <a:pt x="729" y="2063"/>
                  </a:cubicBezTo>
                  <a:cubicBezTo>
                    <a:pt x="885" y="2188"/>
                    <a:pt x="1050" y="2305"/>
                    <a:pt x="1235" y="2393"/>
                  </a:cubicBezTo>
                  <a:cubicBezTo>
                    <a:pt x="1419" y="2479"/>
                    <a:pt x="1611" y="2553"/>
                    <a:pt x="1810" y="2598"/>
                  </a:cubicBezTo>
                  <a:cubicBezTo>
                    <a:pt x="1929" y="2625"/>
                    <a:pt x="2051" y="2641"/>
                    <a:pt x="2173" y="2654"/>
                  </a:cubicBezTo>
                  <a:cubicBezTo>
                    <a:pt x="2244" y="2661"/>
                    <a:pt x="2316" y="2665"/>
                    <a:pt x="2388" y="2665"/>
                  </a:cubicBezTo>
                  <a:cubicBezTo>
                    <a:pt x="2398" y="2665"/>
                    <a:pt x="2408" y="2665"/>
                    <a:pt x="2418" y="2665"/>
                  </a:cubicBezTo>
                  <a:cubicBezTo>
                    <a:pt x="2540" y="2664"/>
                    <a:pt x="2658" y="2647"/>
                    <a:pt x="2778" y="2631"/>
                  </a:cubicBezTo>
                  <a:cubicBezTo>
                    <a:pt x="2857" y="2620"/>
                    <a:pt x="2935" y="2603"/>
                    <a:pt x="3011" y="2581"/>
                  </a:cubicBezTo>
                  <a:cubicBezTo>
                    <a:pt x="3124" y="2548"/>
                    <a:pt x="3233" y="2503"/>
                    <a:pt x="3339" y="2454"/>
                  </a:cubicBezTo>
                  <a:cubicBezTo>
                    <a:pt x="3410" y="2422"/>
                    <a:pt x="3479" y="2384"/>
                    <a:pt x="3543" y="2339"/>
                  </a:cubicBezTo>
                  <a:cubicBezTo>
                    <a:pt x="3640" y="2274"/>
                    <a:pt x="3734" y="2202"/>
                    <a:pt x="3817" y="2121"/>
                  </a:cubicBezTo>
                  <a:cubicBezTo>
                    <a:pt x="3902" y="2038"/>
                    <a:pt x="3976" y="1943"/>
                    <a:pt x="4044" y="1847"/>
                  </a:cubicBezTo>
                  <a:cubicBezTo>
                    <a:pt x="4094" y="1777"/>
                    <a:pt x="4138" y="1702"/>
                    <a:pt x="4174" y="1624"/>
                  </a:cubicBezTo>
                  <a:cubicBezTo>
                    <a:pt x="4229" y="1506"/>
                    <a:pt x="4279" y="1384"/>
                    <a:pt x="4314" y="1259"/>
                  </a:cubicBezTo>
                  <a:cubicBezTo>
                    <a:pt x="4327" y="1213"/>
                    <a:pt x="4338" y="1165"/>
                    <a:pt x="4347" y="1119"/>
                  </a:cubicBezTo>
                  <a:cubicBezTo>
                    <a:pt x="4366" y="1058"/>
                    <a:pt x="4370" y="997"/>
                    <a:pt x="4356" y="937"/>
                  </a:cubicBezTo>
                  <a:cubicBezTo>
                    <a:pt x="4353" y="877"/>
                    <a:pt x="4334" y="820"/>
                    <a:pt x="4302" y="767"/>
                  </a:cubicBezTo>
                  <a:cubicBezTo>
                    <a:pt x="4273" y="715"/>
                    <a:pt x="4234" y="672"/>
                    <a:pt x="4184" y="641"/>
                  </a:cubicBezTo>
                  <a:cubicBezTo>
                    <a:pt x="4140" y="601"/>
                    <a:pt x="4089" y="573"/>
                    <a:pt x="4030" y="559"/>
                  </a:cubicBezTo>
                  <a:lnTo>
                    <a:pt x="3909" y="543"/>
                  </a:lnTo>
                  <a:cubicBezTo>
                    <a:pt x="3827" y="543"/>
                    <a:pt x="3750" y="564"/>
                    <a:pt x="3680" y="604"/>
                  </a:cubicBezTo>
                  <a:lnTo>
                    <a:pt x="3588" y="676"/>
                  </a:lnTo>
                  <a:cubicBezTo>
                    <a:pt x="3532" y="732"/>
                    <a:pt x="3493" y="800"/>
                    <a:pt x="3470" y="877"/>
                  </a:cubicBezTo>
                  <a:cubicBezTo>
                    <a:pt x="3451" y="975"/>
                    <a:pt x="3425" y="1071"/>
                    <a:pt x="3390" y="1164"/>
                  </a:cubicBezTo>
                  <a:lnTo>
                    <a:pt x="3390" y="1164"/>
                  </a:lnTo>
                  <a:cubicBezTo>
                    <a:pt x="3354" y="1241"/>
                    <a:pt x="3311" y="1315"/>
                    <a:pt x="3262" y="1384"/>
                  </a:cubicBezTo>
                  <a:lnTo>
                    <a:pt x="3262" y="1384"/>
                  </a:lnTo>
                  <a:cubicBezTo>
                    <a:pt x="3213" y="1441"/>
                    <a:pt x="3160" y="1494"/>
                    <a:pt x="3102" y="1543"/>
                  </a:cubicBezTo>
                  <a:lnTo>
                    <a:pt x="3102" y="1543"/>
                  </a:lnTo>
                  <a:cubicBezTo>
                    <a:pt x="3035" y="1590"/>
                    <a:pt x="2963" y="1631"/>
                    <a:pt x="2888" y="1666"/>
                  </a:cubicBezTo>
                  <a:lnTo>
                    <a:pt x="2888" y="1666"/>
                  </a:lnTo>
                  <a:cubicBezTo>
                    <a:pt x="2801" y="1698"/>
                    <a:pt x="2711" y="1723"/>
                    <a:pt x="2619" y="1741"/>
                  </a:cubicBezTo>
                  <a:cubicBezTo>
                    <a:pt x="2610" y="1742"/>
                    <a:pt x="2601" y="1744"/>
                    <a:pt x="2592" y="1746"/>
                  </a:cubicBezTo>
                  <a:lnTo>
                    <a:pt x="2592" y="1746"/>
                  </a:lnTo>
                  <a:cubicBezTo>
                    <a:pt x="2524" y="1753"/>
                    <a:pt x="2456" y="1756"/>
                    <a:pt x="2387" y="1756"/>
                  </a:cubicBezTo>
                  <a:cubicBezTo>
                    <a:pt x="2335" y="1756"/>
                    <a:pt x="2283" y="1754"/>
                    <a:pt x="2231" y="1751"/>
                  </a:cubicBezTo>
                  <a:cubicBezTo>
                    <a:pt x="2212" y="1749"/>
                    <a:pt x="2192" y="1747"/>
                    <a:pt x="2171" y="1745"/>
                  </a:cubicBezTo>
                  <a:lnTo>
                    <a:pt x="2171" y="1745"/>
                  </a:lnTo>
                  <a:cubicBezTo>
                    <a:pt x="2042" y="1723"/>
                    <a:pt x="1914" y="1691"/>
                    <a:pt x="1791" y="1647"/>
                  </a:cubicBezTo>
                  <a:cubicBezTo>
                    <a:pt x="1768" y="1639"/>
                    <a:pt x="1745" y="1630"/>
                    <a:pt x="1722" y="1621"/>
                  </a:cubicBezTo>
                  <a:lnTo>
                    <a:pt x="1722" y="1621"/>
                  </a:lnTo>
                  <a:cubicBezTo>
                    <a:pt x="1613" y="1572"/>
                    <a:pt x="1509" y="1514"/>
                    <a:pt x="1409" y="1446"/>
                  </a:cubicBezTo>
                  <a:cubicBezTo>
                    <a:pt x="1396" y="1437"/>
                    <a:pt x="1383" y="1428"/>
                    <a:pt x="1370" y="1419"/>
                  </a:cubicBezTo>
                  <a:lnTo>
                    <a:pt x="1370" y="1419"/>
                  </a:lnTo>
                  <a:cubicBezTo>
                    <a:pt x="1291" y="1355"/>
                    <a:pt x="1217" y="1285"/>
                    <a:pt x="1150" y="1209"/>
                  </a:cubicBezTo>
                  <a:cubicBezTo>
                    <a:pt x="1143" y="1200"/>
                    <a:pt x="1135" y="1191"/>
                    <a:pt x="1127" y="1182"/>
                  </a:cubicBezTo>
                  <a:lnTo>
                    <a:pt x="1127" y="1182"/>
                  </a:lnTo>
                  <a:cubicBezTo>
                    <a:pt x="1073" y="1106"/>
                    <a:pt x="1025" y="1025"/>
                    <a:pt x="985" y="940"/>
                  </a:cubicBezTo>
                  <a:lnTo>
                    <a:pt x="985" y="940"/>
                  </a:lnTo>
                  <a:cubicBezTo>
                    <a:pt x="955" y="860"/>
                    <a:pt x="932" y="777"/>
                    <a:pt x="917" y="693"/>
                  </a:cubicBezTo>
                  <a:lnTo>
                    <a:pt x="917" y="693"/>
                  </a:lnTo>
                  <a:cubicBezTo>
                    <a:pt x="910" y="614"/>
                    <a:pt x="909" y="534"/>
                    <a:pt x="915" y="455"/>
                  </a:cubicBezTo>
                  <a:cubicBezTo>
                    <a:pt x="916" y="393"/>
                    <a:pt x="903" y="335"/>
                    <a:pt x="875" y="281"/>
                  </a:cubicBezTo>
                  <a:cubicBezTo>
                    <a:pt x="857" y="224"/>
                    <a:pt x="826" y="176"/>
                    <a:pt x="781" y="134"/>
                  </a:cubicBezTo>
                  <a:cubicBezTo>
                    <a:pt x="740" y="90"/>
                    <a:pt x="692" y="59"/>
                    <a:pt x="635" y="40"/>
                  </a:cubicBezTo>
                  <a:cubicBezTo>
                    <a:pt x="585" y="15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53;p23">
              <a:extLst>
                <a:ext uri="{FF2B5EF4-FFF2-40B4-BE49-F238E27FC236}">
                  <a16:creationId xmlns:a16="http://schemas.microsoft.com/office/drawing/2014/main" id="{EA9A9CAD-1855-2C1A-8142-5923D6F3CE62}"/>
                </a:ext>
              </a:extLst>
            </p:cNvPr>
            <p:cNvSpPr/>
            <p:nvPr/>
          </p:nvSpPr>
          <p:spPr>
            <a:xfrm>
              <a:off x="8195452" y="4721903"/>
              <a:ext cx="186445" cy="185629"/>
            </a:xfrm>
            <a:custGeom>
              <a:avLst/>
              <a:gdLst/>
              <a:ahLst/>
              <a:cxnLst/>
              <a:rect l="l" t="t" r="r" b="b"/>
              <a:pathLst>
                <a:path w="3654" h="3638" extrusionOk="0">
                  <a:moveTo>
                    <a:pt x="1772" y="0"/>
                  </a:moveTo>
                  <a:cubicBezTo>
                    <a:pt x="1543" y="0"/>
                    <a:pt x="1327" y="52"/>
                    <a:pt x="1126" y="158"/>
                  </a:cubicBezTo>
                  <a:cubicBezTo>
                    <a:pt x="901" y="232"/>
                    <a:pt x="706" y="357"/>
                    <a:pt x="542" y="534"/>
                  </a:cubicBezTo>
                  <a:cubicBezTo>
                    <a:pt x="364" y="698"/>
                    <a:pt x="238" y="894"/>
                    <a:pt x="166" y="1119"/>
                  </a:cubicBezTo>
                  <a:cubicBezTo>
                    <a:pt x="52" y="1335"/>
                    <a:pt x="0" y="1569"/>
                    <a:pt x="9" y="1820"/>
                  </a:cubicBezTo>
                  <a:cubicBezTo>
                    <a:pt x="30" y="1980"/>
                    <a:pt x="53" y="2141"/>
                    <a:pt x="74" y="2302"/>
                  </a:cubicBezTo>
                  <a:cubicBezTo>
                    <a:pt x="161" y="2610"/>
                    <a:pt x="316" y="2877"/>
                    <a:pt x="542" y="3104"/>
                  </a:cubicBezTo>
                  <a:cubicBezTo>
                    <a:pt x="664" y="3199"/>
                    <a:pt x="786" y="3293"/>
                    <a:pt x="909" y="3388"/>
                  </a:cubicBezTo>
                  <a:cubicBezTo>
                    <a:pt x="1193" y="3553"/>
                    <a:pt x="1499" y="3635"/>
                    <a:pt x="1826" y="3637"/>
                  </a:cubicBezTo>
                  <a:cubicBezTo>
                    <a:pt x="1844" y="3637"/>
                    <a:pt x="1863" y="3638"/>
                    <a:pt x="1881" y="3638"/>
                  </a:cubicBezTo>
                  <a:cubicBezTo>
                    <a:pt x="2111" y="3638"/>
                    <a:pt x="2326" y="3586"/>
                    <a:pt x="2527" y="3480"/>
                  </a:cubicBezTo>
                  <a:cubicBezTo>
                    <a:pt x="2752" y="3406"/>
                    <a:pt x="2947" y="3282"/>
                    <a:pt x="3111" y="3104"/>
                  </a:cubicBezTo>
                  <a:cubicBezTo>
                    <a:pt x="3288" y="2939"/>
                    <a:pt x="3414" y="2745"/>
                    <a:pt x="3488" y="2519"/>
                  </a:cubicBezTo>
                  <a:cubicBezTo>
                    <a:pt x="3601" y="2302"/>
                    <a:pt x="3653" y="2069"/>
                    <a:pt x="3644" y="1820"/>
                  </a:cubicBezTo>
                  <a:cubicBezTo>
                    <a:pt x="3622" y="1658"/>
                    <a:pt x="3601" y="1497"/>
                    <a:pt x="3579" y="1335"/>
                  </a:cubicBezTo>
                  <a:cubicBezTo>
                    <a:pt x="3493" y="1028"/>
                    <a:pt x="3337" y="761"/>
                    <a:pt x="3111" y="534"/>
                  </a:cubicBezTo>
                  <a:cubicBezTo>
                    <a:pt x="2989" y="439"/>
                    <a:pt x="2867" y="345"/>
                    <a:pt x="2744" y="249"/>
                  </a:cubicBezTo>
                  <a:cubicBezTo>
                    <a:pt x="2461" y="85"/>
                    <a:pt x="2155" y="2"/>
                    <a:pt x="1826" y="1"/>
                  </a:cubicBezTo>
                  <a:cubicBezTo>
                    <a:pt x="1808" y="1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54;p23">
              <a:extLst>
                <a:ext uri="{FF2B5EF4-FFF2-40B4-BE49-F238E27FC236}">
                  <a16:creationId xmlns:a16="http://schemas.microsoft.com/office/drawing/2014/main" id="{B8D5C8C2-8B4D-4876-A75D-4E480711E98A}"/>
                </a:ext>
              </a:extLst>
            </p:cNvPr>
            <p:cNvSpPr/>
            <p:nvPr/>
          </p:nvSpPr>
          <p:spPr>
            <a:xfrm>
              <a:off x="8720703" y="4804359"/>
              <a:ext cx="186445" cy="185680"/>
            </a:xfrm>
            <a:custGeom>
              <a:avLst/>
              <a:gdLst/>
              <a:ahLst/>
              <a:cxnLst/>
              <a:rect l="l" t="t" r="r" b="b"/>
              <a:pathLst>
                <a:path w="3654" h="3639" extrusionOk="0">
                  <a:moveTo>
                    <a:pt x="1767" y="0"/>
                  </a:moveTo>
                  <a:cubicBezTo>
                    <a:pt x="1540" y="0"/>
                    <a:pt x="1326" y="53"/>
                    <a:pt x="1127" y="158"/>
                  </a:cubicBezTo>
                  <a:cubicBezTo>
                    <a:pt x="901" y="231"/>
                    <a:pt x="707" y="357"/>
                    <a:pt x="542" y="535"/>
                  </a:cubicBezTo>
                  <a:cubicBezTo>
                    <a:pt x="364" y="699"/>
                    <a:pt x="239" y="893"/>
                    <a:pt x="166" y="1119"/>
                  </a:cubicBezTo>
                  <a:cubicBezTo>
                    <a:pt x="52" y="1336"/>
                    <a:pt x="1" y="1569"/>
                    <a:pt x="9" y="1819"/>
                  </a:cubicBezTo>
                  <a:cubicBezTo>
                    <a:pt x="31" y="1980"/>
                    <a:pt x="53" y="2141"/>
                    <a:pt x="75" y="2303"/>
                  </a:cubicBezTo>
                  <a:cubicBezTo>
                    <a:pt x="161" y="2610"/>
                    <a:pt x="317" y="2877"/>
                    <a:pt x="542" y="3104"/>
                  </a:cubicBezTo>
                  <a:cubicBezTo>
                    <a:pt x="664" y="3199"/>
                    <a:pt x="787" y="3293"/>
                    <a:pt x="910" y="3389"/>
                  </a:cubicBezTo>
                  <a:cubicBezTo>
                    <a:pt x="1193" y="3553"/>
                    <a:pt x="1499" y="3636"/>
                    <a:pt x="1826" y="3637"/>
                  </a:cubicBezTo>
                  <a:cubicBezTo>
                    <a:pt x="1844" y="3638"/>
                    <a:pt x="1862" y="3638"/>
                    <a:pt x="1880" y="3638"/>
                  </a:cubicBezTo>
                  <a:cubicBezTo>
                    <a:pt x="2111" y="3638"/>
                    <a:pt x="2326" y="3585"/>
                    <a:pt x="2527" y="3480"/>
                  </a:cubicBezTo>
                  <a:cubicBezTo>
                    <a:pt x="2752" y="3406"/>
                    <a:pt x="2948" y="3281"/>
                    <a:pt x="3112" y="3104"/>
                  </a:cubicBezTo>
                  <a:cubicBezTo>
                    <a:pt x="3290" y="2940"/>
                    <a:pt x="3414" y="2744"/>
                    <a:pt x="3488" y="2520"/>
                  </a:cubicBezTo>
                  <a:cubicBezTo>
                    <a:pt x="3602" y="2303"/>
                    <a:pt x="3654" y="2070"/>
                    <a:pt x="3645" y="1819"/>
                  </a:cubicBezTo>
                  <a:cubicBezTo>
                    <a:pt x="3622" y="1658"/>
                    <a:pt x="3601" y="1496"/>
                    <a:pt x="3580" y="1336"/>
                  </a:cubicBezTo>
                  <a:cubicBezTo>
                    <a:pt x="3493" y="1027"/>
                    <a:pt x="3338" y="760"/>
                    <a:pt x="3112" y="535"/>
                  </a:cubicBezTo>
                  <a:cubicBezTo>
                    <a:pt x="2989" y="439"/>
                    <a:pt x="2867" y="344"/>
                    <a:pt x="2744" y="250"/>
                  </a:cubicBezTo>
                  <a:cubicBezTo>
                    <a:pt x="2461" y="86"/>
                    <a:pt x="2155" y="3"/>
                    <a:pt x="1826" y="2"/>
                  </a:cubicBezTo>
                  <a:cubicBezTo>
                    <a:pt x="1806" y="1"/>
                    <a:pt x="1787" y="0"/>
                    <a:pt x="176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79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D8DA4F08-E9FE-DBAD-0E25-A878B9A68F3C}"/>
              </a:ext>
            </a:extLst>
          </p:cNvPr>
          <p:cNvSpPr/>
          <p:nvPr userDrawn="1"/>
        </p:nvSpPr>
        <p:spPr>
          <a:xfrm>
            <a:off x="793916" y="250641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479;p23">
            <a:extLst>
              <a:ext uri="{FF2B5EF4-FFF2-40B4-BE49-F238E27FC236}">
                <a16:creationId xmlns:a16="http://schemas.microsoft.com/office/drawing/2014/main" id="{02D51DF7-C62F-E894-D3EE-3F6B4C6CC273}"/>
              </a:ext>
            </a:extLst>
          </p:cNvPr>
          <p:cNvGrpSpPr/>
          <p:nvPr userDrawn="1"/>
        </p:nvGrpSpPr>
        <p:grpSpPr>
          <a:xfrm>
            <a:off x="405624" y="24631"/>
            <a:ext cx="865146" cy="809970"/>
            <a:chOff x="975497" y="3243843"/>
            <a:chExt cx="2091362" cy="1957982"/>
          </a:xfrm>
        </p:grpSpPr>
        <p:sp>
          <p:nvSpPr>
            <p:cNvPr id="90" name="Google Shape;480;p23">
              <a:extLst>
                <a:ext uri="{FF2B5EF4-FFF2-40B4-BE49-F238E27FC236}">
                  <a16:creationId xmlns:a16="http://schemas.microsoft.com/office/drawing/2014/main" id="{2377BA49-4AAB-330A-204B-CCE938A35C06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81;p23">
              <a:extLst>
                <a:ext uri="{FF2B5EF4-FFF2-40B4-BE49-F238E27FC236}">
                  <a16:creationId xmlns:a16="http://schemas.microsoft.com/office/drawing/2014/main" id="{926C68B2-9F4D-5809-E426-8E43B42BD585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82;p23">
              <a:extLst>
                <a:ext uri="{FF2B5EF4-FFF2-40B4-BE49-F238E27FC236}">
                  <a16:creationId xmlns:a16="http://schemas.microsoft.com/office/drawing/2014/main" id="{DF46950E-DC68-13A9-1B55-EDD0276ABE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83;p23">
              <a:extLst>
                <a:ext uri="{FF2B5EF4-FFF2-40B4-BE49-F238E27FC236}">
                  <a16:creationId xmlns:a16="http://schemas.microsoft.com/office/drawing/2014/main" id="{4BC59735-1F9A-C61E-DFD3-B8E5C5B53314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84;p23">
              <a:extLst>
                <a:ext uri="{FF2B5EF4-FFF2-40B4-BE49-F238E27FC236}">
                  <a16:creationId xmlns:a16="http://schemas.microsoft.com/office/drawing/2014/main" id="{1704A693-FE4C-F14C-546B-C001A024AA84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85;p23">
              <a:extLst>
                <a:ext uri="{FF2B5EF4-FFF2-40B4-BE49-F238E27FC236}">
                  <a16:creationId xmlns:a16="http://schemas.microsoft.com/office/drawing/2014/main" id="{7B0FF810-B414-2EE7-FE2D-AF4E6B5A6C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86;p23">
              <a:extLst>
                <a:ext uri="{FF2B5EF4-FFF2-40B4-BE49-F238E27FC236}">
                  <a16:creationId xmlns:a16="http://schemas.microsoft.com/office/drawing/2014/main" id="{AD3F9DEE-4D71-33EB-6FEA-A583E00E890D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87;p23">
              <a:extLst>
                <a:ext uri="{FF2B5EF4-FFF2-40B4-BE49-F238E27FC236}">
                  <a16:creationId xmlns:a16="http://schemas.microsoft.com/office/drawing/2014/main" id="{9F831E93-1AD0-5DC0-71A4-29774429A99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88;p23">
              <a:extLst>
                <a:ext uri="{FF2B5EF4-FFF2-40B4-BE49-F238E27FC236}">
                  <a16:creationId xmlns:a16="http://schemas.microsoft.com/office/drawing/2014/main" id="{E87DB286-7362-EC83-2178-9DC2B2EBDB7D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89;p23">
              <a:extLst>
                <a:ext uri="{FF2B5EF4-FFF2-40B4-BE49-F238E27FC236}">
                  <a16:creationId xmlns:a16="http://schemas.microsoft.com/office/drawing/2014/main" id="{356277D4-3150-C8FF-8A6A-F3327649566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90;p23">
              <a:extLst>
                <a:ext uri="{FF2B5EF4-FFF2-40B4-BE49-F238E27FC236}">
                  <a16:creationId xmlns:a16="http://schemas.microsoft.com/office/drawing/2014/main" id="{AB417776-7621-3282-DC32-54A9FCBB43C1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91;p23">
              <a:extLst>
                <a:ext uri="{FF2B5EF4-FFF2-40B4-BE49-F238E27FC236}">
                  <a16:creationId xmlns:a16="http://schemas.microsoft.com/office/drawing/2014/main" id="{09EE9D8C-8A0B-9761-F7A1-1240BEA98862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92;p23">
              <a:extLst>
                <a:ext uri="{FF2B5EF4-FFF2-40B4-BE49-F238E27FC236}">
                  <a16:creationId xmlns:a16="http://schemas.microsoft.com/office/drawing/2014/main" id="{4396117B-6BF7-16D7-53F7-C99A1897A792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93;p23">
              <a:extLst>
                <a:ext uri="{FF2B5EF4-FFF2-40B4-BE49-F238E27FC236}">
                  <a16:creationId xmlns:a16="http://schemas.microsoft.com/office/drawing/2014/main" id="{8A3FCA73-59CA-C0EB-1095-130A6FEA9939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94;p23">
              <a:extLst>
                <a:ext uri="{FF2B5EF4-FFF2-40B4-BE49-F238E27FC236}">
                  <a16:creationId xmlns:a16="http://schemas.microsoft.com/office/drawing/2014/main" id="{7625D7A1-1B1E-52C2-DA2B-DB2A17B2EAB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495;p23">
            <a:extLst>
              <a:ext uri="{FF2B5EF4-FFF2-40B4-BE49-F238E27FC236}">
                <a16:creationId xmlns:a16="http://schemas.microsoft.com/office/drawing/2014/main" id="{4DD47DC5-1D61-A419-D8EA-25C1D95092B5}"/>
              </a:ext>
            </a:extLst>
          </p:cNvPr>
          <p:cNvGrpSpPr/>
          <p:nvPr userDrawn="1"/>
        </p:nvGrpSpPr>
        <p:grpSpPr>
          <a:xfrm>
            <a:off x="5588720" y="5903315"/>
            <a:ext cx="1014555" cy="773248"/>
            <a:chOff x="4782924" y="6214595"/>
            <a:chExt cx="1014555" cy="773248"/>
          </a:xfrm>
        </p:grpSpPr>
        <p:sp>
          <p:nvSpPr>
            <p:cNvPr id="106" name="Google Shape;496;p23">
              <a:extLst>
                <a:ext uri="{FF2B5EF4-FFF2-40B4-BE49-F238E27FC236}">
                  <a16:creationId xmlns:a16="http://schemas.microsoft.com/office/drawing/2014/main" id="{9265137E-779A-F94A-AAE3-F9981A45910B}"/>
                </a:ext>
              </a:extLst>
            </p:cNvPr>
            <p:cNvSpPr/>
            <p:nvPr/>
          </p:nvSpPr>
          <p:spPr>
            <a:xfrm rot="865711">
              <a:off x="4841478" y="6309819"/>
              <a:ext cx="837226" cy="575972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97;p23">
              <a:extLst>
                <a:ext uri="{FF2B5EF4-FFF2-40B4-BE49-F238E27FC236}">
                  <a16:creationId xmlns:a16="http://schemas.microsoft.com/office/drawing/2014/main" id="{EB7CD97D-BC8C-C546-97FA-297A2EED209C}"/>
                </a:ext>
              </a:extLst>
            </p:cNvPr>
            <p:cNvSpPr/>
            <p:nvPr/>
          </p:nvSpPr>
          <p:spPr>
            <a:xfrm rot="865711">
              <a:off x="4934657" y="6407662"/>
              <a:ext cx="815090" cy="4863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98;p23">
              <a:extLst>
                <a:ext uri="{FF2B5EF4-FFF2-40B4-BE49-F238E27FC236}">
                  <a16:creationId xmlns:a16="http://schemas.microsoft.com/office/drawing/2014/main" id="{D5387C0F-9C42-41E3-1106-7C4ECF7C57E2}"/>
                </a:ext>
              </a:extLst>
            </p:cNvPr>
            <p:cNvSpPr/>
            <p:nvPr/>
          </p:nvSpPr>
          <p:spPr>
            <a:xfrm rot="865711">
              <a:off x="4999043" y="6413833"/>
              <a:ext cx="139890" cy="6113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99;p23">
              <a:extLst>
                <a:ext uri="{FF2B5EF4-FFF2-40B4-BE49-F238E27FC236}">
                  <a16:creationId xmlns:a16="http://schemas.microsoft.com/office/drawing/2014/main" id="{E5FBBAA8-30BA-FBA5-C418-52E9A5C2369D}"/>
                </a:ext>
              </a:extLst>
            </p:cNvPr>
            <p:cNvSpPr/>
            <p:nvPr/>
          </p:nvSpPr>
          <p:spPr>
            <a:xfrm rot="865711">
              <a:off x="5083944" y="6540526"/>
              <a:ext cx="183061" cy="90262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00;p23">
              <a:extLst>
                <a:ext uri="{FF2B5EF4-FFF2-40B4-BE49-F238E27FC236}">
                  <a16:creationId xmlns:a16="http://schemas.microsoft.com/office/drawing/2014/main" id="{B0B247E7-6EFC-BCD4-75A6-67FE33DF83E7}"/>
                </a:ext>
              </a:extLst>
            </p:cNvPr>
            <p:cNvSpPr/>
            <p:nvPr/>
          </p:nvSpPr>
          <p:spPr>
            <a:xfrm rot="865711">
              <a:off x="5183902" y="6658899"/>
              <a:ext cx="202292" cy="11939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01;p23">
              <a:extLst>
                <a:ext uri="{FF2B5EF4-FFF2-40B4-BE49-F238E27FC236}">
                  <a16:creationId xmlns:a16="http://schemas.microsoft.com/office/drawing/2014/main" id="{CEC87E7E-4903-29E0-BCA1-87B2AE547663}"/>
                </a:ext>
              </a:extLst>
            </p:cNvPr>
            <p:cNvSpPr/>
            <p:nvPr/>
          </p:nvSpPr>
          <p:spPr>
            <a:xfrm rot="865711">
              <a:off x="5336039" y="6779614"/>
              <a:ext cx="169131" cy="103458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02;p23">
              <a:extLst>
                <a:ext uri="{FF2B5EF4-FFF2-40B4-BE49-F238E27FC236}">
                  <a16:creationId xmlns:a16="http://schemas.microsoft.com/office/drawing/2014/main" id="{B0708F7F-7B2F-8429-1F6A-3DFF63ABC3A7}"/>
                </a:ext>
              </a:extLst>
            </p:cNvPr>
            <p:cNvSpPr/>
            <p:nvPr/>
          </p:nvSpPr>
          <p:spPr>
            <a:xfrm rot="865711">
              <a:off x="5178100" y="6341599"/>
              <a:ext cx="46245" cy="165973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03;p23">
              <a:extLst>
                <a:ext uri="{FF2B5EF4-FFF2-40B4-BE49-F238E27FC236}">
                  <a16:creationId xmlns:a16="http://schemas.microsoft.com/office/drawing/2014/main" id="{F531EE17-2B90-0494-20E8-4AE270ED1442}"/>
                </a:ext>
              </a:extLst>
            </p:cNvPr>
            <p:cNvSpPr/>
            <p:nvPr/>
          </p:nvSpPr>
          <p:spPr>
            <a:xfrm rot="865711">
              <a:off x="5327576" y="6442550"/>
              <a:ext cx="38293" cy="198965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04;p23">
              <a:extLst>
                <a:ext uri="{FF2B5EF4-FFF2-40B4-BE49-F238E27FC236}">
                  <a16:creationId xmlns:a16="http://schemas.microsoft.com/office/drawing/2014/main" id="{8E98BC6C-7B49-2B4D-0B73-15E818F68F65}"/>
                </a:ext>
              </a:extLst>
            </p:cNvPr>
            <p:cNvSpPr/>
            <p:nvPr/>
          </p:nvSpPr>
          <p:spPr>
            <a:xfrm rot="865711">
              <a:off x="5460491" y="6584287"/>
              <a:ext cx="31018" cy="183907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505;p23">
            <a:extLst>
              <a:ext uri="{FF2B5EF4-FFF2-40B4-BE49-F238E27FC236}">
                <a16:creationId xmlns:a16="http://schemas.microsoft.com/office/drawing/2014/main" id="{1148FF49-1BCB-9660-87A6-EE899FE227FF}"/>
              </a:ext>
            </a:extLst>
          </p:cNvPr>
          <p:cNvGrpSpPr/>
          <p:nvPr userDrawn="1"/>
        </p:nvGrpSpPr>
        <p:grpSpPr>
          <a:xfrm>
            <a:off x="603164" y="5972553"/>
            <a:ext cx="669625" cy="636707"/>
            <a:chOff x="6336413" y="1028532"/>
            <a:chExt cx="2935221" cy="2782245"/>
          </a:xfrm>
        </p:grpSpPr>
        <p:sp>
          <p:nvSpPr>
            <p:cNvPr id="116" name="Google Shape;506;p23">
              <a:extLst>
                <a:ext uri="{FF2B5EF4-FFF2-40B4-BE49-F238E27FC236}">
                  <a16:creationId xmlns:a16="http://schemas.microsoft.com/office/drawing/2014/main" id="{83B995A6-970C-068E-1E5A-9E6289928C5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07;p23">
              <a:extLst>
                <a:ext uri="{FF2B5EF4-FFF2-40B4-BE49-F238E27FC236}">
                  <a16:creationId xmlns:a16="http://schemas.microsoft.com/office/drawing/2014/main" id="{922156F6-D864-73BC-4927-9DED967C1C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508;p23">
            <a:extLst>
              <a:ext uri="{FF2B5EF4-FFF2-40B4-BE49-F238E27FC236}">
                <a16:creationId xmlns:a16="http://schemas.microsoft.com/office/drawing/2014/main" id="{C34B9459-D449-32D8-241C-8F66FB371EAD}"/>
              </a:ext>
            </a:extLst>
          </p:cNvPr>
          <p:cNvGrpSpPr/>
          <p:nvPr userDrawn="1"/>
        </p:nvGrpSpPr>
        <p:grpSpPr>
          <a:xfrm>
            <a:off x="10724104" y="5827028"/>
            <a:ext cx="1058409" cy="847200"/>
            <a:chOff x="3180375" y="5123815"/>
            <a:chExt cx="1518957" cy="1215844"/>
          </a:xfrm>
        </p:grpSpPr>
        <p:sp>
          <p:nvSpPr>
            <p:cNvPr id="119" name="Google Shape;509;p23">
              <a:extLst>
                <a:ext uri="{FF2B5EF4-FFF2-40B4-BE49-F238E27FC236}">
                  <a16:creationId xmlns:a16="http://schemas.microsoft.com/office/drawing/2014/main" id="{C5D0E5D3-B3A8-E57A-FDEC-544A17750E14}"/>
                </a:ext>
              </a:extLst>
            </p:cNvPr>
            <p:cNvSpPr/>
            <p:nvPr/>
          </p:nvSpPr>
          <p:spPr>
            <a:xfrm>
              <a:off x="3945401" y="5310109"/>
              <a:ext cx="753931" cy="1029550"/>
            </a:xfrm>
            <a:custGeom>
              <a:avLst/>
              <a:gdLst/>
              <a:ahLst/>
              <a:cxnLst/>
              <a:rect l="l" t="t" r="r" b="b"/>
              <a:pathLst>
                <a:path w="7402" h="10108" extrusionOk="0">
                  <a:moveTo>
                    <a:pt x="4448" y="1"/>
                  </a:moveTo>
                  <a:cubicBezTo>
                    <a:pt x="3097" y="1"/>
                    <a:pt x="1549" y="1372"/>
                    <a:pt x="1139" y="2329"/>
                  </a:cubicBezTo>
                  <a:lnTo>
                    <a:pt x="152" y="5924"/>
                  </a:lnTo>
                  <a:cubicBezTo>
                    <a:pt x="1" y="7710"/>
                    <a:pt x="1098" y="10108"/>
                    <a:pt x="3012" y="10108"/>
                  </a:cubicBezTo>
                  <a:cubicBezTo>
                    <a:pt x="3496" y="10108"/>
                    <a:pt x="4032" y="9954"/>
                    <a:pt x="4613" y="9600"/>
                  </a:cubicBezTo>
                  <a:cubicBezTo>
                    <a:pt x="6974" y="8160"/>
                    <a:pt x="5034" y="5143"/>
                    <a:pt x="2922" y="4422"/>
                  </a:cubicBezTo>
                  <a:lnTo>
                    <a:pt x="2922" y="4422"/>
                  </a:lnTo>
                  <a:cubicBezTo>
                    <a:pt x="2958" y="4424"/>
                    <a:pt x="2995" y="4425"/>
                    <a:pt x="3033" y="4425"/>
                  </a:cubicBezTo>
                  <a:cubicBezTo>
                    <a:pt x="4655" y="4425"/>
                    <a:pt x="7402" y="2692"/>
                    <a:pt x="5830" y="694"/>
                  </a:cubicBezTo>
                  <a:cubicBezTo>
                    <a:pt x="5447" y="199"/>
                    <a:pt x="4961" y="1"/>
                    <a:pt x="444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10;p23">
              <a:extLst>
                <a:ext uri="{FF2B5EF4-FFF2-40B4-BE49-F238E27FC236}">
                  <a16:creationId xmlns:a16="http://schemas.microsoft.com/office/drawing/2014/main" id="{8E3DA593-9969-96C9-1072-9C1F1F16BEF1}"/>
                </a:ext>
              </a:extLst>
            </p:cNvPr>
            <p:cNvSpPr/>
            <p:nvPr/>
          </p:nvSpPr>
          <p:spPr>
            <a:xfrm>
              <a:off x="3180375" y="5123815"/>
              <a:ext cx="816062" cy="1016615"/>
            </a:xfrm>
            <a:custGeom>
              <a:avLst/>
              <a:gdLst/>
              <a:ahLst/>
              <a:cxnLst/>
              <a:rect l="l" t="t" r="r" b="b"/>
              <a:pathLst>
                <a:path w="8012" h="9981" extrusionOk="0">
                  <a:moveTo>
                    <a:pt x="5324" y="0"/>
                  </a:moveTo>
                  <a:cubicBezTo>
                    <a:pt x="5108" y="0"/>
                    <a:pt x="4882" y="43"/>
                    <a:pt x="4644" y="136"/>
                  </a:cubicBezTo>
                  <a:cubicBezTo>
                    <a:pt x="2219" y="1073"/>
                    <a:pt x="3823" y="4079"/>
                    <a:pt x="5244" y="4828"/>
                  </a:cubicBezTo>
                  <a:cubicBezTo>
                    <a:pt x="4992" y="4775"/>
                    <a:pt x="4727" y="4749"/>
                    <a:pt x="4457" y="4749"/>
                  </a:cubicBezTo>
                  <a:cubicBezTo>
                    <a:pt x="2381" y="4749"/>
                    <a:pt x="1" y="6255"/>
                    <a:pt x="1147" y="8418"/>
                  </a:cubicBezTo>
                  <a:cubicBezTo>
                    <a:pt x="1744" y="9543"/>
                    <a:pt x="2564" y="9981"/>
                    <a:pt x="3407" y="9981"/>
                  </a:cubicBezTo>
                  <a:cubicBezTo>
                    <a:pt x="4798" y="9981"/>
                    <a:pt x="6249" y="8791"/>
                    <a:pt x="6858" y="7534"/>
                  </a:cubicBezTo>
                  <a:lnTo>
                    <a:pt x="7845" y="3937"/>
                  </a:lnTo>
                  <a:cubicBezTo>
                    <a:pt x="8012" y="2672"/>
                    <a:pt x="7027" y="0"/>
                    <a:pt x="532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11;p23">
              <a:extLst>
                <a:ext uri="{FF2B5EF4-FFF2-40B4-BE49-F238E27FC236}">
                  <a16:creationId xmlns:a16="http://schemas.microsoft.com/office/drawing/2014/main" id="{54DA1322-F4CB-C1B1-1666-44D26E6FB37D}"/>
                </a:ext>
              </a:extLst>
            </p:cNvPr>
            <p:cNvSpPr/>
            <p:nvPr/>
          </p:nvSpPr>
          <p:spPr>
            <a:xfrm>
              <a:off x="4130877" y="5418483"/>
              <a:ext cx="428097" cy="230090"/>
            </a:xfrm>
            <a:custGeom>
              <a:avLst/>
              <a:gdLst/>
              <a:ahLst/>
              <a:cxnLst/>
              <a:rect l="l" t="t" r="r" b="b"/>
              <a:pathLst>
                <a:path w="4203" h="2259" extrusionOk="0">
                  <a:moveTo>
                    <a:pt x="2413" y="1"/>
                  </a:moveTo>
                  <a:cubicBezTo>
                    <a:pt x="1477" y="1"/>
                    <a:pt x="381" y="1157"/>
                    <a:pt x="0" y="2079"/>
                  </a:cubicBezTo>
                  <a:cubicBezTo>
                    <a:pt x="280" y="2204"/>
                    <a:pt x="605" y="2259"/>
                    <a:pt x="941" y="2259"/>
                  </a:cubicBezTo>
                  <a:cubicBezTo>
                    <a:pt x="2459" y="2259"/>
                    <a:pt x="4203" y="1131"/>
                    <a:pt x="3049" y="222"/>
                  </a:cubicBezTo>
                  <a:cubicBezTo>
                    <a:pt x="2854" y="68"/>
                    <a:pt x="2638" y="1"/>
                    <a:pt x="241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12;p23">
              <a:extLst>
                <a:ext uri="{FF2B5EF4-FFF2-40B4-BE49-F238E27FC236}">
                  <a16:creationId xmlns:a16="http://schemas.microsoft.com/office/drawing/2014/main" id="{00DE62CF-A454-E09F-DA5C-A4C802CA05D4}"/>
                </a:ext>
              </a:extLst>
            </p:cNvPr>
            <p:cNvSpPr/>
            <p:nvPr/>
          </p:nvSpPr>
          <p:spPr>
            <a:xfrm>
              <a:off x="4121506" y="5832119"/>
              <a:ext cx="387253" cy="270323"/>
            </a:xfrm>
            <a:custGeom>
              <a:avLst/>
              <a:gdLst/>
              <a:ahLst/>
              <a:cxnLst/>
              <a:rect l="l" t="t" r="r" b="b"/>
              <a:pathLst>
                <a:path w="3802" h="2654" extrusionOk="0">
                  <a:moveTo>
                    <a:pt x="61" y="0"/>
                  </a:moveTo>
                  <a:cubicBezTo>
                    <a:pt x="0" y="308"/>
                    <a:pt x="1045" y="2653"/>
                    <a:pt x="2168" y="2653"/>
                  </a:cubicBezTo>
                  <a:cubicBezTo>
                    <a:pt x="2374" y="2653"/>
                    <a:pt x="2583" y="2574"/>
                    <a:pt x="2788" y="2389"/>
                  </a:cubicBezTo>
                  <a:cubicBezTo>
                    <a:pt x="3801" y="1478"/>
                    <a:pt x="1109" y="206"/>
                    <a:pt x="6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13;p23">
              <a:extLst>
                <a:ext uri="{FF2B5EF4-FFF2-40B4-BE49-F238E27FC236}">
                  <a16:creationId xmlns:a16="http://schemas.microsoft.com/office/drawing/2014/main" id="{235739C1-C84C-6CF6-08B4-B26B222DFB8F}"/>
                </a:ext>
              </a:extLst>
            </p:cNvPr>
            <p:cNvSpPr/>
            <p:nvPr/>
          </p:nvSpPr>
          <p:spPr>
            <a:xfrm>
              <a:off x="4064264" y="5925724"/>
              <a:ext cx="282138" cy="311065"/>
            </a:xfrm>
            <a:custGeom>
              <a:avLst/>
              <a:gdLst/>
              <a:ahLst/>
              <a:cxnLst/>
              <a:rect l="l" t="t" r="r" b="b"/>
              <a:pathLst>
                <a:path w="2770" h="3054" extrusionOk="0">
                  <a:moveTo>
                    <a:pt x="50" y="1"/>
                  </a:moveTo>
                  <a:lnTo>
                    <a:pt x="50" y="1"/>
                  </a:lnTo>
                  <a:cubicBezTo>
                    <a:pt x="76" y="751"/>
                    <a:pt x="0" y="3054"/>
                    <a:pt x="1153" y="3054"/>
                  </a:cubicBezTo>
                  <a:cubicBezTo>
                    <a:pt x="1186" y="3054"/>
                    <a:pt x="1219" y="3052"/>
                    <a:pt x="1253" y="3048"/>
                  </a:cubicBezTo>
                  <a:cubicBezTo>
                    <a:pt x="2770" y="2895"/>
                    <a:pt x="762" y="379"/>
                    <a:pt x="50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14;p23">
              <a:extLst>
                <a:ext uri="{FF2B5EF4-FFF2-40B4-BE49-F238E27FC236}">
                  <a16:creationId xmlns:a16="http://schemas.microsoft.com/office/drawing/2014/main" id="{4AC9CB5C-88DA-EB95-D9E0-00E669BAB156}"/>
                </a:ext>
              </a:extLst>
            </p:cNvPr>
            <p:cNvSpPr/>
            <p:nvPr/>
          </p:nvSpPr>
          <p:spPr>
            <a:xfrm>
              <a:off x="4271639" y="6139111"/>
              <a:ext cx="155227" cy="111022"/>
            </a:xfrm>
            <a:custGeom>
              <a:avLst/>
              <a:gdLst/>
              <a:ahLst/>
              <a:cxnLst/>
              <a:rect l="l" t="t" r="r" b="b"/>
              <a:pathLst>
                <a:path w="1524" h="1090" extrusionOk="0">
                  <a:moveTo>
                    <a:pt x="720" y="1"/>
                  </a:moveTo>
                  <a:cubicBezTo>
                    <a:pt x="62" y="1"/>
                    <a:pt x="1" y="1014"/>
                    <a:pt x="690" y="1086"/>
                  </a:cubicBezTo>
                  <a:cubicBezTo>
                    <a:pt x="712" y="1088"/>
                    <a:pt x="734" y="1089"/>
                    <a:pt x="756" y="1089"/>
                  </a:cubicBezTo>
                  <a:cubicBezTo>
                    <a:pt x="1388" y="1089"/>
                    <a:pt x="1523" y="86"/>
                    <a:pt x="816" y="7"/>
                  </a:cubicBezTo>
                  <a:cubicBezTo>
                    <a:pt x="783" y="3"/>
                    <a:pt x="751" y="1"/>
                    <a:pt x="72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15;p23">
              <a:extLst>
                <a:ext uri="{FF2B5EF4-FFF2-40B4-BE49-F238E27FC236}">
                  <a16:creationId xmlns:a16="http://schemas.microsoft.com/office/drawing/2014/main" id="{15E450AD-7796-7CDC-90EC-D3126596B9EF}"/>
                </a:ext>
              </a:extLst>
            </p:cNvPr>
            <p:cNvSpPr/>
            <p:nvPr/>
          </p:nvSpPr>
          <p:spPr>
            <a:xfrm>
              <a:off x="4277954" y="5485810"/>
              <a:ext cx="125689" cy="89938"/>
            </a:xfrm>
            <a:custGeom>
              <a:avLst/>
              <a:gdLst/>
              <a:ahLst/>
              <a:cxnLst/>
              <a:rect l="l" t="t" r="r" b="b"/>
              <a:pathLst>
                <a:path w="1234" h="883" extrusionOk="0">
                  <a:moveTo>
                    <a:pt x="583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2" y="883"/>
                    <a:pt x="1233" y="68"/>
                    <a:pt x="662" y="6"/>
                  </a:cubicBezTo>
                  <a:cubicBezTo>
                    <a:pt x="634" y="2"/>
                    <a:pt x="608" y="0"/>
                    <a:pt x="583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16;p23">
              <a:extLst>
                <a:ext uri="{FF2B5EF4-FFF2-40B4-BE49-F238E27FC236}">
                  <a16:creationId xmlns:a16="http://schemas.microsoft.com/office/drawing/2014/main" id="{00B6452F-238A-3FB4-9345-3D141D8EE495}"/>
                </a:ext>
              </a:extLst>
            </p:cNvPr>
            <p:cNvSpPr/>
            <p:nvPr/>
          </p:nvSpPr>
          <p:spPr>
            <a:xfrm>
              <a:off x="3525660" y="5238301"/>
              <a:ext cx="369021" cy="322473"/>
            </a:xfrm>
            <a:custGeom>
              <a:avLst/>
              <a:gdLst/>
              <a:ahLst/>
              <a:cxnLst/>
              <a:rect l="l" t="t" r="r" b="b"/>
              <a:pathLst>
                <a:path w="3623" h="3166" extrusionOk="0">
                  <a:moveTo>
                    <a:pt x="1921" y="1"/>
                  </a:moveTo>
                  <a:cubicBezTo>
                    <a:pt x="1875" y="1"/>
                    <a:pt x="1828" y="4"/>
                    <a:pt x="1780" y="10"/>
                  </a:cubicBezTo>
                  <a:cubicBezTo>
                    <a:pt x="0" y="247"/>
                    <a:pt x="1772" y="2969"/>
                    <a:pt x="3453" y="3166"/>
                  </a:cubicBezTo>
                  <a:cubicBezTo>
                    <a:pt x="3623" y="1987"/>
                    <a:pt x="3087" y="1"/>
                    <a:pt x="1921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17;p23">
              <a:extLst>
                <a:ext uri="{FF2B5EF4-FFF2-40B4-BE49-F238E27FC236}">
                  <a16:creationId xmlns:a16="http://schemas.microsoft.com/office/drawing/2014/main" id="{064CA4AF-177D-37B2-ABEB-1722B86A76FC}"/>
                </a:ext>
              </a:extLst>
            </p:cNvPr>
            <p:cNvSpPr/>
            <p:nvPr/>
          </p:nvSpPr>
          <p:spPr>
            <a:xfrm>
              <a:off x="3390805" y="5705410"/>
              <a:ext cx="386336" cy="166635"/>
            </a:xfrm>
            <a:custGeom>
              <a:avLst/>
              <a:gdLst/>
              <a:ahLst/>
              <a:cxnLst/>
              <a:rect l="l" t="t" r="r" b="b"/>
              <a:pathLst>
                <a:path w="3793" h="1636" extrusionOk="0">
                  <a:moveTo>
                    <a:pt x="1784" y="0"/>
                  </a:moveTo>
                  <a:cubicBezTo>
                    <a:pt x="832" y="0"/>
                    <a:pt x="0" y="232"/>
                    <a:pt x="227" y="962"/>
                  </a:cubicBezTo>
                  <a:cubicBezTo>
                    <a:pt x="380" y="1455"/>
                    <a:pt x="734" y="1636"/>
                    <a:pt x="1161" y="1636"/>
                  </a:cubicBezTo>
                  <a:cubicBezTo>
                    <a:pt x="2209" y="1636"/>
                    <a:pt x="3704" y="548"/>
                    <a:pt x="3792" y="300"/>
                  </a:cubicBezTo>
                  <a:cubicBezTo>
                    <a:pt x="3350" y="143"/>
                    <a:pt x="2530" y="0"/>
                    <a:pt x="1784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18;p23">
              <a:extLst>
                <a:ext uri="{FF2B5EF4-FFF2-40B4-BE49-F238E27FC236}">
                  <a16:creationId xmlns:a16="http://schemas.microsoft.com/office/drawing/2014/main" id="{7CF8467D-0DCF-36A9-7474-29D8675C0E28}"/>
                </a:ext>
              </a:extLst>
            </p:cNvPr>
            <p:cNvSpPr/>
            <p:nvPr/>
          </p:nvSpPr>
          <p:spPr>
            <a:xfrm>
              <a:off x="3392639" y="5846073"/>
              <a:ext cx="386947" cy="221127"/>
            </a:xfrm>
            <a:custGeom>
              <a:avLst/>
              <a:gdLst/>
              <a:ahLst/>
              <a:cxnLst/>
              <a:rect l="l" t="t" r="r" b="b"/>
              <a:pathLst>
                <a:path w="3799" h="2171" extrusionOk="0">
                  <a:moveTo>
                    <a:pt x="3757" y="0"/>
                  </a:moveTo>
                  <a:cubicBezTo>
                    <a:pt x="2896" y="0"/>
                    <a:pt x="1" y="1117"/>
                    <a:pt x="1207" y="2008"/>
                  </a:cubicBezTo>
                  <a:cubicBezTo>
                    <a:pt x="1358" y="2121"/>
                    <a:pt x="1512" y="2170"/>
                    <a:pt x="1666" y="2170"/>
                  </a:cubicBezTo>
                  <a:cubicBezTo>
                    <a:pt x="2548" y="2170"/>
                    <a:pt x="3443" y="554"/>
                    <a:pt x="3798" y="1"/>
                  </a:cubicBezTo>
                  <a:cubicBezTo>
                    <a:pt x="3785" y="1"/>
                    <a:pt x="3772" y="0"/>
                    <a:pt x="375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19;p23">
              <a:extLst>
                <a:ext uri="{FF2B5EF4-FFF2-40B4-BE49-F238E27FC236}">
                  <a16:creationId xmlns:a16="http://schemas.microsoft.com/office/drawing/2014/main" id="{178A0484-129B-76A7-603A-249FD6D325FE}"/>
                </a:ext>
              </a:extLst>
            </p:cNvPr>
            <p:cNvSpPr/>
            <p:nvPr/>
          </p:nvSpPr>
          <p:spPr>
            <a:xfrm>
              <a:off x="3323887" y="5878870"/>
              <a:ext cx="162662" cy="112652"/>
            </a:xfrm>
            <a:custGeom>
              <a:avLst/>
              <a:gdLst/>
              <a:ahLst/>
              <a:cxnLst/>
              <a:rect l="l" t="t" r="r" b="b"/>
              <a:pathLst>
                <a:path w="1597" h="1106" extrusionOk="0">
                  <a:moveTo>
                    <a:pt x="746" y="0"/>
                  </a:moveTo>
                  <a:cubicBezTo>
                    <a:pt x="234" y="0"/>
                    <a:pt x="1" y="797"/>
                    <a:pt x="548" y="1049"/>
                  </a:cubicBezTo>
                  <a:cubicBezTo>
                    <a:pt x="633" y="1088"/>
                    <a:pt x="715" y="1105"/>
                    <a:pt x="792" y="1105"/>
                  </a:cubicBezTo>
                  <a:cubicBezTo>
                    <a:pt x="1312" y="1105"/>
                    <a:pt x="1597" y="311"/>
                    <a:pt x="989" y="57"/>
                  </a:cubicBezTo>
                  <a:cubicBezTo>
                    <a:pt x="903" y="18"/>
                    <a:pt x="822" y="0"/>
                    <a:pt x="746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20;p23">
              <a:extLst>
                <a:ext uri="{FF2B5EF4-FFF2-40B4-BE49-F238E27FC236}">
                  <a16:creationId xmlns:a16="http://schemas.microsoft.com/office/drawing/2014/main" id="{7930E37D-BEFF-05B1-E41D-BDC970C2BEFA}"/>
                </a:ext>
              </a:extLst>
            </p:cNvPr>
            <p:cNvSpPr/>
            <p:nvPr/>
          </p:nvSpPr>
          <p:spPr>
            <a:xfrm>
              <a:off x="3684858" y="5322841"/>
              <a:ext cx="131597" cy="91364"/>
            </a:xfrm>
            <a:custGeom>
              <a:avLst/>
              <a:gdLst/>
              <a:ahLst/>
              <a:cxnLst/>
              <a:rect l="l" t="t" r="r" b="b"/>
              <a:pathLst>
                <a:path w="1292" h="897" extrusionOk="0">
                  <a:moveTo>
                    <a:pt x="605" y="0"/>
                  </a:moveTo>
                  <a:cubicBezTo>
                    <a:pt x="190" y="0"/>
                    <a:pt x="0" y="646"/>
                    <a:pt x="444" y="851"/>
                  </a:cubicBezTo>
                  <a:cubicBezTo>
                    <a:pt x="512" y="882"/>
                    <a:pt x="579" y="896"/>
                    <a:pt x="641" y="896"/>
                  </a:cubicBezTo>
                  <a:cubicBezTo>
                    <a:pt x="1061" y="896"/>
                    <a:pt x="1292" y="251"/>
                    <a:pt x="801" y="46"/>
                  </a:cubicBezTo>
                  <a:cubicBezTo>
                    <a:pt x="732" y="14"/>
                    <a:pt x="666" y="0"/>
                    <a:pt x="605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21;p23">
              <a:extLst>
                <a:ext uri="{FF2B5EF4-FFF2-40B4-BE49-F238E27FC236}">
                  <a16:creationId xmlns:a16="http://schemas.microsoft.com/office/drawing/2014/main" id="{242698F5-5E31-D5A7-E8CC-CA43E0644D3F}"/>
                </a:ext>
              </a:extLst>
            </p:cNvPr>
            <p:cNvSpPr/>
            <p:nvPr/>
          </p:nvSpPr>
          <p:spPr>
            <a:xfrm>
              <a:off x="3719692" y="5495893"/>
              <a:ext cx="459264" cy="639242"/>
            </a:xfrm>
            <a:custGeom>
              <a:avLst/>
              <a:gdLst/>
              <a:ahLst/>
              <a:cxnLst/>
              <a:rect l="l" t="t" r="r" b="b"/>
              <a:pathLst>
                <a:path w="4509" h="6276" extrusionOk="0">
                  <a:moveTo>
                    <a:pt x="2876" y="1"/>
                  </a:moveTo>
                  <a:cubicBezTo>
                    <a:pt x="1426" y="1"/>
                    <a:pt x="1" y="5798"/>
                    <a:pt x="1335" y="6251"/>
                  </a:cubicBezTo>
                  <a:cubicBezTo>
                    <a:pt x="1383" y="6267"/>
                    <a:pt x="1432" y="6275"/>
                    <a:pt x="1481" y="6275"/>
                  </a:cubicBezTo>
                  <a:cubicBezTo>
                    <a:pt x="2824" y="6275"/>
                    <a:pt x="4509" y="428"/>
                    <a:pt x="3081" y="41"/>
                  </a:cubicBezTo>
                  <a:cubicBezTo>
                    <a:pt x="3013" y="14"/>
                    <a:pt x="2945" y="1"/>
                    <a:pt x="2876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22;p23">
              <a:extLst>
                <a:ext uri="{FF2B5EF4-FFF2-40B4-BE49-F238E27FC236}">
                  <a16:creationId xmlns:a16="http://schemas.microsoft.com/office/drawing/2014/main" id="{D2E6384C-112F-6BA2-7912-2B1737DA559D}"/>
                </a:ext>
              </a:extLst>
            </p:cNvPr>
            <p:cNvSpPr/>
            <p:nvPr/>
          </p:nvSpPr>
          <p:spPr>
            <a:xfrm>
              <a:off x="3844871" y="5639000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520" y="292"/>
                  </a:moveTo>
                  <a:lnTo>
                    <a:pt x="523" y="294"/>
                  </a:lnTo>
                  <a:cubicBezTo>
                    <a:pt x="522" y="293"/>
                    <a:pt x="521" y="292"/>
                    <a:pt x="520" y="292"/>
                  </a:cubicBezTo>
                  <a:close/>
                  <a:moveTo>
                    <a:pt x="907" y="510"/>
                  </a:moveTo>
                  <a:lnTo>
                    <a:pt x="943" y="526"/>
                  </a:lnTo>
                  <a:cubicBezTo>
                    <a:pt x="931" y="520"/>
                    <a:pt x="919" y="515"/>
                    <a:pt x="907" y="510"/>
                  </a:cubicBezTo>
                  <a:close/>
                  <a:moveTo>
                    <a:pt x="1589" y="700"/>
                  </a:moveTo>
                  <a:lnTo>
                    <a:pt x="1610" y="703"/>
                  </a:lnTo>
                  <a:cubicBezTo>
                    <a:pt x="1603" y="702"/>
                    <a:pt x="1596" y="701"/>
                    <a:pt x="1589" y="700"/>
                  </a:cubicBezTo>
                  <a:close/>
                  <a:moveTo>
                    <a:pt x="2060" y="706"/>
                  </a:moveTo>
                  <a:cubicBezTo>
                    <a:pt x="2049" y="707"/>
                    <a:pt x="2039" y="709"/>
                    <a:pt x="2028" y="710"/>
                  </a:cubicBezTo>
                  <a:lnTo>
                    <a:pt x="2060" y="706"/>
                  </a:lnTo>
                  <a:close/>
                  <a:moveTo>
                    <a:pt x="170" y="1"/>
                  </a:moveTo>
                  <a:cubicBezTo>
                    <a:pt x="141" y="1"/>
                    <a:pt x="110" y="8"/>
                    <a:pt x="87" y="23"/>
                  </a:cubicBezTo>
                  <a:cubicBezTo>
                    <a:pt x="52" y="45"/>
                    <a:pt x="19" y="81"/>
                    <a:pt x="10" y="122"/>
                  </a:cubicBezTo>
                  <a:cubicBezTo>
                    <a:pt x="0" y="165"/>
                    <a:pt x="2" y="213"/>
                    <a:pt x="27" y="251"/>
                  </a:cubicBezTo>
                  <a:cubicBezTo>
                    <a:pt x="121" y="394"/>
                    <a:pt x="249" y="508"/>
                    <a:pt x="389" y="605"/>
                  </a:cubicBezTo>
                  <a:cubicBezTo>
                    <a:pt x="540" y="709"/>
                    <a:pt x="706" y="788"/>
                    <a:pt x="877" y="856"/>
                  </a:cubicBezTo>
                  <a:cubicBezTo>
                    <a:pt x="1044" y="921"/>
                    <a:pt x="1217" y="970"/>
                    <a:pt x="1392" y="1004"/>
                  </a:cubicBezTo>
                  <a:cubicBezTo>
                    <a:pt x="1544" y="1032"/>
                    <a:pt x="1703" y="1050"/>
                    <a:pt x="1860" y="1050"/>
                  </a:cubicBezTo>
                  <a:cubicBezTo>
                    <a:pt x="1886" y="1050"/>
                    <a:pt x="1912" y="1050"/>
                    <a:pt x="1938" y="1049"/>
                  </a:cubicBezTo>
                  <a:cubicBezTo>
                    <a:pt x="2027" y="1045"/>
                    <a:pt x="2116" y="1035"/>
                    <a:pt x="2202" y="1017"/>
                  </a:cubicBezTo>
                  <a:cubicBezTo>
                    <a:pt x="2283" y="1001"/>
                    <a:pt x="2358" y="975"/>
                    <a:pt x="2432" y="941"/>
                  </a:cubicBezTo>
                  <a:cubicBezTo>
                    <a:pt x="2447" y="935"/>
                    <a:pt x="2461" y="927"/>
                    <a:pt x="2474" y="920"/>
                  </a:cubicBezTo>
                  <a:cubicBezTo>
                    <a:pt x="2552" y="878"/>
                    <a:pt x="2582" y="765"/>
                    <a:pt x="2535" y="691"/>
                  </a:cubicBezTo>
                  <a:cubicBezTo>
                    <a:pt x="2501" y="639"/>
                    <a:pt x="2447" y="611"/>
                    <a:pt x="2391" y="611"/>
                  </a:cubicBezTo>
                  <a:cubicBezTo>
                    <a:pt x="2363" y="611"/>
                    <a:pt x="2334" y="618"/>
                    <a:pt x="2306" y="632"/>
                  </a:cubicBezTo>
                  <a:cubicBezTo>
                    <a:pt x="2296" y="638"/>
                    <a:pt x="2285" y="643"/>
                    <a:pt x="2274" y="648"/>
                  </a:cubicBezTo>
                  <a:lnTo>
                    <a:pt x="2274" y="648"/>
                  </a:lnTo>
                  <a:cubicBezTo>
                    <a:pt x="2207" y="675"/>
                    <a:pt x="2137" y="694"/>
                    <a:pt x="2064" y="705"/>
                  </a:cubicBezTo>
                  <a:lnTo>
                    <a:pt x="2064" y="705"/>
                  </a:lnTo>
                  <a:cubicBezTo>
                    <a:pt x="1997" y="714"/>
                    <a:pt x="1929" y="717"/>
                    <a:pt x="1861" y="717"/>
                  </a:cubicBezTo>
                  <a:cubicBezTo>
                    <a:pt x="1765" y="717"/>
                    <a:pt x="1670" y="710"/>
                    <a:pt x="1576" y="698"/>
                  </a:cubicBezTo>
                  <a:lnTo>
                    <a:pt x="1576" y="698"/>
                  </a:lnTo>
                  <a:cubicBezTo>
                    <a:pt x="1398" y="671"/>
                    <a:pt x="1223" y="627"/>
                    <a:pt x="1054" y="567"/>
                  </a:cubicBezTo>
                  <a:cubicBezTo>
                    <a:pt x="1004" y="548"/>
                    <a:pt x="954" y="530"/>
                    <a:pt x="905" y="509"/>
                  </a:cubicBezTo>
                  <a:lnTo>
                    <a:pt x="905" y="509"/>
                  </a:lnTo>
                  <a:cubicBezTo>
                    <a:pt x="763" y="446"/>
                    <a:pt x="627" y="371"/>
                    <a:pt x="504" y="279"/>
                  </a:cubicBezTo>
                  <a:lnTo>
                    <a:pt x="504" y="279"/>
                  </a:lnTo>
                  <a:cubicBezTo>
                    <a:pt x="447" y="233"/>
                    <a:pt x="393" y="182"/>
                    <a:pt x="346" y="127"/>
                  </a:cubicBezTo>
                  <a:lnTo>
                    <a:pt x="346" y="127"/>
                  </a:lnTo>
                  <a:lnTo>
                    <a:pt x="351" y="133"/>
                  </a:lnTo>
                  <a:cubicBezTo>
                    <a:pt x="349" y="130"/>
                    <a:pt x="346" y="127"/>
                    <a:pt x="343" y="123"/>
                  </a:cubicBezTo>
                  <a:lnTo>
                    <a:pt x="343" y="123"/>
                  </a:lnTo>
                  <a:cubicBezTo>
                    <a:pt x="344" y="124"/>
                    <a:pt x="345" y="125"/>
                    <a:pt x="346" y="127"/>
                  </a:cubicBezTo>
                  <a:lnTo>
                    <a:pt x="346" y="127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42" y="121"/>
                    <a:pt x="343" y="122"/>
                    <a:pt x="343" y="123"/>
                  </a:cubicBezTo>
                  <a:lnTo>
                    <a:pt x="343" y="123"/>
                  </a:lnTo>
                  <a:cubicBezTo>
                    <a:pt x="337" y="116"/>
                    <a:pt x="331" y="108"/>
                    <a:pt x="325" y="101"/>
                  </a:cubicBezTo>
                  <a:lnTo>
                    <a:pt x="325" y="101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32" y="108"/>
                    <a:pt x="323" y="96"/>
                    <a:pt x="315" y="83"/>
                  </a:cubicBezTo>
                  <a:cubicBezTo>
                    <a:pt x="291" y="47"/>
                    <a:pt x="257" y="18"/>
                    <a:pt x="215" y="7"/>
                  </a:cubicBezTo>
                  <a:cubicBezTo>
                    <a:pt x="201" y="3"/>
                    <a:pt x="186" y="1"/>
                    <a:pt x="17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23;p23">
              <a:extLst>
                <a:ext uri="{FF2B5EF4-FFF2-40B4-BE49-F238E27FC236}">
                  <a16:creationId xmlns:a16="http://schemas.microsoft.com/office/drawing/2014/main" id="{2F90A843-5682-A186-3B3A-E5C2967C105D}"/>
                </a:ext>
              </a:extLst>
            </p:cNvPr>
            <p:cNvSpPr/>
            <p:nvPr/>
          </p:nvSpPr>
          <p:spPr>
            <a:xfrm>
              <a:off x="3823685" y="5716207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325" y="100"/>
                  </a:moveTo>
                  <a:lnTo>
                    <a:pt x="326" y="102"/>
                  </a:lnTo>
                  <a:lnTo>
                    <a:pt x="326" y="102"/>
                  </a:lnTo>
                  <a:cubicBezTo>
                    <a:pt x="326" y="101"/>
                    <a:pt x="325" y="101"/>
                    <a:pt x="325" y="100"/>
                  </a:cubicBezTo>
                  <a:close/>
                  <a:moveTo>
                    <a:pt x="337" y="116"/>
                  </a:moveTo>
                  <a:lnTo>
                    <a:pt x="351" y="134"/>
                  </a:lnTo>
                  <a:cubicBezTo>
                    <a:pt x="346" y="128"/>
                    <a:pt x="342" y="122"/>
                    <a:pt x="337" y="116"/>
                  </a:cubicBezTo>
                  <a:close/>
                  <a:moveTo>
                    <a:pt x="2289" y="643"/>
                  </a:moveTo>
                  <a:cubicBezTo>
                    <a:pt x="2287" y="644"/>
                    <a:pt x="2286" y="644"/>
                    <a:pt x="2285" y="645"/>
                  </a:cubicBezTo>
                  <a:lnTo>
                    <a:pt x="2285" y="645"/>
                  </a:lnTo>
                  <a:lnTo>
                    <a:pt x="2289" y="643"/>
                  </a:lnTo>
                  <a:close/>
                  <a:moveTo>
                    <a:pt x="170" y="0"/>
                  </a:moveTo>
                  <a:cubicBezTo>
                    <a:pt x="140" y="0"/>
                    <a:pt x="110" y="7"/>
                    <a:pt x="87" y="22"/>
                  </a:cubicBezTo>
                  <a:cubicBezTo>
                    <a:pt x="52" y="45"/>
                    <a:pt x="19" y="80"/>
                    <a:pt x="10" y="123"/>
                  </a:cubicBezTo>
                  <a:cubicBezTo>
                    <a:pt x="0" y="165"/>
                    <a:pt x="1" y="213"/>
                    <a:pt x="26" y="251"/>
                  </a:cubicBezTo>
                  <a:cubicBezTo>
                    <a:pt x="120" y="394"/>
                    <a:pt x="248" y="508"/>
                    <a:pt x="389" y="604"/>
                  </a:cubicBezTo>
                  <a:cubicBezTo>
                    <a:pt x="539" y="708"/>
                    <a:pt x="706" y="787"/>
                    <a:pt x="877" y="855"/>
                  </a:cubicBezTo>
                  <a:cubicBezTo>
                    <a:pt x="1043" y="920"/>
                    <a:pt x="1217" y="970"/>
                    <a:pt x="1392" y="1003"/>
                  </a:cubicBezTo>
                  <a:cubicBezTo>
                    <a:pt x="1542" y="1031"/>
                    <a:pt x="1698" y="1050"/>
                    <a:pt x="1853" y="1050"/>
                  </a:cubicBezTo>
                  <a:cubicBezTo>
                    <a:pt x="1881" y="1050"/>
                    <a:pt x="1910" y="1049"/>
                    <a:pt x="1938" y="1048"/>
                  </a:cubicBezTo>
                  <a:cubicBezTo>
                    <a:pt x="2025" y="1044"/>
                    <a:pt x="2114" y="1034"/>
                    <a:pt x="2202" y="1017"/>
                  </a:cubicBezTo>
                  <a:cubicBezTo>
                    <a:pt x="2282" y="1000"/>
                    <a:pt x="2358" y="974"/>
                    <a:pt x="2432" y="940"/>
                  </a:cubicBezTo>
                  <a:cubicBezTo>
                    <a:pt x="2445" y="934"/>
                    <a:pt x="2461" y="926"/>
                    <a:pt x="2474" y="919"/>
                  </a:cubicBezTo>
                  <a:cubicBezTo>
                    <a:pt x="2551" y="879"/>
                    <a:pt x="2582" y="765"/>
                    <a:pt x="2535" y="692"/>
                  </a:cubicBezTo>
                  <a:cubicBezTo>
                    <a:pt x="2500" y="639"/>
                    <a:pt x="2446" y="610"/>
                    <a:pt x="2390" y="610"/>
                  </a:cubicBezTo>
                  <a:cubicBezTo>
                    <a:pt x="2362" y="610"/>
                    <a:pt x="2334" y="617"/>
                    <a:pt x="2306" y="632"/>
                  </a:cubicBezTo>
                  <a:cubicBezTo>
                    <a:pt x="2291" y="640"/>
                    <a:pt x="2277" y="647"/>
                    <a:pt x="2261" y="654"/>
                  </a:cubicBezTo>
                  <a:lnTo>
                    <a:pt x="2261" y="654"/>
                  </a:lnTo>
                  <a:cubicBezTo>
                    <a:pt x="2186" y="682"/>
                    <a:pt x="2107" y="699"/>
                    <a:pt x="2028" y="710"/>
                  </a:cubicBezTo>
                  <a:lnTo>
                    <a:pt x="2073" y="705"/>
                  </a:lnTo>
                  <a:lnTo>
                    <a:pt x="2073" y="705"/>
                  </a:lnTo>
                  <a:cubicBezTo>
                    <a:pt x="2003" y="713"/>
                    <a:pt x="1933" y="717"/>
                    <a:pt x="1863" y="717"/>
                  </a:cubicBezTo>
                  <a:cubicBezTo>
                    <a:pt x="1763" y="717"/>
                    <a:pt x="1664" y="709"/>
                    <a:pt x="1566" y="697"/>
                  </a:cubicBezTo>
                  <a:lnTo>
                    <a:pt x="1566" y="697"/>
                  </a:lnTo>
                  <a:lnTo>
                    <a:pt x="1610" y="702"/>
                  </a:lnTo>
                  <a:cubicBezTo>
                    <a:pt x="1421" y="677"/>
                    <a:pt x="1234" y="631"/>
                    <a:pt x="1053" y="567"/>
                  </a:cubicBezTo>
                  <a:cubicBezTo>
                    <a:pt x="1013" y="552"/>
                    <a:pt x="973" y="537"/>
                    <a:pt x="932" y="521"/>
                  </a:cubicBezTo>
                  <a:lnTo>
                    <a:pt x="932" y="521"/>
                  </a:lnTo>
                  <a:cubicBezTo>
                    <a:pt x="775" y="454"/>
                    <a:pt x="624" y="372"/>
                    <a:pt x="489" y="268"/>
                  </a:cubicBezTo>
                  <a:lnTo>
                    <a:pt x="489" y="268"/>
                  </a:lnTo>
                  <a:lnTo>
                    <a:pt x="523" y="293"/>
                  </a:lnTo>
                  <a:cubicBezTo>
                    <a:pt x="455" y="240"/>
                    <a:pt x="389" y="180"/>
                    <a:pt x="335" y="113"/>
                  </a:cubicBezTo>
                  <a:lnTo>
                    <a:pt x="335" y="113"/>
                  </a:lnTo>
                  <a:cubicBezTo>
                    <a:pt x="328" y="103"/>
                    <a:pt x="321" y="93"/>
                    <a:pt x="315" y="83"/>
                  </a:cubicBezTo>
                  <a:cubicBezTo>
                    <a:pt x="291" y="46"/>
                    <a:pt x="257" y="17"/>
                    <a:pt x="215" y="6"/>
                  </a:cubicBezTo>
                  <a:cubicBezTo>
                    <a:pt x="201" y="2"/>
                    <a:pt x="186" y="0"/>
                    <a:pt x="170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24;p23">
              <a:extLst>
                <a:ext uri="{FF2B5EF4-FFF2-40B4-BE49-F238E27FC236}">
                  <a16:creationId xmlns:a16="http://schemas.microsoft.com/office/drawing/2014/main" id="{9F4F4F16-6EED-A9A1-4E27-0BB9F7AB142C}"/>
                </a:ext>
              </a:extLst>
            </p:cNvPr>
            <p:cNvSpPr/>
            <p:nvPr/>
          </p:nvSpPr>
          <p:spPr>
            <a:xfrm>
              <a:off x="3913317" y="5312248"/>
              <a:ext cx="305056" cy="228664"/>
            </a:xfrm>
            <a:custGeom>
              <a:avLst/>
              <a:gdLst/>
              <a:ahLst/>
              <a:cxnLst/>
              <a:rect l="l" t="t" r="r" b="b"/>
              <a:pathLst>
                <a:path w="2995" h="2245" extrusionOk="0">
                  <a:moveTo>
                    <a:pt x="1188" y="0"/>
                  </a:moveTo>
                  <a:cubicBezTo>
                    <a:pt x="762" y="0"/>
                    <a:pt x="416" y="227"/>
                    <a:pt x="259" y="646"/>
                  </a:cubicBezTo>
                  <a:cubicBezTo>
                    <a:pt x="0" y="1301"/>
                    <a:pt x="259" y="1904"/>
                    <a:pt x="1058" y="2171"/>
                  </a:cubicBezTo>
                  <a:cubicBezTo>
                    <a:pt x="1207" y="2221"/>
                    <a:pt x="1348" y="2244"/>
                    <a:pt x="1480" y="2244"/>
                  </a:cubicBezTo>
                  <a:cubicBezTo>
                    <a:pt x="2604" y="2244"/>
                    <a:pt x="2995" y="570"/>
                    <a:pt x="1776" y="131"/>
                  </a:cubicBezTo>
                  <a:cubicBezTo>
                    <a:pt x="1571" y="43"/>
                    <a:pt x="1372" y="0"/>
                    <a:pt x="1188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25;p23">
              <a:extLst>
                <a:ext uri="{FF2B5EF4-FFF2-40B4-BE49-F238E27FC236}">
                  <a16:creationId xmlns:a16="http://schemas.microsoft.com/office/drawing/2014/main" id="{524AFDE7-FE9C-FA3B-8E45-D0958B7E6D8D}"/>
                </a:ext>
              </a:extLst>
            </p:cNvPr>
            <p:cNvSpPr/>
            <p:nvPr/>
          </p:nvSpPr>
          <p:spPr>
            <a:xfrm>
              <a:off x="4071700" y="5240032"/>
              <a:ext cx="137402" cy="161440"/>
            </a:xfrm>
            <a:custGeom>
              <a:avLst/>
              <a:gdLst/>
              <a:ahLst/>
              <a:cxnLst/>
              <a:rect l="l" t="t" r="r" b="b"/>
              <a:pathLst>
                <a:path w="1349" h="1585" extrusionOk="0">
                  <a:moveTo>
                    <a:pt x="1170" y="1"/>
                  </a:moveTo>
                  <a:cubicBezTo>
                    <a:pt x="1156" y="1"/>
                    <a:pt x="1142" y="3"/>
                    <a:pt x="1128" y="7"/>
                  </a:cubicBezTo>
                  <a:lnTo>
                    <a:pt x="1086" y="25"/>
                  </a:lnTo>
                  <a:cubicBezTo>
                    <a:pt x="1061" y="40"/>
                    <a:pt x="1041" y="60"/>
                    <a:pt x="1026" y="85"/>
                  </a:cubicBezTo>
                  <a:cubicBezTo>
                    <a:pt x="984" y="143"/>
                    <a:pt x="940" y="200"/>
                    <a:pt x="897" y="257"/>
                  </a:cubicBezTo>
                  <a:lnTo>
                    <a:pt x="923" y="222"/>
                  </a:lnTo>
                  <a:lnTo>
                    <a:pt x="923" y="222"/>
                  </a:lnTo>
                  <a:cubicBezTo>
                    <a:pt x="778" y="410"/>
                    <a:pt x="630" y="594"/>
                    <a:pt x="479" y="777"/>
                  </a:cubicBezTo>
                  <a:cubicBezTo>
                    <a:pt x="360" y="923"/>
                    <a:pt x="240" y="1068"/>
                    <a:pt x="120" y="1212"/>
                  </a:cubicBezTo>
                  <a:cubicBezTo>
                    <a:pt x="97" y="1239"/>
                    <a:pt x="73" y="1266"/>
                    <a:pt x="51" y="1294"/>
                  </a:cubicBezTo>
                  <a:cubicBezTo>
                    <a:pt x="21" y="1329"/>
                    <a:pt x="0" y="1367"/>
                    <a:pt x="0" y="1414"/>
                  </a:cubicBezTo>
                  <a:cubicBezTo>
                    <a:pt x="0" y="1457"/>
                    <a:pt x="19" y="1506"/>
                    <a:pt x="51" y="1535"/>
                  </a:cubicBezTo>
                  <a:cubicBezTo>
                    <a:pt x="80" y="1562"/>
                    <a:pt x="122" y="1585"/>
                    <a:pt x="164" y="1585"/>
                  </a:cubicBezTo>
                  <a:cubicBezTo>
                    <a:pt x="167" y="1585"/>
                    <a:pt x="169" y="1585"/>
                    <a:pt x="171" y="1585"/>
                  </a:cubicBezTo>
                  <a:cubicBezTo>
                    <a:pt x="214" y="1584"/>
                    <a:pt x="263" y="1570"/>
                    <a:pt x="291" y="1535"/>
                  </a:cubicBezTo>
                  <a:lnTo>
                    <a:pt x="291" y="1536"/>
                  </a:lnTo>
                  <a:cubicBezTo>
                    <a:pt x="377" y="1434"/>
                    <a:pt x="461" y="1334"/>
                    <a:pt x="545" y="1232"/>
                  </a:cubicBezTo>
                  <a:cubicBezTo>
                    <a:pt x="714" y="1027"/>
                    <a:pt x="882" y="821"/>
                    <a:pt x="1048" y="613"/>
                  </a:cubicBezTo>
                  <a:cubicBezTo>
                    <a:pt x="1140" y="495"/>
                    <a:pt x="1232" y="378"/>
                    <a:pt x="1320" y="258"/>
                  </a:cubicBezTo>
                  <a:cubicBezTo>
                    <a:pt x="1345" y="224"/>
                    <a:pt x="1349" y="164"/>
                    <a:pt x="1337" y="126"/>
                  </a:cubicBezTo>
                  <a:cubicBezTo>
                    <a:pt x="1327" y="87"/>
                    <a:pt x="1296" y="44"/>
                    <a:pt x="1259" y="25"/>
                  </a:cubicBezTo>
                  <a:cubicBezTo>
                    <a:pt x="1232" y="10"/>
                    <a:pt x="1201" y="1"/>
                    <a:pt x="1170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26;p23">
              <a:extLst>
                <a:ext uri="{FF2B5EF4-FFF2-40B4-BE49-F238E27FC236}">
                  <a16:creationId xmlns:a16="http://schemas.microsoft.com/office/drawing/2014/main" id="{9EC300F1-4C45-525B-757C-B2E19098BFCC}"/>
                </a:ext>
              </a:extLst>
            </p:cNvPr>
            <p:cNvSpPr/>
            <p:nvPr/>
          </p:nvSpPr>
          <p:spPr>
            <a:xfrm>
              <a:off x="4129553" y="5214874"/>
              <a:ext cx="125791" cy="89938"/>
            </a:xfrm>
            <a:custGeom>
              <a:avLst/>
              <a:gdLst/>
              <a:ahLst/>
              <a:cxnLst/>
              <a:rect l="l" t="t" r="r" b="b"/>
              <a:pathLst>
                <a:path w="1235" h="883" extrusionOk="0">
                  <a:moveTo>
                    <a:pt x="582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3" y="883"/>
                    <a:pt x="1234" y="68"/>
                    <a:pt x="661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27;p23">
              <a:extLst>
                <a:ext uri="{FF2B5EF4-FFF2-40B4-BE49-F238E27FC236}">
                  <a16:creationId xmlns:a16="http://schemas.microsoft.com/office/drawing/2014/main" id="{91CCD3EE-7740-7458-DFE0-CCE2B04CEF6A}"/>
                </a:ext>
              </a:extLst>
            </p:cNvPr>
            <p:cNvSpPr/>
            <p:nvPr/>
          </p:nvSpPr>
          <p:spPr>
            <a:xfrm>
              <a:off x="3997856" y="5191956"/>
              <a:ext cx="58567" cy="195765"/>
            </a:xfrm>
            <a:custGeom>
              <a:avLst/>
              <a:gdLst/>
              <a:ahLst/>
              <a:cxnLst/>
              <a:rect l="l" t="t" r="r" b="b"/>
              <a:pathLst>
                <a:path w="575" h="1922" extrusionOk="0">
                  <a:moveTo>
                    <a:pt x="179" y="0"/>
                  </a:moveTo>
                  <a:cubicBezTo>
                    <a:pt x="177" y="0"/>
                    <a:pt x="176" y="0"/>
                    <a:pt x="175" y="0"/>
                  </a:cubicBezTo>
                  <a:cubicBezTo>
                    <a:pt x="132" y="3"/>
                    <a:pt x="85" y="16"/>
                    <a:pt x="55" y="50"/>
                  </a:cubicBezTo>
                  <a:cubicBezTo>
                    <a:pt x="26" y="82"/>
                    <a:pt x="1" y="127"/>
                    <a:pt x="4" y="171"/>
                  </a:cubicBezTo>
                  <a:cubicBezTo>
                    <a:pt x="31" y="440"/>
                    <a:pt x="70" y="709"/>
                    <a:pt x="110" y="977"/>
                  </a:cubicBezTo>
                  <a:cubicBezTo>
                    <a:pt x="144" y="1205"/>
                    <a:pt x="179" y="1434"/>
                    <a:pt x="215" y="1661"/>
                  </a:cubicBezTo>
                  <a:cubicBezTo>
                    <a:pt x="223" y="1706"/>
                    <a:pt x="230" y="1751"/>
                    <a:pt x="238" y="1796"/>
                  </a:cubicBezTo>
                  <a:cubicBezTo>
                    <a:pt x="244" y="1836"/>
                    <a:pt x="283" y="1879"/>
                    <a:pt x="317" y="1899"/>
                  </a:cubicBezTo>
                  <a:cubicBezTo>
                    <a:pt x="341" y="1913"/>
                    <a:pt x="373" y="1922"/>
                    <a:pt x="404" y="1922"/>
                  </a:cubicBezTo>
                  <a:cubicBezTo>
                    <a:pt x="419" y="1922"/>
                    <a:pt x="434" y="1920"/>
                    <a:pt x="447" y="1915"/>
                  </a:cubicBezTo>
                  <a:cubicBezTo>
                    <a:pt x="488" y="1903"/>
                    <a:pt x="529" y="1876"/>
                    <a:pt x="550" y="1837"/>
                  </a:cubicBezTo>
                  <a:lnTo>
                    <a:pt x="566" y="1796"/>
                  </a:lnTo>
                  <a:cubicBezTo>
                    <a:pt x="575" y="1766"/>
                    <a:pt x="575" y="1736"/>
                    <a:pt x="566" y="1706"/>
                  </a:cubicBezTo>
                  <a:cubicBezTo>
                    <a:pt x="552" y="1623"/>
                    <a:pt x="540" y="1540"/>
                    <a:pt x="526" y="1457"/>
                  </a:cubicBezTo>
                  <a:cubicBezTo>
                    <a:pt x="496" y="1268"/>
                    <a:pt x="467" y="1080"/>
                    <a:pt x="440" y="892"/>
                  </a:cubicBezTo>
                  <a:cubicBezTo>
                    <a:pt x="422" y="771"/>
                    <a:pt x="404" y="652"/>
                    <a:pt x="388" y="532"/>
                  </a:cubicBezTo>
                  <a:lnTo>
                    <a:pt x="388" y="532"/>
                  </a:lnTo>
                  <a:lnTo>
                    <a:pt x="394" y="577"/>
                  </a:lnTo>
                  <a:cubicBezTo>
                    <a:pt x="376" y="442"/>
                    <a:pt x="359" y="306"/>
                    <a:pt x="345" y="171"/>
                  </a:cubicBezTo>
                  <a:cubicBezTo>
                    <a:pt x="340" y="124"/>
                    <a:pt x="329" y="84"/>
                    <a:pt x="295" y="50"/>
                  </a:cubicBezTo>
                  <a:cubicBezTo>
                    <a:pt x="267" y="21"/>
                    <a:pt x="220" y="0"/>
                    <a:pt x="179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28;p23">
              <a:extLst>
                <a:ext uri="{FF2B5EF4-FFF2-40B4-BE49-F238E27FC236}">
                  <a16:creationId xmlns:a16="http://schemas.microsoft.com/office/drawing/2014/main" id="{BA054A98-B4AD-5ED0-AF44-4CEE9EFC8086}"/>
                </a:ext>
              </a:extLst>
            </p:cNvPr>
            <p:cNvSpPr/>
            <p:nvPr/>
          </p:nvSpPr>
          <p:spPr>
            <a:xfrm>
              <a:off x="3950697" y="5165474"/>
              <a:ext cx="131699" cy="91466"/>
            </a:xfrm>
            <a:custGeom>
              <a:avLst/>
              <a:gdLst/>
              <a:ahLst/>
              <a:cxnLst/>
              <a:rect l="l" t="t" r="r" b="b"/>
              <a:pathLst>
                <a:path w="1293" h="898" extrusionOk="0">
                  <a:moveTo>
                    <a:pt x="604" y="1"/>
                  </a:moveTo>
                  <a:cubicBezTo>
                    <a:pt x="189" y="1"/>
                    <a:pt x="0" y="648"/>
                    <a:pt x="444" y="852"/>
                  </a:cubicBezTo>
                  <a:cubicBezTo>
                    <a:pt x="512" y="883"/>
                    <a:pt x="578" y="897"/>
                    <a:pt x="640" y="897"/>
                  </a:cubicBezTo>
                  <a:cubicBezTo>
                    <a:pt x="1061" y="897"/>
                    <a:pt x="1293" y="253"/>
                    <a:pt x="801" y="47"/>
                  </a:cubicBezTo>
                  <a:cubicBezTo>
                    <a:pt x="731" y="15"/>
                    <a:pt x="665" y="1"/>
                    <a:pt x="6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29;p23">
              <a:extLst>
                <a:ext uri="{FF2B5EF4-FFF2-40B4-BE49-F238E27FC236}">
                  <a16:creationId xmlns:a16="http://schemas.microsoft.com/office/drawing/2014/main" id="{0C85EB82-FA8B-D8AA-3181-33D682BA651E}"/>
                </a:ext>
              </a:extLst>
            </p:cNvPr>
            <p:cNvSpPr/>
            <p:nvPr/>
          </p:nvSpPr>
          <p:spPr>
            <a:xfrm>
              <a:off x="3996112" y="5379258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3"/>
                    <a:pt x="61" y="59"/>
                  </a:cubicBezTo>
                  <a:cubicBezTo>
                    <a:pt x="24" y="95"/>
                    <a:pt x="0" y="150"/>
                    <a:pt x="2" y="199"/>
                  </a:cubicBezTo>
                  <a:cubicBezTo>
                    <a:pt x="4" y="248"/>
                    <a:pt x="22" y="303"/>
                    <a:pt x="61" y="338"/>
                  </a:cubicBezTo>
                  <a:cubicBezTo>
                    <a:pt x="99" y="375"/>
                    <a:pt x="146" y="397"/>
                    <a:pt x="200" y="397"/>
                  </a:cubicBezTo>
                  <a:cubicBezTo>
                    <a:pt x="251" y="397"/>
                    <a:pt x="304" y="375"/>
                    <a:pt x="340" y="338"/>
                  </a:cubicBezTo>
                  <a:cubicBezTo>
                    <a:pt x="375" y="303"/>
                    <a:pt x="400" y="248"/>
                    <a:pt x="398" y="199"/>
                  </a:cubicBezTo>
                  <a:cubicBezTo>
                    <a:pt x="395" y="150"/>
                    <a:pt x="379" y="95"/>
                    <a:pt x="340" y="59"/>
                  </a:cubicBezTo>
                  <a:cubicBezTo>
                    <a:pt x="301" y="23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30;p23">
              <a:extLst>
                <a:ext uri="{FF2B5EF4-FFF2-40B4-BE49-F238E27FC236}">
                  <a16:creationId xmlns:a16="http://schemas.microsoft.com/office/drawing/2014/main" id="{B7691338-003B-6557-7758-AE3596D2AF3D}"/>
                </a:ext>
              </a:extLst>
            </p:cNvPr>
            <p:cNvSpPr/>
            <p:nvPr/>
          </p:nvSpPr>
          <p:spPr>
            <a:xfrm>
              <a:off x="4081376" y="5398927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4"/>
                    <a:pt x="61" y="60"/>
                  </a:cubicBezTo>
                  <a:cubicBezTo>
                    <a:pt x="25" y="95"/>
                    <a:pt x="1" y="150"/>
                    <a:pt x="3" y="199"/>
                  </a:cubicBezTo>
                  <a:cubicBezTo>
                    <a:pt x="5" y="248"/>
                    <a:pt x="22" y="303"/>
                    <a:pt x="61" y="340"/>
                  </a:cubicBezTo>
                  <a:cubicBezTo>
                    <a:pt x="100" y="375"/>
                    <a:pt x="147" y="397"/>
                    <a:pt x="200" y="397"/>
                  </a:cubicBezTo>
                  <a:cubicBezTo>
                    <a:pt x="252" y="397"/>
                    <a:pt x="304" y="375"/>
                    <a:pt x="341" y="340"/>
                  </a:cubicBezTo>
                  <a:cubicBezTo>
                    <a:pt x="376" y="303"/>
                    <a:pt x="401" y="248"/>
                    <a:pt x="398" y="199"/>
                  </a:cubicBezTo>
                  <a:cubicBezTo>
                    <a:pt x="396" y="150"/>
                    <a:pt x="379" y="95"/>
                    <a:pt x="341" y="60"/>
                  </a:cubicBezTo>
                  <a:cubicBezTo>
                    <a:pt x="302" y="24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31;p23">
              <a:extLst>
                <a:ext uri="{FF2B5EF4-FFF2-40B4-BE49-F238E27FC236}">
                  <a16:creationId xmlns:a16="http://schemas.microsoft.com/office/drawing/2014/main" id="{70C0DDC6-A277-5447-9DA0-F52C83366171}"/>
                </a:ext>
              </a:extLst>
            </p:cNvPr>
            <p:cNvSpPr/>
            <p:nvPr/>
          </p:nvSpPr>
          <p:spPr>
            <a:xfrm>
              <a:off x="3995309" y="5432539"/>
              <a:ext cx="96253" cy="61724"/>
            </a:xfrm>
            <a:custGeom>
              <a:avLst/>
              <a:gdLst/>
              <a:ahLst/>
              <a:cxnLst/>
              <a:rect l="l" t="t" r="r" b="b"/>
              <a:pathLst>
                <a:path w="945" h="606" extrusionOk="0">
                  <a:moveTo>
                    <a:pt x="189" y="239"/>
                  </a:moveTo>
                  <a:cubicBezTo>
                    <a:pt x="189" y="240"/>
                    <a:pt x="189" y="241"/>
                    <a:pt x="189" y="241"/>
                  </a:cubicBezTo>
                  <a:cubicBezTo>
                    <a:pt x="189" y="241"/>
                    <a:pt x="189" y="240"/>
                    <a:pt x="189" y="239"/>
                  </a:cubicBezTo>
                  <a:cubicBezTo>
                    <a:pt x="189" y="239"/>
                    <a:pt x="189" y="239"/>
                    <a:pt x="189" y="239"/>
                  </a:cubicBezTo>
                  <a:close/>
                  <a:moveTo>
                    <a:pt x="290" y="363"/>
                  </a:moveTo>
                  <a:cubicBezTo>
                    <a:pt x="292" y="364"/>
                    <a:pt x="293" y="365"/>
                    <a:pt x="293" y="365"/>
                  </a:cubicBezTo>
                  <a:cubicBezTo>
                    <a:pt x="293" y="365"/>
                    <a:pt x="292" y="365"/>
                    <a:pt x="291" y="364"/>
                  </a:cubicBezTo>
                  <a:cubicBezTo>
                    <a:pt x="291" y="364"/>
                    <a:pt x="291" y="364"/>
                    <a:pt x="290" y="363"/>
                  </a:cubicBezTo>
                  <a:close/>
                  <a:moveTo>
                    <a:pt x="489" y="445"/>
                  </a:moveTo>
                  <a:cubicBezTo>
                    <a:pt x="491" y="445"/>
                    <a:pt x="492" y="445"/>
                    <a:pt x="492" y="445"/>
                  </a:cubicBezTo>
                  <a:cubicBezTo>
                    <a:pt x="491" y="445"/>
                    <a:pt x="491" y="445"/>
                    <a:pt x="490" y="445"/>
                  </a:cubicBezTo>
                  <a:cubicBezTo>
                    <a:pt x="489" y="445"/>
                    <a:pt x="489" y="445"/>
                    <a:pt x="489" y="445"/>
                  </a:cubicBezTo>
                  <a:close/>
                  <a:moveTo>
                    <a:pt x="98" y="0"/>
                  </a:moveTo>
                  <a:cubicBezTo>
                    <a:pt x="63" y="0"/>
                    <a:pt x="24" y="21"/>
                    <a:pt x="18" y="58"/>
                  </a:cubicBezTo>
                  <a:lnTo>
                    <a:pt x="17" y="58"/>
                  </a:lnTo>
                  <a:cubicBezTo>
                    <a:pt x="1" y="154"/>
                    <a:pt x="13" y="248"/>
                    <a:pt x="58" y="334"/>
                  </a:cubicBezTo>
                  <a:cubicBezTo>
                    <a:pt x="100" y="411"/>
                    <a:pt x="166" y="475"/>
                    <a:pt x="240" y="521"/>
                  </a:cubicBezTo>
                  <a:cubicBezTo>
                    <a:pt x="326" y="574"/>
                    <a:pt x="428" y="605"/>
                    <a:pt x="530" y="605"/>
                  </a:cubicBezTo>
                  <a:cubicBezTo>
                    <a:pt x="602" y="605"/>
                    <a:pt x="673" y="590"/>
                    <a:pt x="738" y="556"/>
                  </a:cubicBezTo>
                  <a:cubicBezTo>
                    <a:pt x="834" y="506"/>
                    <a:pt x="900" y="413"/>
                    <a:pt x="932" y="311"/>
                  </a:cubicBezTo>
                  <a:cubicBezTo>
                    <a:pt x="945" y="270"/>
                    <a:pt x="917" y="221"/>
                    <a:pt x="877" y="213"/>
                  </a:cubicBezTo>
                  <a:cubicBezTo>
                    <a:pt x="870" y="211"/>
                    <a:pt x="863" y="210"/>
                    <a:pt x="857" y="210"/>
                  </a:cubicBezTo>
                  <a:cubicBezTo>
                    <a:pt x="821" y="210"/>
                    <a:pt x="791" y="232"/>
                    <a:pt x="779" y="268"/>
                  </a:cubicBezTo>
                  <a:cubicBezTo>
                    <a:pt x="776" y="278"/>
                    <a:pt x="773" y="287"/>
                    <a:pt x="769" y="297"/>
                  </a:cubicBezTo>
                  <a:cubicBezTo>
                    <a:pt x="767" y="302"/>
                    <a:pt x="764" y="307"/>
                    <a:pt x="762" y="311"/>
                  </a:cubicBezTo>
                  <a:cubicBezTo>
                    <a:pt x="754" y="326"/>
                    <a:pt x="743" y="340"/>
                    <a:pt x="734" y="356"/>
                  </a:cubicBezTo>
                  <a:lnTo>
                    <a:pt x="734" y="356"/>
                  </a:lnTo>
                  <a:cubicBezTo>
                    <a:pt x="736" y="353"/>
                    <a:pt x="738" y="351"/>
                    <a:pt x="738" y="351"/>
                  </a:cubicBezTo>
                  <a:lnTo>
                    <a:pt x="738" y="351"/>
                  </a:lnTo>
                  <a:cubicBezTo>
                    <a:pt x="738" y="351"/>
                    <a:pt x="738" y="353"/>
                    <a:pt x="734" y="357"/>
                  </a:cubicBezTo>
                  <a:cubicBezTo>
                    <a:pt x="734" y="358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3" y="358"/>
                    <a:pt x="734" y="357"/>
                    <a:pt x="734" y="356"/>
                  </a:cubicBezTo>
                  <a:lnTo>
                    <a:pt x="734" y="356"/>
                  </a:lnTo>
                  <a:cubicBezTo>
                    <a:pt x="733" y="357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2" y="359"/>
                    <a:pt x="732" y="359"/>
                    <a:pt x="732" y="359"/>
                  </a:cubicBezTo>
                  <a:lnTo>
                    <a:pt x="732" y="359"/>
                  </a:lnTo>
                  <a:cubicBezTo>
                    <a:pt x="732" y="360"/>
                    <a:pt x="732" y="360"/>
                    <a:pt x="732" y="361"/>
                  </a:cubicBezTo>
                  <a:cubicBezTo>
                    <a:pt x="732" y="360"/>
                    <a:pt x="732" y="360"/>
                    <a:pt x="732" y="359"/>
                  </a:cubicBezTo>
                  <a:lnTo>
                    <a:pt x="732" y="359"/>
                  </a:lnTo>
                  <a:cubicBezTo>
                    <a:pt x="730" y="362"/>
                    <a:pt x="727" y="364"/>
                    <a:pt x="725" y="367"/>
                  </a:cubicBezTo>
                  <a:cubicBezTo>
                    <a:pt x="719" y="373"/>
                    <a:pt x="713" y="379"/>
                    <a:pt x="707" y="386"/>
                  </a:cubicBezTo>
                  <a:cubicBezTo>
                    <a:pt x="704" y="388"/>
                    <a:pt x="700" y="391"/>
                    <a:pt x="698" y="393"/>
                  </a:cubicBezTo>
                  <a:cubicBezTo>
                    <a:pt x="698" y="393"/>
                    <a:pt x="698" y="393"/>
                    <a:pt x="697" y="394"/>
                  </a:cubicBezTo>
                  <a:lnTo>
                    <a:pt x="697" y="394"/>
                  </a:lnTo>
                  <a:cubicBezTo>
                    <a:pt x="697" y="394"/>
                    <a:pt x="696" y="395"/>
                    <a:pt x="695" y="395"/>
                  </a:cubicBezTo>
                  <a:lnTo>
                    <a:pt x="695" y="395"/>
                  </a:lnTo>
                  <a:cubicBezTo>
                    <a:pt x="695" y="395"/>
                    <a:pt x="696" y="394"/>
                    <a:pt x="697" y="394"/>
                  </a:cubicBezTo>
                  <a:lnTo>
                    <a:pt x="697" y="394"/>
                  </a:lnTo>
                  <a:cubicBezTo>
                    <a:pt x="694" y="396"/>
                    <a:pt x="691" y="398"/>
                    <a:pt x="689" y="399"/>
                  </a:cubicBezTo>
                  <a:lnTo>
                    <a:pt x="689" y="399"/>
                  </a:lnTo>
                  <a:cubicBezTo>
                    <a:pt x="691" y="398"/>
                    <a:pt x="693" y="396"/>
                    <a:pt x="695" y="395"/>
                  </a:cubicBezTo>
                  <a:lnTo>
                    <a:pt x="695" y="395"/>
                  </a:lnTo>
                  <a:cubicBezTo>
                    <a:pt x="690" y="398"/>
                    <a:pt x="688" y="399"/>
                    <a:pt x="689" y="399"/>
                  </a:cubicBezTo>
                  <a:cubicBezTo>
                    <a:pt x="689" y="399"/>
                    <a:pt x="689" y="399"/>
                    <a:pt x="689" y="399"/>
                  </a:cubicBezTo>
                  <a:lnTo>
                    <a:pt x="689" y="399"/>
                  </a:lnTo>
                  <a:cubicBezTo>
                    <a:pt x="686" y="402"/>
                    <a:pt x="682" y="405"/>
                    <a:pt x="679" y="407"/>
                  </a:cubicBezTo>
                  <a:cubicBezTo>
                    <a:pt x="671" y="411"/>
                    <a:pt x="665" y="416"/>
                    <a:pt x="658" y="418"/>
                  </a:cubicBezTo>
                  <a:cubicBezTo>
                    <a:pt x="655" y="420"/>
                    <a:pt x="652" y="422"/>
                    <a:pt x="649" y="423"/>
                  </a:cubicBezTo>
                  <a:lnTo>
                    <a:pt x="649" y="423"/>
                  </a:lnTo>
                  <a:cubicBezTo>
                    <a:pt x="649" y="423"/>
                    <a:pt x="649" y="423"/>
                    <a:pt x="649" y="423"/>
                  </a:cubicBezTo>
                  <a:cubicBezTo>
                    <a:pt x="634" y="430"/>
                    <a:pt x="618" y="435"/>
                    <a:pt x="601" y="438"/>
                  </a:cubicBezTo>
                  <a:cubicBezTo>
                    <a:pt x="594" y="441"/>
                    <a:pt x="585" y="442"/>
                    <a:pt x="576" y="443"/>
                  </a:cubicBezTo>
                  <a:cubicBezTo>
                    <a:pt x="576" y="444"/>
                    <a:pt x="576" y="444"/>
                    <a:pt x="575" y="444"/>
                  </a:cubicBezTo>
                  <a:lnTo>
                    <a:pt x="575" y="444"/>
                  </a:lnTo>
                  <a:cubicBezTo>
                    <a:pt x="573" y="444"/>
                    <a:pt x="571" y="445"/>
                    <a:pt x="569" y="445"/>
                  </a:cubicBezTo>
                  <a:cubicBezTo>
                    <a:pt x="556" y="446"/>
                    <a:pt x="544" y="446"/>
                    <a:pt x="531" y="446"/>
                  </a:cubicBezTo>
                  <a:cubicBezTo>
                    <a:pt x="526" y="446"/>
                    <a:pt x="521" y="446"/>
                    <a:pt x="516" y="446"/>
                  </a:cubicBezTo>
                  <a:cubicBezTo>
                    <a:pt x="507" y="446"/>
                    <a:pt x="500" y="445"/>
                    <a:pt x="491" y="445"/>
                  </a:cubicBezTo>
                  <a:cubicBezTo>
                    <a:pt x="487" y="443"/>
                    <a:pt x="482" y="443"/>
                    <a:pt x="477" y="442"/>
                  </a:cubicBezTo>
                  <a:lnTo>
                    <a:pt x="477" y="442"/>
                  </a:lnTo>
                  <a:cubicBezTo>
                    <a:pt x="476" y="442"/>
                    <a:pt x="479" y="443"/>
                    <a:pt x="483" y="443"/>
                  </a:cubicBezTo>
                  <a:lnTo>
                    <a:pt x="483" y="443"/>
                  </a:lnTo>
                  <a:cubicBezTo>
                    <a:pt x="482" y="443"/>
                    <a:pt x="482" y="443"/>
                    <a:pt x="481" y="443"/>
                  </a:cubicBezTo>
                  <a:cubicBezTo>
                    <a:pt x="463" y="440"/>
                    <a:pt x="446" y="436"/>
                    <a:pt x="428" y="431"/>
                  </a:cubicBezTo>
                  <a:cubicBezTo>
                    <a:pt x="413" y="427"/>
                    <a:pt x="399" y="422"/>
                    <a:pt x="385" y="417"/>
                  </a:cubicBezTo>
                  <a:lnTo>
                    <a:pt x="385" y="417"/>
                  </a:lnTo>
                  <a:cubicBezTo>
                    <a:pt x="385" y="417"/>
                    <a:pt x="384" y="416"/>
                    <a:pt x="383" y="416"/>
                  </a:cubicBezTo>
                  <a:cubicBezTo>
                    <a:pt x="378" y="413"/>
                    <a:pt x="374" y="412"/>
                    <a:pt x="369" y="410"/>
                  </a:cubicBezTo>
                  <a:cubicBezTo>
                    <a:pt x="362" y="406"/>
                    <a:pt x="353" y="402"/>
                    <a:pt x="345" y="397"/>
                  </a:cubicBezTo>
                  <a:cubicBezTo>
                    <a:pt x="329" y="388"/>
                    <a:pt x="314" y="379"/>
                    <a:pt x="299" y="368"/>
                  </a:cubicBezTo>
                  <a:cubicBezTo>
                    <a:pt x="295" y="367"/>
                    <a:pt x="293" y="364"/>
                    <a:pt x="289" y="362"/>
                  </a:cubicBezTo>
                  <a:cubicBezTo>
                    <a:pt x="288" y="361"/>
                    <a:pt x="287" y="360"/>
                    <a:pt x="286" y="359"/>
                  </a:cubicBezTo>
                  <a:lnTo>
                    <a:pt x="286" y="359"/>
                  </a:lnTo>
                  <a:cubicBezTo>
                    <a:pt x="281" y="355"/>
                    <a:pt x="276" y="351"/>
                    <a:pt x="271" y="347"/>
                  </a:cubicBezTo>
                  <a:cubicBezTo>
                    <a:pt x="258" y="334"/>
                    <a:pt x="245" y="322"/>
                    <a:pt x="234" y="309"/>
                  </a:cubicBezTo>
                  <a:lnTo>
                    <a:pt x="226" y="299"/>
                  </a:lnTo>
                  <a:cubicBezTo>
                    <a:pt x="226" y="299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6" y="299"/>
                    <a:pt x="227" y="301"/>
                    <a:pt x="229" y="303"/>
                  </a:cubicBezTo>
                  <a:lnTo>
                    <a:pt x="229" y="303"/>
                  </a:lnTo>
                  <a:cubicBezTo>
                    <a:pt x="228" y="301"/>
                    <a:pt x="226" y="299"/>
                    <a:pt x="225" y="298"/>
                  </a:cubicBezTo>
                  <a:lnTo>
                    <a:pt x="225" y="298"/>
                  </a:lnTo>
                  <a:cubicBezTo>
                    <a:pt x="225" y="298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5" y="297"/>
                    <a:pt x="225" y="297"/>
                    <a:pt x="225" y="297"/>
                  </a:cubicBezTo>
                  <a:lnTo>
                    <a:pt x="225" y="297"/>
                  </a:lnTo>
                  <a:cubicBezTo>
                    <a:pt x="225" y="297"/>
                    <a:pt x="225" y="297"/>
                    <a:pt x="225" y="298"/>
                  </a:cubicBezTo>
                  <a:lnTo>
                    <a:pt x="225" y="298"/>
                  </a:lnTo>
                  <a:cubicBezTo>
                    <a:pt x="223" y="295"/>
                    <a:pt x="222" y="293"/>
                    <a:pt x="222" y="293"/>
                  </a:cubicBezTo>
                  <a:lnTo>
                    <a:pt x="222" y="293"/>
                  </a:lnTo>
                  <a:cubicBezTo>
                    <a:pt x="222" y="293"/>
                    <a:pt x="223" y="295"/>
                    <a:pt x="225" y="297"/>
                  </a:cubicBezTo>
                  <a:lnTo>
                    <a:pt x="225" y="297"/>
                  </a:lnTo>
                  <a:cubicBezTo>
                    <a:pt x="220" y="291"/>
                    <a:pt x="216" y="286"/>
                    <a:pt x="212" y="280"/>
                  </a:cubicBezTo>
                  <a:cubicBezTo>
                    <a:pt x="204" y="266"/>
                    <a:pt x="196" y="251"/>
                    <a:pt x="188" y="236"/>
                  </a:cubicBezTo>
                  <a:lnTo>
                    <a:pt x="188" y="236"/>
                  </a:lnTo>
                  <a:cubicBezTo>
                    <a:pt x="188" y="234"/>
                    <a:pt x="187" y="232"/>
                    <a:pt x="186" y="230"/>
                  </a:cubicBezTo>
                  <a:cubicBezTo>
                    <a:pt x="185" y="227"/>
                    <a:pt x="182" y="221"/>
                    <a:pt x="181" y="216"/>
                  </a:cubicBezTo>
                  <a:cubicBezTo>
                    <a:pt x="179" y="208"/>
                    <a:pt x="176" y="199"/>
                    <a:pt x="174" y="190"/>
                  </a:cubicBezTo>
                  <a:cubicBezTo>
                    <a:pt x="172" y="185"/>
                    <a:pt x="172" y="180"/>
                    <a:pt x="171" y="174"/>
                  </a:cubicBezTo>
                  <a:cubicBezTo>
                    <a:pt x="171" y="173"/>
                    <a:pt x="171" y="172"/>
                    <a:pt x="170" y="171"/>
                  </a:cubicBezTo>
                  <a:lnTo>
                    <a:pt x="170" y="171"/>
                  </a:lnTo>
                  <a:cubicBezTo>
                    <a:pt x="169" y="163"/>
                    <a:pt x="169" y="155"/>
                    <a:pt x="169" y="148"/>
                  </a:cubicBezTo>
                  <a:cubicBezTo>
                    <a:pt x="169" y="136"/>
                    <a:pt x="169" y="127"/>
                    <a:pt x="170" y="117"/>
                  </a:cubicBezTo>
                  <a:cubicBezTo>
                    <a:pt x="170" y="115"/>
                    <a:pt x="170" y="112"/>
                    <a:pt x="170" y="110"/>
                  </a:cubicBezTo>
                  <a:lnTo>
                    <a:pt x="170" y="110"/>
                  </a:lnTo>
                  <a:cubicBezTo>
                    <a:pt x="171" y="107"/>
                    <a:pt x="171" y="102"/>
                    <a:pt x="171" y="100"/>
                  </a:cubicBezTo>
                  <a:lnTo>
                    <a:pt x="171" y="100"/>
                  </a:lnTo>
                  <a:cubicBezTo>
                    <a:pt x="171" y="100"/>
                    <a:pt x="171" y="100"/>
                    <a:pt x="171" y="100"/>
                  </a:cubicBezTo>
                  <a:cubicBezTo>
                    <a:pt x="179" y="60"/>
                    <a:pt x="160" y="12"/>
                    <a:pt x="116" y="2"/>
                  </a:cubicBezTo>
                  <a:cubicBezTo>
                    <a:pt x="110" y="1"/>
                    <a:pt x="104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532;p23">
            <a:extLst>
              <a:ext uri="{FF2B5EF4-FFF2-40B4-BE49-F238E27FC236}">
                <a16:creationId xmlns:a16="http://schemas.microsoft.com/office/drawing/2014/main" id="{FB7FD8FF-B63F-AE95-20D8-2260411F159D}"/>
              </a:ext>
            </a:extLst>
          </p:cNvPr>
          <p:cNvGrpSpPr/>
          <p:nvPr userDrawn="1"/>
        </p:nvGrpSpPr>
        <p:grpSpPr>
          <a:xfrm>
            <a:off x="10648529" y="-62953"/>
            <a:ext cx="1001193" cy="1001163"/>
            <a:chOff x="7717858" y="3881776"/>
            <a:chExt cx="1705102" cy="1705051"/>
          </a:xfrm>
        </p:grpSpPr>
        <p:sp>
          <p:nvSpPr>
            <p:cNvPr id="143" name="Google Shape;533;p23">
              <a:extLst>
                <a:ext uri="{FF2B5EF4-FFF2-40B4-BE49-F238E27FC236}">
                  <a16:creationId xmlns:a16="http://schemas.microsoft.com/office/drawing/2014/main" id="{38FCDA3C-7BED-BB8F-5E17-ADF8A6CA2438}"/>
                </a:ext>
              </a:extLst>
            </p:cNvPr>
            <p:cNvSpPr/>
            <p:nvPr/>
          </p:nvSpPr>
          <p:spPr>
            <a:xfrm>
              <a:off x="8103811" y="4267576"/>
              <a:ext cx="1078771" cy="935696"/>
            </a:xfrm>
            <a:custGeom>
              <a:avLst/>
              <a:gdLst/>
              <a:ahLst/>
              <a:cxnLst/>
              <a:rect l="l" t="t" r="r" b="b"/>
              <a:pathLst>
                <a:path w="21142" h="18338" extrusionOk="0">
                  <a:moveTo>
                    <a:pt x="8442" y="0"/>
                  </a:moveTo>
                  <a:cubicBezTo>
                    <a:pt x="2468" y="0"/>
                    <a:pt x="1" y="5139"/>
                    <a:pt x="14" y="9759"/>
                  </a:cubicBezTo>
                  <a:cubicBezTo>
                    <a:pt x="27" y="14256"/>
                    <a:pt x="3080" y="17635"/>
                    <a:pt x="8757" y="18270"/>
                  </a:cubicBezTo>
                  <a:cubicBezTo>
                    <a:pt x="9162" y="18316"/>
                    <a:pt x="9554" y="18338"/>
                    <a:pt x="9933" y="18338"/>
                  </a:cubicBezTo>
                  <a:cubicBezTo>
                    <a:pt x="20560" y="18338"/>
                    <a:pt x="21141" y="1118"/>
                    <a:pt x="10426" y="175"/>
                  </a:cubicBezTo>
                  <a:cubicBezTo>
                    <a:pt x="9726" y="56"/>
                    <a:pt x="9065" y="0"/>
                    <a:pt x="844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34;p23">
              <a:extLst>
                <a:ext uri="{FF2B5EF4-FFF2-40B4-BE49-F238E27FC236}">
                  <a16:creationId xmlns:a16="http://schemas.microsoft.com/office/drawing/2014/main" id="{8C2747A0-2116-A666-F2E1-3411F88BA0E2}"/>
                </a:ext>
              </a:extLst>
            </p:cNvPr>
            <p:cNvSpPr/>
            <p:nvPr/>
          </p:nvSpPr>
          <p:spPr>
            <a:xfrm>
              <a:off x="8609775" y="3881776"/>
              <a:ext cx="134145" cy="349317"/>
            </a:xfrm>
            <a:custGeom>
              <a:avLst/>
              <a:gdLst/>
              <a:ahLst/>
              <a:cxnLst/>
              <a:rect l="l" t="t" r="r" b="b"/>
              <a:pathLst>
                <a:path w="2629" h="6846" extrusionOk="0">
                  <a:moveTo>
                    <a:pt x="1709" y="1"/>
                  </a:moveTo>
                  <a:cubicBezTo>
                    <a:pt x="1545" y="1"/>
                    <a:pt x="1392" y="42"/>
                    <a:pt x="1250" y="124"/>
                  </a:cubicBezTo>
                  <a:lnTo>
                    <a:pt x="1067" y="266"/>
                  </a:lnTo>
                  <a:cubicBezTo>
                    <a:pt x="954" y="379"/>
                    <a:pt x="877" y="514"/>
                    <a:pt x="833" y="667"/>
                  </a:cubicBezTo>
                  <a:cubicBezTo>
                    <a:pt x="826" y="712"/>
                    <a:pt x="819" y="757"/>
                    <a:pt x="811" y="802"/>
                  </a:cubicBezTo>
                  <a:cubicBezTo>
                    <a:pt x="793" y="924"/>
                    <a:pt x="774" y="1046"/>
                    <a:pt x="755" y="1168"/>
                  </a:cubicBezTo>
                  <a:cubicBezTo>
                    <a:pt x="726" y="1349"/>
                    <a:pt x="697" y="1528"/>
                    <a:pt x="670" y="1709"/>
                  </a:cubicBezTo>
                  <a:cubicBezTo>
                    <a:pt x="635" y="1928"/>
                    <a:pt x="601" y="2148"/>
                    <a:pt x="566" y="2367"/>
                  </a:cubicBezTo>
                  <a:cubicBezTo>
                    <a:pt x="528" y="2609"/>
                    <a:pt x="490" y="2850"/>
                    <a:pt x="453" y="3092"/>
                  </a:cubicBezTo>
                  <a:lnTo>
                    <a:pt x="337" y="3822"/>
                  </a:lnTo>
                  <a:cubicBezTo>
                    <a:pt x="302" y="4049"/>
                    <a:pt x="266" y="4274"/>
                    <a:pt x="231" y="4501"/>
                  </a:cubicBezTo>
                  <a:cubicBezTo>
                    <a:pt x="201" y="4693"/>
                    <a:pt x="171" y="4885"/>
                    <a:pt x="141" y="5077"/>
                  </a:cubicBezTo>
                  <a:cubicBezTo>
                    <a:pt x="119" y="5215"/>
                    <a:pt x="97" y="5353"/>
                    <a:pt x="75" y="5491"/>
                  </a:cubicBezTo>
                  <a:cubicBezTo>
                    <a:pt x="65" y="5556"/>
                    <a:pt x="55" y="5621"/>
                    <a:pt x="45" y="5686"/>
                  </a:cubicBezTo>
                  <a:cubicBezTo>
                    <a:pt x="44" y="5689"/>
                    <a:pt x="44" y="5691"/>
                    <a:pt x="44" y="5695"/>
                  </a:cubicBezTo>
                  <a:cubicBezTo>
                    <a:pt x="5" y="5816"/>
                    <a:pt x="0" y="5936"/>
                    <a:pt x="28" y="6058"/>
                  </a:cubicBezTo>
                  <a:cubicBezTo>
                    <a:pt x="33" y="6178"/>
                    <a:pt x="69" y="6291"/>
                    <a:pt x="136" y="6395"/>
                  </a:cubicBezTo>
                  <a:cubicBezTo>
                    <a:pt x="192" y="6500"/>
                    <a:pt x="270" y="6586"/>
                    <a:pt x="369" y="6650"/>
                  </a:cubicBezTo>
                  <a:cubicBezTo>
                    <a:pt x="457" y="6730"/>
                    <a:pt x="559" y="6784"/>
                    <a:pt x="677" y="6813"/>
                  </a:cubicBezTo>
                  <a:lnTo>
                    <a:pt x="919" y="6845"/>
                  </a:lnTo>
                  <a:cubicBezTo>
                    <a:pt x="1084" y="6844"/>
                    <a:pt x="1237" y="6803"/>
                    <a:pt x="1378" y="6721"/>
                  </a:cubicBezTo>
                  <a:lnTo>
                    <a:pt x="1561" y="6579"/>
                  </a:lnTo>
                  <a:cubicBezTo>
                    <a:pt x="1674" y="6465"/>
                    <a:pt x="1752" y="6332"/>
                    <a:pt x="1796" y="6178"/>
                  </a:cubicBezTo>
                  <a:cubicBezTo>
                    <a:pt x="1803" y="6133"/>
                    <a:pt x="1810" y="6088"/>
                    <a:pt x="1817" y="6043"/>
                  </a:cubicBezTo>
                  <a:cubicBezTo>
                    <a:pt x="1836" y="5921"/>
                    <a:pt x="1855" y="5798"/>
                    <a:pt x="1875" y="5676"/>
                  </a:cubicBezTo>
                  <a:cubicBezTo>
                    <a:pt x="1902" y="5496"/>
                    <a:pt x="1931" y="5316"/>
                    <a:pt x="1959" y="5136"/>
                  </a:cubicBezTo>
                  <a:cubicBezTo>
                    <a:pt x="1994" y="4916"/>
                    <a:pt x="2028" y="4697"/>
                    <a:pt x="2063" y="4478"/>
                  </a:cubicBezTo>
                  <a:cubicBezTo>
                    <a:pt x="2101" y="4236"/>
                    <a:pt x="2138" y="3995"/>
                    <a:pt x="2177" y="3754"/>
                  </a:cubicBezTo>
                  <a:lnTo>
                    <a:pt x="2291" y="3023"/>
                  </a:lnTo>
                  <a:cubicBezTo>
                    <a:pt x="2326" y="2796"/>
                    <a:pt x="2363" y="2570"/>
                    <a:pt x="2398" y="2343"/>
                  </a:cubicBezTo>
                  <a:cubicBezTo>
                    <a:pt x="2428" y="2151"/>
                    <a:pt x="2458" y="1959"/>
                    <a:pt x="2488" y="1768"/>
                  </a:cubicBezTo>
                  <a:cubicBezTo>
                    <a:pt x="2509" y="1630"/>
                    <a:pt x="2532" y="1492"/>
                    <a:pt x="2553" y="1354"/>
                  </a:cubicBezTo>
                  <a:cubicBezTo>
                    <a:pt x="2563" y="1289"/>
                    <a:pt x="2573" y="1223"/>
                    <a:pt x="2585" y="1158"/>
                  </a:cubicBezTo>
                  <a:cubicBezTo>
                    <a:pt x="2585" y="1156"/>
                    <a:pt x="2585" y="1153"/>
                    <a:pt x="2586" y="1151"/>
                  </a:cubicBezTo>
                  <a:cubicBezTo>
                    <a:pt x="2624" y="1029"/>
                    <a:pt x="2629" y="909"/>
                    <a:pt x="2602" y="788"/>
                  </a:cubicBezTo>
                  <a:cubicBezTo>
                    <a:pt x="2596" y="667"/>
                    <a:pt x="2561" y="555"/>
                    <a:pt x="2494" y="450"/>
                  </a:cubicBezTo>
                  <a:cubicBezTo>
                    <a:pt x="2437" y="344"/>
                    <a:pt x="2359" y="259"/>
                    <a:pt x="2260" y="195"/>
                  </a:cubicBezTo>
                  <a:cubicBezTo>
                    <a:pt x="2172" y="115"/>
                    <a:pt x="2069" y="61"/>
                    <a:pt x="1951" y="32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35;p23">
              <a:extLst>
                <a:ext uri="{FF2B5EF4-FFF2-40B4-BE49-F238E27FC236}">
                  <a16:creationId xmlns:a16="http://schemas.microsoft.com/office/drawing/2014/main" id="{B2B05ADA-10F2-D888-EE6C-51F0F26F7742}"/>
                </a:ext>
              </a:extLst>
            </p:cNvPr>
            <p:cNvSpPr/>
            <p:nvPr/>
          </p:nvSpPr>
          <p:spPr>
            <a:xfrm>
              <a:off x="8396950" y="5237612"/>
              <a:ext cx="134094" cy="349215"/>
            </a:xfrm>
            <a:custGeom>
              <a:avLst/>
              <a:gdLst/>
              <a:ahLst/>
              <a:cxnLst/>
              <a:rect l="l" t="t" r="r" b="b"/>
              <a:pathLst>
                <a:path w="2628" h="6844" extrusionOk="0">
                  <a:moveTo>
                    <a:pt x="1708" y="0"/>
                  </a:moveTo>
                  <a:cubicBezTo>
                    <a:pt x="1544" y="0"/>
                    <a:pt x="1391" y="43"/>
                    <a:pt x="1249" y="125"/>
                  </a:cubicBezTo>
                  <a:lnTo>
                    <a:pt x="1066" y="266"/>
                  </a:lnTo>
                  <a:cubicBezTo>
                    <a:pt x="953" y="380"/>
                    <a:pt x="875" y="513"/>
                    <a:pt x="832" y="668"/>
                  </a:cubicBezTo>
                  <a:cubicBezTo>
                    <a:pt x="825" y="713"/>
                    <a:pt x="818" y="758"/>
                    <a:pt x="810" y="802"/>
                  </a:cubicBezTo>
                  <a:cubicBezTo>
                    <a:pt x="791" y="925"/>
                    <a:pt x="773" y="1046"/>
                    <a:pt x="753" y="1169"/>
                  </a:cubicBezTo>
                  <a:cubicBezTo>
                    <a:pt x="725" y="1349"/>
                    <a:pt x="696" y="1529"/>
                    <a:pt x="669" y="1708"/>
                  </a:cubicBezTo>
                  <a:cubicBezTo>
                    <a:pt x="633" y="1928"/>
                    <a:pt x="600" y="2149"/>
                    <a:pt x="564" y="2368"/>
                  </a:cubicBezTo>
                  <a:cubicBezTo>
                    <a:pt x="527" y="2609"/>
                    <a:pt x="489" y="2850"/>
                    <a:pt x="452" y="3092"/>
                  </a:cubicBezTo>
                  <a:cubicBezTo>
                    <a:pt x="414" y="3332"/>
                    <a:pt x="375" y="3578"/>
                    <a:pt x="336" y="3822"/>
                  </a:cubicBezTo>
                  <a:cubicBezTo>
                    <a:pt x="301" y="4048"/>
                    <a:pt x="266" y="4274"/>
                    <a:pt x="230" y="4501"/>
                  </a:cubicBezTo>
                  <a:cubicBezTo>
                    <a:pt x="200" y="4693"/>
                    <a:pt x="169" y="4885"/>
                    <a:pt x="139" y="5077"/>
                  </a:cubicBezTo>
                  <a:cubicBezTo>
                    <a:pt x="118" y="5215"/>
                    <a:pt x="97" y="5353"/>
                    <a:pt x="75" y="5491"/>
                  </a:cubicBezTo>
                  <a:cubicBezTo>
                    <a:pt x="65" y="5556"/>
                    <a:pt x="54" y="5620"/>
                    <a:pt x="44" y="5685"/>
                  </a:cubicBezTo>
                  <a:cubicBezTo>
                    <a:pt x="44" y="5689"/>
                    <a:pt x="44" y="5691"/>
                    <a:pt x="43" y="5694"/>
                  </a:cubicBezTo>
                  <a:cubicBezTo>
                    <a:pt x="5" y="5814"/>
                    <a:pt x="0" y="5936"/>
                    <a:pt x="26" y="6056"/>
                  </a:cubicBezTo>
                  <a:cubicBezTo>
                    <a:pt x="33" y="6177"/>
                    <a:pt x="68" y="6289"/>
                    <a:pt x="134" y="6394"/>
                  </a:cubicBezTo>
                  <a:cubicBezTo>
                    <a:pt x="192" y="6500"/>
                    <a:pt x="270" y="6585"/>
                    <a:pt x="369" y="6649"/>
                  </a:cubicBezTo>
                  <a:cubicBezTo>
                    <a:pt x="457" y="6730"/>
                    <a:pt x="559" y="6784"/>
                    <a:pt x="677" y="6811"/>
                  </a:cubicBezTo>
                  <a:cubicBezTo>
                    <a:pt x="758" y="6822"/>
                    <a:pt x="839" y="6834"/>
                    <a:pt x="919" y="6844"/>
                  </a:cubicBezTo>
                  <a:cubicBezTo>
                    <a:pt x="1084" y="6844"/>
                    <a:pt x="1237" y="6802"/>
                    <a:pt x="1378" y="6720"/>
                  </a:cubicBezTo>
                  <a:lnTo>
                    <a:pt x="1561" y="6578"/>
                  </a:lnTo>
                  <a:cubicBezTo>
                    <a:pt x="1674" y="6465"/>
                    <a:pt x="1752" y="6331"/>
                    <a:pt x="1796" y="6177"/>
                  </a:cubicBezTo>
                  <a:cubicBezTo>
                    <a:pt x="1802" y="6133"/>
                    <a:pt x="1810" y="6088"/>
                    <a:pt x="1816" y="6042"/>
                  </a:cubicBezTo>
                  <a:cubicBezTo>
                    <a:pt x="1836" y="5920"/>
                    <a:pt x="1855" y="5798"/>
                    <a:pt x="1874" y="5675"/>
                  </a:cubicBezTo>
                  <a:cubicBezTo>
                    <a:pt x="1903" y="5496"/>
                    <a:pt x="1930" y="5315"/>
                    <a:pt x="1959" y="5136"/>
                  </a:cubicBezTo>
                  <a:cubicBezTo>
                    <a:pt x="1994" y="4916"/>
                    <a:pt x="2028" y="4697"/>
                    <a:pt x="2062" y="4477"/>
                  </a:cubicBezTo>
                  <a:cubicBezTo>
                    <a:pt x="2101" y="4235"/>
                    <a:pt x="2138" y="3995"/>
                    <a:pt x="2176" y="3753"/>
                  </a:cubicBezTo>
                  <a:cubicBezTo>
                    <a:pt x="2214" y="3512"/>
                    <a:pt x="2252" y="3266"/>
                    <a:pt x="2290" y="3023"/>
                  </a:cubicBezTo>
                  <a:cubicBezTo>
                    <a:pt x="2326" y="2796"/>
                    <a:pt x="2362" y="2570"/>
                    <a:pt x="2397" y="2343"/>
                  </a:cubicBezTo>
                  <a:cubicBezTo>
                    <a:pt x="2427" y="2151"/>
                    <a:pt x="2457" y="1959"/>
                    <a:pt x="2487" y="1767"/>
                  </a:cubicBezTo>
                  <a:cubicBezTo>
                    <a:pt x="2509" y="1629"/>
                    <a:pt x="2531" y="1492"/>
                    <a:pt x="2552" y="1354"/>
                  </a:cubicBezTo>
                  <a:cubicBezTo>
                    <a:pt x="2562" y="1290"/>
                    <a:pt x="2572" y="1224"/>
                    <a:pt x="2582" y="1159"/>
                  </a:cubicBezTo>
                  <a:cubicBezTo>
                    <a:pt x="2583" y="1157"/>
                    <a:pt x="2583" y="1154"/>
                    <a:pt x="2583" y="1150"/>
                  </a:cubicBezTo>
                  <a:cubicBezTo>
                    <a:pt x="2622" y="1030"/>
                    <a:pt x="2627" y="910"/>
                    <a:pt x="2600" y="788"/>
                  </a:cubicBezTo>
                  <a:cubicBezTo>
                    <a:pt x="2595" y="668"/>
                    <a:pt x="2560" y="555"/>
                    <a:pt x="2493" y="451"/>
                  </a:cubicBezTo>
                  <a:cubicBezTo>
                    <a:pt x="2435" y="344"/>
                    <a:pt x="2358" y="260"/>
                    <a:pt x="2259" y="196"/>
                  </a:cubicBezTo>
                  <a:cubicBezTo>
                    <a:pt x="2171" y="116"/>
                    <a:pt x="2068" y="61"/>
                    <a:pt x="1950" y="33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36;p23">
              <a:extLst>
                <a:ext uri="{FF2B5EF4-FFF2-40B4-BE49-F238E27FC236}">
                  <a16:creationId xmlns:a16="http://schemas.microsoft.com/office/drawing/2014/main" id="{F7C39FD1-E5B0-CBF1-1592-2EC1C0A95504}"/>
                </a:ext>
              </a:extLst>
            </p:cNvPr>
            <p:cNvSpPr/>
            <p:nvPr/>
          </p:nvSpPr>
          <p:spPr>
            <a:xfrm>
              <a:off x="7717858" y="4561276"/>
              <a:ext cx="349266" cy="133124"/>
            </a:xfrm>
            <a:custGeom>
              <a:avLst/>
              <a:gdLst/>
              <a:ahLst/>
              <a:cxnLst/>
              <a:rect l="l" t="t" r="r" b="b"/>
              <a:pathLst>
                <a:path w="6845" h="2609" extrusionOk="0">
                  <a:moveTo>
                    <a:pt x="938" y="1"/>
                  </a:moveTo>
                  <a:cubicBezTo>
                    <a:pt x="888" y="1"/>
                    <a:pt x="838" y="6"/>
                    <a:pt x="788" y="18"/>
                  </a:cubicBezTo>
                  <a:cubicBezTo>
                    <a:pt x="667" y="23"/>
                    <a:pt x="554" y="59"/>
                    <a:pt x="450" y="126"/>
                  </a:cubicBezTo>
                  <a:cubicBezTo>
                    <a:pt x="344" y="182"/>
                    <a:pt x="260" y="261"/>
                    <a:pt x="196" y="359"/>
                  </a:cubicBezTo>
                  <a:cubicBezTo>
                    <a:pt x="115" y="447"/>
                    <a:pt x="60" y="551"/>
                    <a:pt x="33" y="669"/>
                  </a:cubicBezTo>
                  <a:cubicBezTo>
                    <a:pt x="21" y="749"/>
                    <a:pt x="11" y="829"/>
                    <a:pt x="0" y="909"/>
                  </a:cubicBezTo>
                  <a:cubicBezTo>
                    <a:pt x="0" y="1074"/>
                    <a:pt x="41" y="1227"/>
                    <a:pt x="124" y="1368"/>
                  </a:cubicBezTo>
                  <a:lnTo>
                    <a:pt x="266" y="1553"/>
                  </a:lnTo>
                  <a:cubicBezTo>
                    <a:pt x="380" y="1666"/>
                    <a:pt x="513" y="1743"/>
                    <a:pt x="667" y="1786"/>
                  </a:cubicBezTo>
                  <a:cubicBezTo>
                    <a:pt x="712" y="1794"/>
                    <a:pt x="758" y="1800"/>
                    <a:pt x="801" y="1807"/>
                  </a:cubicBezTo>
                  <a:cubicBezTo>
                    <a:pt x="924" y="1826"/>
                    <a:pt x="1046" y="1846"/>
                    <a:pt x="1169" y="1865"/>
                  </a:cubicBezTo>
                  <a:cubicBezTo>
                    <a:pt x="1348" y="1893"/>
                    <a:pt x="1529" y="1921"/>
                    <a:pt x="1708" y="1950"/>
                  </a:cubicBezTo>
                  <a:cubicBezTo>
                    <a:pt x="1929" y="1984"/>
                    <a:pt x="2148" y="2019"/>
                    <a:pt x="2368" y="2053"/>
                  </a:cubicBezTo>
                  <a:cubicBezTo>
                    <a:pt x="2608" y="2091"/>
                    <a:pt x="2851" y="2128"/>
                    <a:pt x="3091" y="2167"/>
                  </a:cubicBezTo>
                  <a:cubicBezTo>
                    <a:pt x="3332" y="2205"/>
                    <a:pt x="3579" y="2244"/>
                    <a:pt x="3822" y="2281"/>
                  </a:cubicBezTo>
                  <a:cubicBezTo>
                    <a:pt x="4048" y="2318"/>
                    <a:pt x="4275" y="2353"/>
                    <a:pt x="4501" y="2388"/>
                  </a:cubicBezTo>
                  <a:cubicBezTo>
                    <a:pt x="4693" y="2418"/>
                    <a:pt x="4885" y="2448"/>
                    <a:pt x="5076" y="2478"/>
                  </a:cubicBezTo>
                  <a:cubicBezTo>
                    <a:pt x="5214" y="2501"/>
                    <a:pt x="5352" y="2522"/>
                    <a:pt x="5490" y="2543"/>
                  </a:cubicBezTo>
                  <a:lnTo>
                    <a:pt x="5686" y="2574"/>
                  </a:lnTo>
                  <a:cubicBezTo>
                    <a:pt x="5688" y="2575"/>
                    <a:pt x="5691" y="2575"/>
                    <a:pt x="5695" y="2575"/>
                  </a:cubicBezTo>
                  <a:cubicBezTo>
                    <a:pt x="5765" y="2597"/>
                    <a:pt x="5834" y="2609"/>
                    <a:pt x="5904" y="2609"/>
                  </a:cubicBezTo>
                  <a:cubicBezTo>
                    <a:pt x="5955" y="2609"/>
                    <a:pt x="6006" y="2603"/>
                    <a:pt x="6057" y="2591"/>
                  </a:cubicBezTo>
                  <a:cubicBezTo>
                    <a:pt x="6177" y="2586"/>
                    <a:pt x="6290" y="2550"/>
                    <a:pt x="6394" y="2483"/>
                  </a:cubicBezTo>
                  <a:cubicBezTo>
                    <a:pt x="6500" y="2427"/>
                    <a:pt x="6585" y="2349"/>
                    <a:pt x="6649" y="2250"/>
                  </a:cubicBezTo>
                  <a:cubicBezTo>
                    <a:pt x="6729" y="2162"/>
                    <a:pt x="6783" y="2059"/>
                    <a:pt x="6812" y="1940"/>
                  </a:cubicBezTo>
                  <a:cubicBezTo>
                    <a:pt x="6823" y="1860"/>
                    <a:pt x="6833" y="1780"/>
                    <a:pt x="6845" y="1699"/>
                  </a:cubicBezTo>
                  <a:cubicBezTo>
                    <a:pt x="6843" y="1535"/>
                    <a:pt x="6802" y="1382"/>
                    <a:pt x="6720" y="1241"/>
                  </a:cubicBezTo>
                  <a:lnTo>
                    <a:pt x="6579" y="1056"/>
                  </a:lnTo>
                  <a:cubicBezTo>
                    <a:pt x="6465" y="945"/>
                    <a:pt x="6332" y="867"/>
                    <a:pt x="6177" y="823"/>
                  </a:cubicBezTo>
                  <a:cubicBezTo>
                    <a:pt x="6132" y="815"/>
                    <a:pt x="6087" y="809"/>
                    <a:pt x="6042" y="802"/>
                  </a:cubicBezTo>
                  <a:cubicBezTo>
                    <a:pt x="5920" y="783"/>
                    <a:pt x="5799" y="764"/>
                    <a:pt x="5676" y="744"/>
                  </a:cubicBezTo>
                  <a:cubicBezTo>
                    <a:pt x="5495" y="716"/>
                    <a:pt x="5316" y="687"/>
                    <a:pt x="5135" y="660"/>
                  </a:cubicBezTo>
                  <a:cubicBezTo>
                    <a:pt x="4916" y="625"/>
                    <a:pt x="4696" y="591"/>
                    <a:pt x="4477" y="556"/>
                  </a:cubicBezTo>
                  <a:cubicBezTo>
                    <a:pt x="4236" y="518"/>
                    <a:pt x="3994" y="481"/>
                    <a:pt x="3753" y="443"/>
                  </a:cubicBezTo>
                  <a:cubicBezTo>
                    <a:pt x="3511" y="404"/>
                    <a:pt x="3266" y="366"/>
                    <a:pt x="3022" y="328"/>
                  </a:cubicBezTo>
                  <a:cubicBezTo>
                    <a:pt x="2795" y="292"/>
                    <a:pt x="2570" y="256"/>
                    <a:pt x="2344" y="221"/>
                  </a:cubicBezTo>
                  <a:cubicBezTo>
                    <a:pt x="2152" y="191"/>
                    <a:pt x="1959" y="161"/>
                    <a:pt x="1767" y="131"/>
                  </a:cubicBezTo>
                  <a:cubicBezTo>
                    <a:pt x="1629" y="109"/>
                    <a:pt x="1491" y="87"/>
                    <a:pt x="1354" y="65"/>
                  </a:cubicBezTo>
                  <a:lnTo>
                    <a:pt x="1159" y="35"/>
                  </a:lnTo>
                  <a:cubicBezTo>
                    <a:pt x="1156" y="34"/>
                    <a:pt x="1154" y="34"/>
                    <a:pt x="1150" y="34"/>
                  </a:cubicBezTo>
                  <a:cubicBezTo>
                    <a:pt x="1079" y="12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37;p23">
              <a:extLst>
                <a:ext uri="{FF2B5EF4-FFF2-40B4-BE49-F238E27FC236}">
                  <a16:creationId xmlns:a16="http://schemas.microsoft.com/office/drawing/2014/main" id="{D30B5D6C-D321-E948-F546-7D112739728E}"/>
                </a:ext>
              </a:extLst>
            </p:cNvPr>
            <p:cNvSpPr/>
            <p:nvPr/>
          </p:nvSpPr>
          <p:spPr>
            <a:xfrm>
              <a:off x="9073643" y="4774152"/>
              <a:ext cx="349317" cy="133124"/>
            </a:xfrm>
            <a:custGeom>
              <a:avLst/>
              <a:gdLst/>
              <a:ahLst/>
              <a:cxnLst/>
              <a:rect l="l" t="t" r="r" b="b"/>
              <a:pathLst>
                <a:path w="6846" h="2609" extrusionOk="0">
                  <a:moveTo>
                    <a:pt x="941" y="1"/>
                  </a:moveTo>
                  <a:cubicBezTo>
                    <a:pt x="891" y="1"/>
                    <a:pt x="840" y="6"/>
                    <a:pt x="790" y="18"/>
                  </a:cubicBezTo>
                  <a:cubicBezTo>
                    <a:pt x="668" y="23"/>
                    <a:pt x="555" y="59"/>
                    <a:pt x="451" y="126"/>
                  </a:cubicBezTo>
                  <a:cubicBezTo>
                    <a:pt x="346" y="182"/>
                    <a:pt x="260" y="260"/>
                    <a:pt x="196" y="359"/>
                  </a:cubicBezTo>
                  <a:cubicBezTo>
                    <a:pt x="116" y="447"/>
                    <a:pt x="62" y="550"/>
                    <a:pt x="33" y="669"/>
                  </a:cubicBezTo>
                  <a:cubicBezTo>
                    <a:pt x="23" y="749"/>
                    <a:pt x="12" y="829"/>
                    <a:pt x="1" y="910"/>
                  </a:cubicBezTo>
                  <a:cubicBezTo>
                    <a:pt x="2" y="1074"/>
                    <a:pt x="43" y="1227"/>
                    <a:pt x="125" y="1369"/>
                  </a:cubicBezTo>
                  <a:lnTo>
                    <a:pt x="267" y="1553"/>
                  </a:lnTo>
                  <a:cubicBezTo>
                    <a:pt x="381" y="1665"/>
                    <a:pt x="514" y="1742"/>
                    <a:pt x="668" y="1786"/>
                  </a:cubicBezTo>
                  <a:cubicBezTo>
                    <a:pt x="713" y="1794"/>
                    <a:pt x="758" y="1800"/>
                    <a:pt x="803" y="1808"/>
                  </a:cubicBezTo>
                  <a:cubicBezTo>
                    <a:pt x="925" y="1826"/>
                    <a:pt x="1048" y="1845"/>
                    <a:pt x="1170" y="1865"/>
                  </a:cubicBezTo>
                  <a:cubicBezTo>
                    <a:pt x="1350" y="1893"/>
                    <a:pt x="1530" y="1922"/>
                    <a:pt x="1710" y="1949"/>
                  </a:cubicBezTo>
                  <a:cubicBezTo>
                    <a:pt x="1930" y="1984"/>
                    <a:pt x="2149" y="2018"/>
                    <a:pt x="2368" y="2053"/>
                  </a:cubicBezTo>
                  <a:cubicBezTo>
                    <a:pt x="2610" y="2091"/>
                    <a:pt x="2851" y="2129"/>
                    <a:pt x="3092" y="2166"/>
                  </a:cubicBezTo>
                  <a:lnTo>
                    <a:pt x="3823" y="2282"/>
                  </a:lnTo>
                  <a:cubicBezTo>
                    <a:pt x="4050" y="2317"/>
                    <a:pt x="4276" y="2353"/>
                    <a:pt x="4503" y="2388"/>
                  </a:cubicBezTo>
                  <a:cubicBezTo>
                    <a:pt x="4695" y="2418"/>
                    <a:pt x="4887" y="2448"/>
                    <a:pt x="5078" y="2478"/>
                  </a:cubicBezTo>
                  <a:lnTo>
                    <a:pt x="5492" y="2544"/>
                  </a:lnTo>
                  <a:lnTo>
                    <a:pt x="5687" y="2574"/>
                  </a:lnTo>
                  <a:cubicBezTo>
                    <a:pt x="5690" y="2575"/>
                    <a:pt x="5693" y="2575"/>
                    <a:pt x="5695" y="2575"/>
                  </a:cubicBezTo>
                  <a:cubicBezTo>
                    <a:pt x="5766" y="2597"/>
                    <a:pt x="5837" y="2608"/>
                    <a:pt x="5908" y="2608"/>
                  </a:cubicBezTo>
                  <a:cubicBezTo>
                    <a:pt x="5958" y="2608"/>
                    <a:pt x="6008" y="2603"/>
                    <a:pt x="6058" y="2591"/>
                  </a:cubicBezTo>
                  <a:cubicBezTo>
                    <a:pt x="6178" y="2586"/>
                    <a:pt x="6291" y="2550"/>
                    <a:pt x="6395" y="2483"/>
                  </a:cubicBezTo>
                  <a:cubicBezTo>
                    <a:pt x="6502" y="2427"/>
                    <a:pt x="6587" y="2348"/>
                    <a:pt x="6651" y="2250"/>
                  </a:cubicBezTo>
                  <a:cubicBezTo>
                    <a:pt x="6731" y="2162"/>
                    <a:pt x="6785" y="2058"/>
                    <a:pt x="6813" y="1940"/>
                  </a:cubicBezTo>
                  <a:cubicBezTo>
                    <a:pt x="6824" y="1860"/>
                    <a:pt x="6835" y="1780"/>
                    <a:pt x="6845" y="1700"/>
                  </a:cubicBezTo>
                  <a:cubicBezTo>
                    <a:pt x="6845" y="1535"/>
                    <a:pt x="6804" y="1382"/>
                    <a:pt x="6721" y="1241"/>
                  </a:cubicBezTo>
                  <a:lnTo>
                    <a:pt x="6579" y="1056"/>
                  </a:lnTo>
                  <a:cubicBezTo>
                    <a:pt x="6467" y="943"/>
                    <a:pt x="6332" y="866"/>
                    <a:pt x="6178" y="823"/>
                  </a:cubicBezTo>
                  <a:cubicBezTo>
                    <a:pt x="6133" y="816"/>
                    <a:pt x="6089" y="809"/>
                    <a:pt x="6044" y="802"/>
                  </a:cubicBezTo>
                  <a:cubicBezTo>
                    <a:pt x="5921" y="783"/>
                    <a:pt x="5799" y="763"/>
                    <a:pt x="5677" y="744"/>
                  </a:cubicBezTo>
                  <a:cubicBezTo>
                    <a:pt x="5497" y="717"/>
                    <a:pt x="5317" y="688"/>
                    <a:pt x="5137" y="659"/>
                  </a:cubicBezTo>
                  <a:cubicBezTo>
                    <a:pt x="4918" y="625"/>
                    <a:pt x="4698" y="590"/>
                    <a:pt x="4478" y="556"/>
                  </a:cubicBezTo>
                  <a:cubicBezTo>
                    <a:pt x="4237" y="518"/>
                    <a:pt x="3996" y="481"/>
                    <a:pt x="3754" y="442"/>
                  </a:cubicBezTo>
                  <a:cubicBezTo>
                    <a:pt x="3513" y="404"/>
                    <a:pt x="3268" y="365"/>
                    <a:pt x="3023" y="328"/>
                  </a:cubicBezTo>
                  <a:cubicBezTo>
                    <a:pt x="2797" y="291"/>
                    <a:pt x="2570" y="256"/>
                    <a:pt x="2345" y="221"/>
                  </a:cubicBezTo>
                  <a:cubicBezTo>
                    <a:pt x="2153" y="191"/>
                    <a:pt x="1961" y="161"/>
                    <a:pt x="1769" y="131"/>
                  </a:cubicBezTo>
                  <a:lnTo>
                    <a:pt x="1355" y="66"/>
                  </a:lnTo>
                  <a:lnTo>
                    <a:pt x="1160" y="36"/>
                  </a:lnTo>
                  <a:cubicBezTo>
                    <a:pt x="1157" y="34"/>
                    <a:pt x="1155" y="34"/>
                    <a:pt x="1152" y="34"/>
                  </a:cubicBezTo>
                  <a:cubicBezTo>
                    <a:pt x="1081" y="12"/>
                    <a:pt x="1011" y="1"/>
                    <a:pt x="941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38;p23">
              <a:extLst>
                <a:ext uri="{FF2B5EF4-FFF2-40B4-BE49-F238E27FC236}">
                  <a16:creationId xmlns:a16="http://schemas.microsoft.com/office/drawing/2014/main" id="{BBAF2312-1A45-A88C-9430-42BD6F26DBEC}"/>
                </a:ext>
              </a:extLst>
            </p:cNvPr>
            <p:cNvSpPr/>
            <p:nvPr/>
          </p:nvSpPr>
          <p:spPr>
            <a:xfrm>
              <a:off x="8043448" y="4028371"/>
              <a:ext cx="245634" cy="302680"/>
            </a:xfrm>
            <a:custGeom>
              <a:avLst/>
              <a:gdLst/>
              <a:ahLst/>
              <a:cxnLst/>
              <a:rect l="l" t="t" r="r" b="b"/>
              <a:pathLst>
                <a:path w="4814" h="5932" extrusionOk="0">
                  <a:moveTo>
                    <a:pt x="940" y="0"/>
                  </a:moveTo>
                  <a:cubicBezTo>
                    <a:pt x="890" y="0"/>
                    <a:pt x="839" y="6"/>
                    <a:pt x="788" y="17"/>
                  </a:cubicBezTo>
                  <a:cubicBezTo>
                    <a:pt x="668" y="23"/>
                    <a:pt x="555" y="58"/>
                    <a:pt x="451" y="125"/>
                  </a:cubicBezTo>
                  <a:lnTo>
                    <a:pt x="267" y="266"/>
                  </a:lnTo>
                  <a:cubicBezTo>
                    <a:pt x="154" y="381"/>
                    <a:pt x="76" y="514"/>
                    <a:pt x="33" y="668"/>
                  </a:cubicBezTo>
                  <a:cubicBezTo>
                    <a:pt x="22" y="748"/>
                    <a:pt x="12" y="830"/>
                    <a:pt x="1" y="910"/>
                  </a:cubicBezTo>
                  <a:cubicBezTo>
                    <a:pt x="1" y="1074"/>
                    <a:pt x="42" y="1227"/>
                    <a:pt x="125" y="1369"/>
                  </a:cubicBezTo>
                  <a:cubicBezTo>
                    <a:pt x="151" y="1405"/>
                    <a:pt x="179" y="1443"/>
                    <a:pt x="205" y="1479"/>
                  </a:cubicBezTo>
                  <a:lnTo>
                    <a:pt x="423" y="1779"/>
                  </a:lnTo>
                  <a:cubicBezTo>
                    <a:pt x="531" y="1926"/>
                    <a:pt x="639" y="2074"/>
                    <a:pt x="746" y="2220"/>
                  </a:cubicBezTo>
                  <a:cubicBezTo>
                    <a:pt x="877" y="2401"/>
                    <a:pt x="1008" y="2580"/>
                    <a:pt x="1140" y="2761"/>
                  </a:cubicBezTo>
                  <a:cubicBezTo>
                    <a:pt x="1282" y="2958"/>
                    <a:pt x="1427" y="3155"/>
                    <a:pt x="1570" y="3351"/>
                  </a:cubicBezTo>
                  <a:lnTo>
                    <a:pt x="2004" y="3947"/>
                  </a:lnTo>
                  <a:cubicBezTo>
                    <a:pt x="2139" y="4134"/>
                    <a:pt x="2274" y="4320"/>
                    <a:pt x="2410" y="4505"/>
                  </a:cubicBezTo>
                  <a:cubicBezTo>
                    <a:pt x="2525" y="4662"/>
                    <a:pt x="2639" y="4819"/>
                    <a:pt x="2753" y="4977"/>
                  </a:cubicBezTo>
                  <a:lnTo>
                    <a:pt x="2999" y="5314"/>
                  </a:lnTo>
                  <a:lnTo>
                    <a:pt x="3116" y="5473"/>
                  </a:lnTo>
                  <a:cubicBezTo>
                    <a:pt x="3117" y="5476"/>
                    <a:pt x="3120" y="5478"/>
                    <a:pt x="3121" y="5481"/>
                  </a:cubicBezTo>
                  <a:cubicBezTo>
                    <a:pt x="3177" y="5586"/>
                    <a:pt x="3256" y="5671"/>
                    <a:pt x="3355" y="5735"/>
                  </a:cubicBezTo>
                  <a:cubicBezTo>
                    <a:pt x="3443" y="5816"/>
                    <a:pt x="3546" y="5870"/>
                    <a:pt x="3664" y="5898"/>
                  </a:cubicBezTo>
                  <a:cubicBezTo>
                    <a:pt x="3734" y="5920"/>
                    <a:pt x="3805" y="5931"/>
                    <a:pt x="3875" y="5931"/>
                  </a:cubicBezTo>
                  <a:cubicBezTo>
                    <a:pt x="3926" y="5931"/>
                    <a:pt x="3976" y="5926"/>
                    <a:pt x="4026" y="5915"/>
                  </a:cubicBezTo>
                  <a:cubicBezTo>
                    <a:pt x="4147" y="5908"/>
                    <a:pt x="4260" y="5873"/>
                    <a:pt x="4364" y="5807"/>
                  </a:cubicBezTo>
                  <a:lnTo>
                    <a:pt x="4548" y="5665"/>
                  </a:lnTo>
                  <a:cubicBezTo>
                    <a:pt x="4661" y="5551"/>
                    <a:pt x="4739" y="5418"/>
                    <a:pt x="4781" y="5264"/>
                  </a:cubicBezTo>
                  <a:cubicBezTo>
                    <a:pt x="4793" y="5184"/>
                    <a:pt x="4804" y="5102"/>
                    <a:pt x="4814" y="5022"/>
                  </a:cubicBezTo>
                  <a:cubicBezTo>
                    <a:pt x="4814" y="4858"/>
                    <a:pt x="4772" y="4705"/>
                    <a:pt x="4690" y="4563"/>
                  </a:cubicBezTo>
                  <a:cubicBezTo>
                    <a:pt x="4663" y="4526"/>
                    <a:pt x="4636" y="4489"/>
                    <a:pt x="4609" y="4452"/>
                  </a:cubicBezTo>
                  <a:lnTo>
                    <a:pt x="4391" y="4153"/>
                  </a:lnTo>
                  <a:cubicBezTo>
                    <a:pt x="4283" y="4006"/>
                    <a:pt x="4177" y="3858"/>
                    <a:pt x="4069" y="3710"/>
                  </a:cubicBezTo>
                  <a:cubicBezTo>
                    <a:pt x="3937" y="3531"/>
                    <a:pt x="3807" y="3351"/>
                    <a:pt x="3675" y="3171"/>
                  </a:cubicBezTo>
                  <a:cubicBezTo>
                    <a:pt x="3532" y="2974"/>
                    <a:pt x="3389" y="2777"/>
                    <a:pt x="3245" y="2580"/>
                  </a:cubicBezTo>
                  <a:lnTo>
                    <a:pt x="2811" y="1985"/>
                  </a:lnTo>
                  <a:cubicBezTo>
                    <a:pt x="2676" y="1798"/>
                    <a:pt x="2540" y="1612"/>
                    <a:pt x="2405" y="1426"/>
                  </a:cubicBezTo>
                  <a:cubicBezTo>
                    <a:pt x="2291" y="1270"/>
                    <a:pt x="2175" y="1113"/>
                    <a:pt x="2061" y="955"/>
                  </a:cubicBezTo>
                  <a:lnTo>
                    <a:pt x="1815" y="618"/>
                  </a:lnTo>
                  <a:lnTo>
                    <a:pt x="1699" y="458"/>
                  </a:lnTo>
                  <a:cubicBezTo>
                    <a:pt x="1698" y="456"/>
                    <a:pt x="1696" y="453"/>
                    <a:pt x="1694" y="451"/>
                  </a:cubicBezTo>
                  <a:cubicBezTo>
                    <a:pt x="1637" y="345"/>
                    <a:pt x="1558" y="260"/>
                    <a:pt x="1461" y="196"/>
                  </a:cubicBezTo>
                  <a:cubicBezTo>
                    <a:pt x="1372" y="116"/>
                    <a:pt x="1269" y="62"/>
                    <a:pt x="1151" y="33"/>
                  </a:cubicBezTo>
                  <a:cubicBezTo>
                    <a:pt x="1081" y="11"/>
                    <a:pt x="1010" y="0"/>
                    <a:pt x="940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39;p23">
              <a:extLst>
                <a:ext uri="{FF2B5EF4-FFF2-40B4-BE49-F238E27FC236}">
                  <a16:creationId xmlns:a16="http://schemas.microsoft.com/office/drawing/2014/main" id="{882FB3E6-0E08-BC29-46D2-3DE4F8A584E7}"/>
                </a:ext>
              </a:extLst>
            </p:cNvPr>
            <p:cNvSpPr/>
            <p:nvPr/>
          </p:nvSpPr>
          <p:spPr>
            <a:xfrm>
              <a:off x="8851633" y="5137501"/>
              <a:ext cx="245736" cy="302731"/>
            </a:xfrm>
            <a:custGeom>
              <a:avLst/>
              <a:gdLst/>
              <a:ahLst/>
              <a:cxnLst/>
              <a:rect l="l" t="t" r="r" b="b"/>
              <a:pathLst>
                <a:path w="4816" h="5933" extrusionOk="0">
                  <a:moveTo>
                    <a:pt x="940" y="1"/>
                  </a:moveTo>
                  <a:cubicBezTo>
                    <a:pt x="889" y="1"/>
                    <a:pt x="839" y="6"/>
                    <a:pt x="789" y="17"/>
                  </a:cubicBezTo>
                  <a:cubicBezTo>
                    <a:pt x="667" y="24"/>
                    <a:pt x="555" y="59"/>
                    <a:pt x="451" y="125"/>
                  </a:cubicBezTo>
                  <a:lnTo>
                    <a:pt x="267" y="268"/>
                  </a:lnTo>
                  <a:cubicBezTo>
                    <a:pt x="155" y="381"/>
                    <a:pt x="77" y="515"/>
                    <a:pt x="33" y="668"/>
                  </a:cubicBezTo>
                  <a:cubicBezTo>
                    <a:pt x="23" y="750"/>
                    <a:pt x="12" y="830"/>
                    <a:pt x="0" y="910"/>
                  </a:cubicBezTo>
                  <a:cubicBezTo>
                    <a:pt x="2" y="1075"/>
                    <a:pt x="43" y="1228"/>
                    <a:pt x="124" y="1369"/>
                  </a:cubicBezTo>
                  <a:cubicBezTo>
                    <a:pt x="152" y="1406"/>
                    <a:pt x="178" y="1443"/>
                    <a:pt x="206" y="1480"/>
                  </a:cubicBezTo>
                  <a:cubicBezTo>
                    <a:pt x="279" y="1580"/>
                    <a:pt x="351" y="1679"/>
                    <a:pt x="423" y="1779"/>
                  </a:cubicBezTo>
                  <a:lnTo>
                    <a:pt x="745" y="2221"/>
                  </a:lnTo>
                  <a:cubicBezTo>
                    <a:pt x="877" y="2401"/>
                    <a:pt x="1007" y="2581"/>
                    <a:pt x="1139" y="2760"/>
                  </a:cubicBezTo>
                  <a:cubicBezTo>
                    <a:pt x="1283" y="2958"/>
                    <a:pt x="1427" y="3156"/>
                    <a:pt x="1572" y="3354"/>
                  </a:cubicBezTo>
                  <a:cubicBezTo>
                    <a:pt x="1716" y="3553"/>
                    <a:pt x="1861" y="3752"/>
                    <a:pt x="2006" y="3950"/>
                  </a:cubicBezTo>
                  <a:cubicBezTo>
                    <a:pt x="2141" y="4136"/>
                    <a:pt x="2275" y="4321"/>
                    <a:pt x="2411" y="4507"/>
                  </a:cubicBezTo>
                  <a:cubicBezTo>
                    <a:pt x="2525" y="4664"/>
                    <a:pt x="2640" y="4820"/>
                    <a:pt x="2754" y="4977"/>
                  </a:cubicBezTo>
                  <a:cubicBezTo>
                    <a:pt x="2836" y="5090"/>
                    <a:pt x="2918" y="5203"/>
                    <a:pt x="3001" y="5316"/>
                  </a:cubicBezTo>
                  <a:cubicBezTo>
                    <a:pt x="3039" y="5370"/>
                    <a:pt x="3079" y="5422"/>
                    <a:pt x="3117" y="5475"/>
                  </a:cubicBezTo>
                  <a:cubicBezTo>
                    <a:pt x="3119" y="5478"/>
                    <a:pt x="3120" y="5480"/>
                    <a:pt x="3122" y="5483"/>
                  </a:cubicBezTo>
                  <a:cubicBezTo>
                    <a:pt x="3179" y="5588"/>
                    <a:pt x="3257" y="5673"/>
                    <a:pt x="3356" y="5737"/>
                  </a:cubicBezTo>
                  <a:cubicBezTo>
                    <a:pt x="3444" y="5817"/>
                    <a:pt x="3547" y="5871"/>
                    <a:pt x="3665" y="5900"/>
                  </a:cubicBezTo>
                  <a:cubicBezTo>
                    <a:pt x="3736" y="5922"/>
                    <a:pt x="3806" y="5933"/>
                    <a:pt x="3877" y="5933"/>
                  </a:cubicBezTo>
                  <a:cubicBezTo>
                    <a:pt x="3927" y="5933"/>
                    <a:pt x="3977" y="5927"/>
                    <a:pt x="4027" y="5916"/>
                  </a:cubicBezTo>
                  <a:cubicBezTo>
                    <a:pt x="4149" y="5910"/>
                    <a:pt x="4262" y="5875"/>
                    <a:pt x="4366" y="5809"/>
                  </a:cubicBezTo>
                  <a:lnTo>
                    <a:pt x="4549" y="5667"/>
                  </a:lnTo>
                  <a:cubicBezTo>
                    <a:pt x="4662" y="5553"/>
                    <a:pt x="4739" y="5420"/>
                    <a:pt x="4783" y="5266"/>
                  </a:cubicBezTo>
                  <a:cubicBezTo>
                    <a:pt x="4793" y="5185"/>
                    <a:pt x="4805" y="5104"/>
                    <a:pt x="4816" y="5024"/>
                  </a:cubicBezTo>
                  <a:cubicBezTo>
                    <a:pt x="4815" y="4859"/>
                    <a:pt x="4773" y="4706"/>
                    <a:pt x="4692" y="4565"/>
                  </a:cubicBezTo>
                  <a:cubicBezTo>
                    <a:pt x="4664" y="4528"/>
                    <a:pt x="4638" y="4492"/>
                    <a:pt x="4610" y="4454"/>
                  </a:cubicBezTo>
                  <a:cubicBezTo>
                    <a:pt x="4537" y="4355"/>
                    <a:pt x="4465" y="4255"/>
                    <a:pt x="4392" y="4155"/>
                  </a:cubicBezTo>
                  <a:lnTo>
                    <a:pt x="4071" y="3713"/>
                  </a:lnTo>
                  <a:cubicBezTo>
                    <a:pt x="3939" y="3534"/>
                    <a:pt x="3809" y="3353"/>
                    <a:pt x="3677" y="3174"/>
                  </a:cubicBezTo>
                  <a:cubicBezTo>
                    <a:pt x="3533" y="2976"/>
                    <a:pt x="3389" y="2778"/>
                    <a:pt x="3245" y="2579"/>
                  </a:cubicBezTo>
                  <a:cubicBezTo>
                    <a:pt x="3100" y="2381"/>
                    <a:pt x="2955" y="2182"/>
                    <a:pt x="2811" y="1984"/>
                  </a:cubicBezTo>
                  <a:cubicBezTo>
                    <a:pt x="2675" y="1798"/>
                    <a:pt x="2540" y="1613"/>
                    <a:pt x="2406" y="1428"/>
                  </a:cubicBezTo>
                  <a:cubicBezTo>
                    <a:pt x="2291" y="1270"/>
                    <a:pt x="2176" y="1113"/>
                    <a:pt x="2062" y="957"/>
                  </a:cubicBezTo>
                  <a:cubicBezTo>
                    <a:pt x="1979" y="844"/>
                    <a:pt x="1898" y="731"/>
                    <a:pt x="1815" y="618"/>
                  </a:cubicBezTo>
                  <a:cubicBezTo>
                    <a:pt x="1776" y="565"/>
                    <a:pt x="1737" y="512"/>
                    <a:pt x="1700" y="459"/>
                  </a:cubicBezTo>
                  <a:cubicBezTo>
                    <a:pt x="1697" y="456"/>
                    <a:pt x="1696" y="454"/>
                    <a:pt x="1695" y="451"/>
                  </a:cubicBezTo>
                  <a:cubicBezTo>
                    <a:pt x="1637" y="346"/>
                    <a:pt x="1559" y="261"/>
                    <a:pt x="1460" y="197"/>
                  </a:cubicBezTo>
                  <a:cubicBezTo>
                    <a:pt x="1372" y="117"/>
                    <a:pt x="1269" y="63"/>
                    <a:pt x="1152" y="34"/>
                  </a:cubicBezTo>
                  <a:cubicBezTo>
                    <a:pt x="1081" y="12"/>
                    <a:pt x="1010" y="1"/>
                    <a:pt x="940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40;p23">
              <a:extLst>
                <a:ext uri="{FF2B5EF4-FFF2-40B4-BE49-F238E27FC236}">
                  <a16:creationId xmlns:a16="http://schemas.microsoft.com/office/drawing/2014/main" id="{9F20E8FD-1FB8-98DB-4BDC-1AD22430FAA4}"/>
                </a:ext>
              </a:extLst>
            </p:cNvPr>
            <p:cNvSpPr/>
            <p:nvPr/>
          </p:nvSpPr>
          <p:spPr>
            <a:xfrm>
              <a:off x="7863942" y="5015552"/>
              <a:ext cx="303650" cy="245634"/>
            </a:xfrm>
            <a:custGeom>
              <a:avLst/>
              <a:gdLst/>
              <a:ahLst/>
              <a:cxnLst/>
              <a:rect l="l" t="t" r="r" b="b"/>
              <a:pathLst>
                <a:path w="5951" h="4814" extrusionOk="0">
                  <a:moveTo>
                    <a:pt x="5031" y="1"/>
                  </a:moveTo>
                  <a:cubicBezTo>
                    <a:pt x="4868" y="1"/>
                    <a:pt x="4715" y="42"/>
                    <a:pt x="4574" y="125"/>
                  </a:cubicBezTo>
                  <a:cubicBezTo>
                    <a:pt x="4536" y="151"/>
                    <a:pt x="4500" y="178"/>
                    <a:pt x="4462" y="205"/>
                  </a:cubicBezTo>
                  <a:cubicBezTo>
                    <a:pt x="4363" y="278"/>
                    <a:pt x="4263" y="351"/>
                    <a:pt x="4163" y="424"/>
                  </a:cubicBezTo>
                  <a:cubicBezTo>
                    <a:pt x="4015" y="530"/>
                    <a:pt x="3869" y="638"/>
                    <a:pt x="3721" y="746"/>
                  </a:cubicBezTo>
                  <a:cubicBezTo>
                    <a:pt x="3541" y="876"/>
                    <a:pt x="3362" y="1008"/>
                    <a:pt x="3182" y="1138"/>
                  </a:cubicBezTo>
                  <a:cubicBezTo>
                    <a:pt x="2985" y="1283"/>
                    <a:pt x="2787" y="1427"/>
                    <a:pt x="2588" y="1571"/>
                  </a:cubicBezTo>
                  <a:cubicBezTo>
                    <a:pt x="2390" y="1715"/>
                    <a:pt x="2191" y="1861"/>
                    <a:pt x="1993" y="2005"/>
                  </a:cubicBezTo>
                  <a:cubicBezTo>
                    <a:pt x="1807" y="2140"/>
                    <a:pt x="1622" y="2276"/>
                    <a:pt x="1437" y="2410"/>
                  </a:cubicBezTo>
                  <a:cubicBezTo>
                    <a:pt x="1279" y="2524"/>
                    <a:pt x="1122" y="2639"/>
                    <a:pt x="966" y="2754"/>
                  </a:cubicBezTo>
                  <a:cubicBezTo>
                    <a:pt x="853" y="2835"/>
                    <a:pt x="740" y="2918"/>
                    <a:pt x="627" y="2999"/>
                  </a:cubicBezTo>
                  <a:cubicBezTo>
                    <a:pt x="574" y="3038"/>
                    <a:pt x="520" y="3077"/>
                    <a:pt x="468" y="3116"/>
                  </a:cubicBezTo>
                  <a:cubicBezTo>
                    <a:pt x="465" y="3118"/>
                    <a:pt x="463" y="3120"/>
                    <a:pt x="460" y="3121"/>
                  </a:cubicBezTo>
                  <a:cubicBezTo>
                    <a:pt x="355" y="3179"/>
                    <a:pt x="270" y="3256"/>
                    <a:pt x="206" y="3355"/>
                  </a:cubicBezTo>
                  <a:cubicBezTo>
                    <a:pt x="125" y="3443"/>
                    <a:pt x="72" y="3546"/>
                    <a:pt x="43" y="3664"/>
                  </a:cubicBezTo>
                  <a:cubicBezTo>
                    <a:pt x="5" y="3786"/>
                    <a:pt x="0" y="3906"/>
                    <a:pt x="26" y="4026"/>
                  </a:cubicBezTo>
                  <a:cubicBezTo>
                    <a:pt x="33" y="4148"/>
                    <a:pt x="68" y="4260"/>
                    <a:pt x="134" y="4365"/>
                  </a:cubicBezTo>
                  <a:lnTo>
                    <a:pt x="277" y="4548"/>
                  </a:lnTo>
                  <a:cubicBezTo>
                    <a:pt x="390" y="4661"/>
                    <a:pt x="524" y="4739"/>
                    <a:pt x="677" y="4783"/>
                  </a:cubicBezTo>
                  <a:lnTo>
                    <a:pt x="919" y="4814"/>
                  </a:lnTo>
                  <a:cubicBezTo>
                    <a:pt x="1084" y="4814"/>
                    <a:pt x="1237" y="4773"/>
                    <a:pt x="1378" y="4691"/>
                  </a:cubicBezTo>
                  <a:cubicBezTo>
                    <a:pt x="1415" y="4663"/>
                    <a:pt x="1452" y="4637"/>
                    <a:pt x="1489" y="4610"/>
                  </a:cubicBezTo>
                  <a:cubicBezTo>
                    <a:pt x="1589" y="4537"/>
                    <a:pt x="1688" y="4464"/>
                    <a:pt x="1788" y="4391"/>
                  </a:cubicBezTo>
                  <a:cubicBezTo>
                    <a:pt x="1935" y="4285"/>
                    <a:pt x="2083" y="4177"/>
                    <a:pt x="2230" y="4069"/>
                  </a:cubicBezTo>
                  <a:cubicBezTo>
                    <a:pt x="2409" y="3939"/>
                    <a:pt x="2590" y="3808"/>
                    <a:pt x="2769" y="3677"/>
                  </a:cubicBezTo>
                  <a:cubicBezTo>
                    <a:pt x="2967" y="3532"/>
                    <a:pt x="3165" y="3388"/>
                    <a:pt x="3362" y="3244"/>
                  </a:cubicBezTo>
                  <a:cubicBezTo>
                    <a:pt x="3562" y="3100"/>
                    <a:pt x="3760" y="2954"/>
                    <a:pt x="3959" y="2810"/>
                  </a:cubicBezTo>
                  <a:cubicBezTo>
                    <a:pt x="4143" y="2675"/>
                    <a:pt x="4329" y="2539"/>
                    <a:pt x="4515" y="2405"/>
                  </a:cubicBezTo>
                  <a:cubicBezTo>
                    <a:pt x="4671" y="2291"/>
                    <a:pt x="4828" y="2175"/>
                    <a:pt x="4985" y="2061"/>
                  </a:cubicBezTo>
                  <a:cubicBezTo>
                    <a:pt x="5098" y="1980"/>
                    <a:pt x="5211" y="1897"/>
                    <a:pt x="5323" y="1816"/>
                  </a:cubicBezTo>
                  <a:cubicBezTo>
                    <a:pt x="5377" y="1777"/>
                    <a:pt x="5430" y="1738"/>
                    <a:pt x="5484" y="1699"/>
                  </a:cubicBezTo>
                  <a:cubicBezTo>
                    <a:pt x="5485" y="1698"/>
                    <a:pt x="5488" y="1695"/>
                    <a:pt x="5490" y="1694"/>
                  </a:cubicBezTo>
                  <a:cubicBezTo>
                    <a:pt x="5596" y="1636"/>
                    <a:pt x="5681" y="1558"/>
                    <a:pt x="5745" y="1459"/>
                  </a:cubicBezTo>
                  <a:cubicBezTo>
                    <a:pt x="5825" y="1372"/>
                    <a:pt x="5879" y="1269"/>
                    <a:pt x="5908" y="1151"/>
                  </a:cubicBezTo>
                  <a:cubicBezTo>
                    <a:pt x="5945" y="1029"/>
                    <a:pt x="5950" y="909"/>
                    <a:pt x="5924" y="788"/>
                  </a:cubicBezTo>
                  <a:cubicBezTo>
                    <a:pt x="5919" y="667"/>
                    <a:pt x="5883" y="555"/>
                    <a:pt x="5816" y="450"/>
                  </a:cubicBezTo>
                  <a:lnTo>
                    <a:pt x="5675" y="267"/>
                  </a:lnTo>
                  <a:cubicBezTo>
                    <a:pt x="5560" y="154"/>
                    <a:pt x="5428" y="76"/>
                    <a:pt x="5273" y="34"/>
                  </a:cubicBezTo>
                  <a:lnTo>
                    <a:pt x="5031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41;p23">
              <a:extLst>
                <a:ext uri="{FF2B5EF4-FFF2-40B4-BE49-F238E27FC236}">
                  <a16:creationId xmlns:a16="http://schemas.microsoft.com/office/drawing/2014/main" id="{9438522A-515A-EA74-D6ED-C2EC33BCDA52}"/>
                </a:ext>
              </a:extLst>
            </p:cNvPr>
            <p:cNvSpPr/>
            <p:nvPr/>
          </p:nvSpPr>
          <p:spPr>
            <a:xfrm>
              <a:off x="8973124" y="4207367"/>
              <a:ext cx="303752" cy="245685"/>
            </a:xfrm>
            <a:custGeom>
              <a:avLst/>
              <a:gdLst/>
              <a:ahLst/>
              <a:cxnLst/>
              <a:rect l="l" t="t" r="r" b="b"/>
              <a:pathLst>
                <a:path w="5953" h="4815" extrusionOk="0">
                  <a:moveTo>
                    <a:pt x="5033" y="0"/>
                  </a:moveTo>
                  <a:cubicBezTo>
                    <a:pt x="4869" y="0"/>
                    <a:pt x="4716" y="42"/>
                    <a:pt x="4574" y="124"/>
                  </a:cubicBezTo>
                  <a:cubicBezTo>
                    <a:pt x="4538" y="151"/>
                    <a:pt x="4500" y="178"/>
                    <a:pt x="4464" y="205"/>
                  </a:cubicBezTo>
                  <a:cubicBezTo>
                    <a:pt x="4364" y="277"/>
                    <a:pt x="4264" y="350"/>
                    <a:pt x="4164" y="423"/>
                  </a:cubicBezTo>
                  <a:lnTo>
                    <a:pt x="3723" y="745"/>
                  </a:lnTo>
                  <a:cubicBezTo>
                    <a:pt x="3543" y="875"/>
                    <a:pt x="3363" y="1007"/>
                    <a:pt x="3183" y="1138"/>
                  </a:cubicBezTo>
                  <a:cubicBezTo>
                    <a:pt x="2985" y="1282"/>
                    <a:pt x="2787" y="1426"/>
                    <a:pt x="2589" y="1570"/>
                  </a:cubicBezTo>
                  <a:cubicBezTo>
                    <a:pt x="2392" y="1714"/>
                    <a:pt x="2193" y="1860"/>
                    <a:pt x="1993" y="2005"/>
                  </a:cubicBezTo>
                  <a:cubicBezTo>
                    <a:pt x="1808" y="2140"/>
                    <a:pt x="1623" y="2275"/>
                    <a:pt x="1438" y="2410"/>
                  </a:cubicBezTo>
                  <a:cubicBezTo>
                    <a:pt x="1281" y="2525"/>
                    <a:pt x="1124" y="2639"/>
                    <a:pt x="968" y="2753"/>
                  </a:cubicBezTo>
                  <a:cubicBezTo>
                    <a:pt x="855" y="2836"/>
                    <a:pt x="742" y="2917"/>
                    <a:pt x="629" y="3000"/>
                  </a:cubicBezTo>
                  <a:lnTo>
                    <a:pt x="468" y="3116"/>
                  </a:lnTo>
                  <a:cubicBezTo>
                    <a:pt x="467" y="3118"/>
                    <a:pt x="465" y="3119"/>
                    <a:pt x="462" y="3121"/>
                  </a:cubicBezTo>
                  <a:cubicBezTo>
                    <a:pt x="356" y="3178"/>
                    <a:pt x="272" y="3256"/>
                    <a:pt x="208" y="3355"/>
                  </a:cubicBezTo>
                  <a:cubicBezTo>
                    <a:pt x="127" y="3443"/>
                    <a:pt x="72" y="3545"/>
                    <a:pt x="45" y="3664"/>
                  </a:cubicBezTo>
                  <a:cubicBezTo>
                    <a:pt x="7" y="3785"/>
                    <a:pt x="1" y="3905"/>
                    <a:pt x="28" y="4027"/>
                  </a:cubicBezTo>
                  <a:cubicBezTo>
                    <a:pt x="33" y="4147"/>
                    <a:pt x="70" y="4260"/>
                    <a:pt x="136" y="4364"/>
                  </a:cubicBezTo>
                  <a:lnTo>
                    <a:pt x="278" y="4549"/>
                  </a:lnTo>
                  <a:cubicBezTo>
                    <a:pt x="391" y="4660"/>
                    <a:pt x="525" y="4739"/>
                    <a:pt x="679" y="4782"/>
                  </a:cubicBezTo>
                  <a:cubicBezTo>
                    <a:pt x="759" y="4793"/>
                    <a:pt x="840" y="4803"/>
                    <a:pt x="921" y="4814"/>
                  </a:cubicBezTo>
                  <a:cubicBezTo>
                    <a:pt x="1084" y="4814"/>
                    <a:pt x="1237" y="4773"/>
                    <a:pt x="1379" y="4690"/>
                  </a:cubicBezTo>
                  <a:cubicBezTo>
                    <a:pt x="1417" y="4664"/>
                    <a:pt x="1453" y="4636"/>
                    <a:pt x="1491" y="4610"/>
                  </a:cubicBezTo>
                  <a:cubicBezTo>
                    <a:pt x="1590" y="4537"/>
                    <a:pt x="1690" y="4465"/>
                    <a:pt x="1789" y="4392"/>
                  </a:cubicBezTo>
                  <a:lnTo>
                    <a:pt x="2232" y="4070"/>
                  </a:lnTo>
                  <a:cubicBezTo>
                    <a:pt x="2411" y="3939"/>
                    <a:pt x="2590" y="3807"/>
                    <a:pt x="2771" y="3677"/>
                  </a:cubicBezTo>
                  <a:cubicBezTo>
                    <a:pt x="2968" y="3533"/>
                    <a:pt x="3166" y="3389"/>
                    <a:pt x="3364" y="3244"/>
                  </a:cubicBezTo>
                  <a:cubicBezTo>
                    <a:pt x="3562" y="3099"/>
                    <a:pt x="3762" y="2955"/>
                    <a:pt x="3960" y="2809"/>
                  </a:cubicBezTo>
                  <a:cubicBezTo>
                    <a:pt x="4145" y="2675"/>
                    <a:pt x="4331" y="2540"/>
                    <a:pt x="4517" y="2404"/>
                  </a:cubicBezTo>
                  <a:cubicBezTo>
                    <a:pt x="4673" y="2290"/>
                    <a:pt x="4830" y="2176"/>
                    <a:pt x="4987" y="2061"/>
                  </a:cubicBezTo>
                  <a:cubicBezTo>
                    <a:pt x="5100" y="1979"/>
                    <a:pt x="5213" y="1896"/>
                    <a:pt x="5325" y="1815"/>
                  </a:cubicBezTo>
                  <a:lnTo>
                    <a:pt x="5485" y="1698"/>
                  </a:lnTo>
                  <a:cubicBezTo>
                    <a:pt x="5487" y="1697"/>
                    <a:pt x="5490" y="1694"/>
                    <a:pt x="5492" y="1693"/>
                  </a:cubicBezTo>
                  <a:cubicBezTo>
                    <a:pt x="5598" y="1637"/>
                    <a:pt x="5683" y="1558"/>
                    <a:pt x="5747" y="1459"/>
                  </a:cubicBezTo>
                  <a:cubicBezTo>
                    <a:pt x="5827" y="1371"/>
                    <a:pt x="5881" y="1268"/>
                    <a:pt x="5910" y="1150"/>
                  </a:cubicBezTo>
                  <a:cubicBezTo>
                    <a:pt x="5947" y="1030"/>
                    <a:pt x="5952" y="908"/>
                    <a:pt x="5926" y="788"/>
                  </a:cubicBezTo>
                  <a:cubicBezTo>
                    <a:pt x="5920" y="667"/>
                    <a:pt x="5885" y="554"/>
                    <a:pt x="5818" y="450"/>
                  </a:cubicBezTo>
                  <a:lnTo>
                    <a:pt x="5675" y="266"/>
                  </a:lnTo>
                  <a:cubicBezTo>
                    <a:pt x="5562" y="153"/>
                    <a:pt x="5428" y="75"/>
                    <a:pt x="5275" y="33"/>
                  </a:cubicBezTo>
                  <a:lnTo>
                    <a:pt x="5033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42;p23">
              <a:extLst>
                <a:ext uri="{FF2B5EF4-FFF2-40B4-BE49-F238E27FC236}">
                  <a16:creationId xmlns:a16="http://schemas.microsoft.com/office/drawing/2014/main" id="{B3F790A0-2ACC-85FA-A6BF-EEF2822E98B4}"/>
                </a:ext>
              </a:extLst>
            </p:cNvPr>
            <p:cNvSpPr/>
            <p:nvPr/>
          </p:nvSpPr>
          <p:spPr>
            <a:xfrm>
              <a:off x="8366079" y="3987041"/>
              <a:ext cx="108122" cy="250635"/>
            </a:xfrm>
            <a:custGeom>
              <a:avLst/>
              <a:gdLst/>
              <a:ahLst/>
              <a:cxnLst/>
              <a:rect l="l" t="t" r="r" b="b"/>
              <a:pathLst>
                <a:path w="2119" h="4912" extrusionOk="0">
                  <a:moveTo>
                    <a:pt x="592" y="1"/>
                  </a:moveTo>
                  <a:cubicBezTo>
                    <a:pt x="545" y="1"/>
                    <a:pt x="499" y="8"/>
                    <a:pt x="452" y="23"/>
                  </a:cubicBezTo>
                  <a:lnTo>
                    <a:pt x="308" y="83"/>
                  </a:lnTo>
                  <a:cubicBezTo>
                    <a:pt x="216" y="137"/>
                    <a:pt x="144" y="210"/>
                    <a:pt x="90" y="301"/>
                  </a:cubicBezTo>
                  <a:lnTo>
                    <a:pt x="30" y="446"/>
                  </a:lnTo>
                  <a:cubicBezTo>
                    <a:pt x="1" y="554"/>
                    <a:pt x="1" y="660"/>
                    <a:pt x="30" y="768"/>
                  </a:cubicBezTo>
                  <a:lnTo>
                    <a:pt x="53" y="867"/>
                  </a:lnTo>
                  <a:cubicBezTo>
                    <a:pt x="75" y="956"/>
                    <a:pt x="96" y="1046"/>
                    <a:pt x="117" y="1135"/>
                  </a:cubicBezTo>
                  <a:cubicBezTo>
                    <a:pt x="150" y="1268"/>
                    <a:pt x="183" y="1401"/>
                    <a:pt x="214" y="1534"/>
                  </a:cubicBezTo>
                  <a:lnTo>
                    <a:pt x="332" y="2020"/>
                  </a:lnTo>
                  <a:cubicBezTo>
                    <a:pt x="374" y="2196"/>
                    <a:pt x="417" y="2373"/>
                    <a:pt x="460" y="2550"/>
                  </a:cubicBezTo>
                  <a:cubicBezTo>
                    <a:pt x="502" y="2729"/>
                    <a:pt x="546" y="2909"/>
                    <a:pt x="589" y="3088"/>
                  </a:cubicBezTo>
                  <a:cubicBezTo>
                    <a:pt x="630" y="3256"/>
                    <a:pt x="670" y="3423"/>
                    <a:pt x="710" y="3590"/>
                  </a:cubicBezTo>
                  <a:cubicBezTo>
                    <a:pt x="744" y="3730"/>
                    <a:pt x="778" y="3872"/>
                    <a:pt x="812" y="4012"/>
                  </a:cubicBezTo>
                  <a:lnTo>
                    <a:pt x="886" y="4316"/>
                  </a:lnTo>
                  <a:cubicBezTo>
                    <a:pt x="897" y="4365"/>
                    <a:pt x="909" y="4412"/>
                    <a:pt x="920" y="4460"/>
                  </a:cubicBezTo>
                  <a:lnTo>
                    <a:pt x="922" y="4466"/>
                  </a:lnTo>
                  <a:cubicBezTo>
                    <a:pt x="941" y="4545"/>
                    <a:pt x="976" y="4614"/>
                    <a:pt x="1030" y="4673"/>
                  </a:cubicBezTo>
                  <a:cubicBezTo>
                    <a:pt x="1073" y="4738"/>
                    <a:pt x="1129" y="4791"/>
                    <a:pt x="1201" y="4829"/>
                  </a:cubicBezTo>
                  <a:cubicBezTo>
                    <a:pt x="1270" y="4872"/>
                    <a:pt x="1345" y="4896"/>
                    <a:pt x="1425" y="4900"/>
                  </a:cubicBezTo>
                  <a:cubicBezTo>
                    <a:pt x="1459" y="4908"/>
                    <a:pt x="1493" y="4912"/>
                    <a:pt x="1527" y="4912"/>
                  </a:cubicBezTo>
                  <a:cubicBezTo>
                    <a:pt x="1574" y="4912"/>
                    <a:pt x="1621" y="4905"/>
                    <a:pt x="1667" y="4890"/>
                  </a:cubicBezTo>
                  <a:lnTo>
                    <a:pt x="1812" y="4829"/>
                  </a:lnTo>
                  <a:cubicBezTo>
                    <a:pt x="1903" y="4775"/>
                    <a:pt x="1976" y="4702"/>
                    <a:pt x="2028" y="4612"/>
                  </a:cubicBezTo>
                  <a:cubicBezTo>
                    <a:pt x="2050" y="4563"/>
                    <a:pt x="2070" y="4515"/>
                    <a:pt x="2090" y="4466"/>
                  </a:cubicBezTo>
                  <a:cubicBezTo>
                    <a:pt x="2119" y="4360"/>
                    <a:pt x="2119" y="4252"/>
                    <a:pt x="2090" y="4144"/>
                  </a:cubicBezTo>
                  <a:lnTo>
                    <a:pt x="2066" y="4045"/>
                  </a:lnTo>
                  <a:cubicBezTo>
                    <a:pt x="2045" y="3956"/>
                    <a:pt x="2023" y="3865"/>
                    <a:pt x="2001" y="3776"/>
                  </a:cubicBezTo>
                  <a:cubicBezTo>
                    <a:pt x="1970" y="3643"/>
                    <a:pt x="1937" y="3511"/>
                    <a:pt x="1906" y="3378"/>
                  </a:cubicBezTo>
                  <a:lnTo>
                    <a:pt x="1788" y="2892"/>
                  </a:lnTo>
                  <a:cubicBezTo>
                    <a:pt x="1745" y="2716"/>
                    <a:pt x="1702" y="2539"/>
                    <a:pt x="1660" y="2362"/>
                  </a:cubicBezTo>
                  <a:cubicBezTo>
                    <a:pt x="1616" y="2183"/>
                    <a:pt x="1573" y="2003"/>
                    <a:pt x="1529" y="1824"/>
                  </a:cubicBezTo>
                  <a:cubicBezTo>
                    <a:pt x="1489" y="1657"/>
                    <a:pt x="1449" y="1489"/>
                    <a:pt x="1409" y="1322"/>
                  </a:cubicBezTo>
                  <a:cubicBezTo>
                    <a:pt x="1375" y="1182"/>
                    <a:pt x="1341" y="1040"/>
                    <a:pt x="1307" y="900"/>
                  </a:cubicBezTo>
                  <a:lnTo>
                    <a:pt x="1233" y="596"/>
                  </a:lnTo>
                  <a:cubicBezTo>
                    <a:pt x="1222" y="549"/>
                    <a:pt x="1211" y="500"/>
                    <a:pt x="1198" y="452"/>
                  </a:cubicBezTo>
                  <a:lnTo>
                    <a:pt x="1197" y="446"/>
                  </a:lnTo>
                  <a:cubicBezTo>
                    <a:pt x="1178" y="367"/>
                    <a:pt x="1142" y="298"/>
                    <a:pt x="1089" y="240"/>
                  </a:cubicBezTo>
                  <a:cubicBezTo>
                    <a:pt x="1047" y="174"/>
                    <a:pt x="989" y="122"/>
                    <a:pt x="919" y="83"/>
                  </a:cubicBezTo>
                  <a:cubicBezTo>
                    <a:pt x="850" y="39"/>
                    <a:pt x="774" y="16"/>
                    <a:pt x="694" y="12"/>
                  </a:cubicBezTo>
                  <a:cubicBezTo>
                    <a:pt x="660" y="4"/>
                    <a:pt x="626" y="1"/>
                    <a:pt x="592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43;p23">
              <a:extLst>
                <a:ext uri="{FF2B5EF4-FFF2-40B4-BE49-F238E27FC236}">
                  <a16:creationId xmlns:a16="http://schemas.microsoft.com/office/drawing/2014/main" id="{92FDF7FA-CC03-61C8-4914-4B69F90B5718}"/>
                </a:ext>
              </a:extLst>
            </p:cNvPr>
            <p:cNvSpPr/>
            <p:nvPr/>
          </p:nvSpPr>
          <p:spPr>
            <a:xfrm>
              <a:off x="8666515" y="5231030"/>
              <a:ext cx="108173" cy="250635"/>
            </a:xfrm>
            <a:custGeom>
              <a:avLst/>
              <a:gdLst/>
              <a:ahLst/>
              <a:cxnLst/>
              <a:rect l="l" t="t" r="r" b="b"/>
              <a:pathLst>
                <a:path w="2120" h="4912" extrusionOk="0">
                  <a:moveTo>
                    <a:pt x="595" y="1"/>
                  </a:moveTo>
                  <a:cubicBezTo>
                    <a:pt x="548" y="1"/>
                    <a:pt x="500" y="8"/>
                    <a:pt x="453" y="23"/>
                  </a:cubicBezTo>
                  <a:lnTo>
                    <a:pt x="308" y="84"/>
                  </a:lnTo>
                  <a:cubicBezTo>
                    <a:pt x="217" y="138"/>
                    <a:pt x="145" y="210"/>
                    <a:pt x="91" y="301"/>
                  </a:cubicBezTo>
                  <a:lnTo>
                    <a:pt x="29" y="445"/>
                  </a:lnTo>
                  <a:cubicBezTo>
                    <a:pt x="0" y="553"/>
                    <a:pt x="0" y="660"/>
                    <a:pt x="29" y="768"/>
                  </a:cubicBezTo>
                  <a:lnTo>
                    <a:pt x="53" y="867"/>
                  </a:lnTo>
                  <a:cubicBezTo>
                    <a:pt x="76" y="957"/>
                    <a:pt x="97" y="1046"/>
                    <a:pt x="118" y="1136"/>
                  </a:cubicBezTo>
                  <a:lnTo>
                    <a:pt x="215" y="1535"/>
                  </a:lnTo>
                  <a:lnTo>
                    <a:pt x="331" y="2019"/>
                  </a:lnTo>
                  <a:cubicBezTo>
                    <a:pt x="374" y="2196"/>
                    <a:pt x="417" y="2373"/>
                    <a:pt x="461" y="2551"/>
                  </a:cubicBezTo>
                  <a:cubicBezTo>
                    <a:pt x="503" y="2728"/>
                    <a:pt x="547" y="2910"/>
                    <a:pt x="590" y="3089"/>
                  </a:cubicBezTo>
                  <a:cubicBezTo>
                    <a:pt x="630" y="3256"/>
                    <a:pt x="671" y="3423"/>
                    <a:pt x="711" y="3589"/>
                  </a:cubicBezTo>
                  <a:lnTo>
                    <a:pt x="813" y="4012"/>
                  </a:lnTo>
                  <a:lnTo>
                    <a:pt x="887" y="4315"/>
                  </a:lnTo>
                  <a:cubicBezTo>
                    <a:pt x="898" y="4364"/>
                    <a:pt x="910" y="4412"/>
                    <a:pt x="921" y="4461"/>
                  </a:cubicBezTo>
                  <a:lnTo>
                    <a:pt x="923" y="4467"/>
                  </a:lnTo>
                  <a:cubicBezTo>
                    <a:pt x="942" y="4545"/>
                    <a:pt x="977" y="4614"/>
                    <a:pt x="1031" y="4673"/>
                  </a:cubicBezTo>
                  <a:cubicBezTo>
                    <a:pt x="1074" y="4738"/>
                    <a:pt x="1130" y="4791"/>
                    <a:pt x="1202" y="4828"/>
                  </a:cubicBezTo>
                  <a:cubicBezTo>
                    <a:pt x="1271" y="4872"/>
                    <a:pt x="1346" y="4897"/>
                    <a:pt x="1426" y="4901"/>
                  </a:cubicBezTo>
                  <a:cubicBezTo>
                    <a:pt x="1459" y="4908"/>
                    <a:pt x="1493" y="4912"/>
                    <a:pt x="1526" y="4912"/>
                  </a:cubicBezTo>
                  <a:cubicBezTo>
                    <a:pt x="1573" y="4912"/>
                    <a:pt x="1621" y="4905"/>
                    <a:pt x="1668" y="4890"/>
                  </a:cubicBezTo>
                  <a:lnTo>
                    <a:pt x="1812" y="4828"/>
                  </a:lnTo>
                  <a:cubicBezTo>
                    <a:pt x="1904" y="4774"/>
                    <a:pt x="1977" y="4702"/>
                    <a:pt x="2029" y="4611"/>
                  </a:cubicBezTo>
                  <a:lnTo>
                    <a:pt x="2091" y="4467"/>
                  </a:lnTo>
                  <a:cubicBezTo>
                    <a:pt x="2120" y="4359"/>
                    <a:pt x="2120" y="4251"/>
                    <a:pt x="2091" y="4145"/>
                  </a:cubicBezTo>
                  <a:lnTo>
                    <a:pt x="2067" y="4046"/>
                  </a:lnTo>
                  <a:cubicBezTo>
                    <a:pt x="2046" y="3956"/>
                    <a:pt x="2024" y="3866"/>
                    <a:pt x="2002" y="3776"/>
                  </a:cubicBezTo>
                  <a:lnTo>
                    <a:pt x="1905" y="3377"/>
                  </a:lnTo>
                  <a:lnTo>
                    <a:pt x="1789" y="2893"/>
                  </a:lnTo>
                  <a:cubicBezTo>
                    <a:pt x="1746" y="2715"/>
                    <a:pt x="1703" y="2538"/>
                    <a:pt x="1661" y="2362"/>
                  </a:cubicBezTo>
                  <a:cubicBezTo>
                    <a:pt x="1618" y="2185"/>
                    <a:pt x="1574" y="2003"/>
                    <a:pt x="1530" y="1824"/>
                  </a:cubicBezTo>
                  <a:cubicBezTo>
                    <a:pt x="1490" y="1657"/>
                    <a:pt x="1450" y="1489"/>
                    <a:pt x="1410" y="1322"/>
                  </a:cubicBezTo>
                  <a:lnTo>
                    <a:pt x="1307" y="899"/>
                  </a:lnTo>
                  <a:lnTo>
                    <a:pt x="1234" y="596"/>
                  </a:lnTo>
                  <a:cubicBezTo>
                    <a:pt x="1222" y="548"/>
                    <a:pt x="1211" y="499"/>
                    <a:pt x="1199" y="452"/>
                  </a:cubicBezTo>
                  <a:lnTo>
                    <a:pt x="1198" y="445"/>
                  </a:lnTo>
                  <a:cubicBezTo>
                    <a:pt x="1179" y="366"/>
                    <a:pt x="1143" y="299"/>
                    <a:pt x="1089" y="240"/>
                  </a:cubicBezTo>
                  <a:cubicBezTo>
                    <a:pt x="1046" y="173"/>
                    <a:pt x="990" y="122"/>
                    <a:pt x="920" y="84"/>
                  </a:cubicBezTo>
                  <a:cubicBezTo>
                    <a:pt x="849" y="39"/>
                    <a:pt x="774" y="15"/>
                    <a:pt x="694" y="12"/>
                  </a:cubicBezTo>
                  <a:cubicBezTo>
                    <a:pt x="661" y="4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44;p23">
              <a:extLst>
                <a:ext uri="{FF2B5EF4-FFF2-40B4-BE49-F238E27FC236}">
                  <a16:creationId xmlns:a16="http://schemas.microsoft.com/office/drawing/2014/main" id="{8392D7AE-EB8A-D2CE-B4C2-03A0BBBAEEA5}"/>
                </a:ext>
              </a:extLst>
            </p:cNvPr>
            <p:cNvSpPr/>
            <p:nvPr/>
          </p:nvSpPr>
          <p:spPr>
            <a:xfrm>
              <a:off x="7910171" y="4319213"/>
              <a:ext cx="228286" cy="163127"/>
            </a:xfrm>
            <a:custGeom>
              <a:avLst/>
              <a:gdLst/>
              <a:ahLst/>
              <a:cxnLst/>
              <a:rect l="l" t="t" r="r" b="b"/>
              <a:pathLst>
                <a:path w="4474" h="3197" extrusionOk="0">
                  <a:moveTo>
                    <a:pt x="593" y="0"/>
                  </a:moveTo>
                  <a:cubicBezTo>
                    <a:pt x="546" y="0"/>
                    <a:pt x="500" y="8"/>
                    <a:pt x="453" y="23"/>
                  </a:cubicBezTo>
                  <a:cubicBezTo>
                    <a:pt x="374" y="42"/>
                    <a:pt x="305" y="77"/>
                    <a:pt x="247" y="131"/>
                  </a:cubicBezTo>
                  <a:cubicBezTo>
                    <a:pt x="181" y="173"/>
                    <a:pt x="129" y="230"/>
                    <a:pt x="91" y="301"/>
                  </a:cubicBezTo>
                  <a:lnTo>
                    <a:pt x="30" y="445"/>
                  </a:lnTo>
                  <a:cubicBezTo>
                    <a:pt x="1" y="553"/>
                    <a:pt x="1" y="660"/>
                    <a:pt x="30" y="768"/>
                  </a:cubicBezTo>
                  <a:lnTo>
                    <a:pt x="91" y="912"/>
                  </a:lnTo>
                  <a:cubicBezTo>
                    <a:pt x="145" y="1003"/>
                    <a:pt x="218" y="1076"/>
                    <a:pt x="308" y="1129"/>
                  </a:cubicBezTo>
                  <a:cubicBezTo>
                    <a:pt x="337" y="1148"/>
                    <a:pt x="367" y="1165"/>
                    <a:pt x="396" y="1183"/>
                  </a:cubicBezTo>
                  <a:cubicBezTo>
                    <a:pt x="475" y="1230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0"/>
                  </a:cubicBezTo>
                  <a:cubicBezTo>
                    <a:pt x="1123" y="1628"/>
                    <a:pt x="1265" y="1714"/>
                    <a:pt x="1408" y="1801"/>
                  </a:cubicBezTo>
                  <a:cubicBezTo>
                    <a:pt x="1563" y="1896"/>
                    <a:pt x="1719" y="1990"/>
                    <a:pt x="1873" y="2086"/>
                  </a:cubicBezTo>
                  <a:cubicBezTo>
                    <a:pt x="2031" y="2182"/>
                    <a:pt x="2188" y="2278"/>
                    <a:pt x="2346" y="2374"/>
                  </a:cubicBezTo>
                  <a:cubicBezTo>
                    <a:pt x="2492" y="2464"/>
                    <a:pt x="2639" y="2553"/>
                    <a:pt x="2786" y="2644"/>
                  </a:cubicBezTo>
                  <a:cubicBezTo>
                    <a:pt x="2910" y="2719"/>
                    <a:pt x="3033" y="2794"/>
                    <a:pt x="3157" y="2869"/>
                  </a:cubicBezTo>
                  <a:cubicBezTo>
                    <a:pt x="3246" y="2923"/>
                    <a:pt x="3334" y="2979"/>
                    <a:pt x="3423" y="3032"/>
                  </a:cubicBezTo>
                  <a:cubicBezTo>
                    <a:pt x="3466" y="3059"/>
                    <a:pt x="3508" y="3084"/>
                    <a:pt x="3550" y="3110"/>
                  </a:cubicBezTo>
                  <a:cubicBezTo>
                    <a:pt x="3552" y="3111"/>
                    <a:pt x="3553" y="3113"/>
                    <a:pt x="3556" y="3113"/>
                  </a:cubicBezTo>
                  <a:cubicBezTo>
                    <a:pt x="3625" y="3158"/>
                    <a:pt x="3700" y="3182"/>
                    <a:pt x="3780" y="3185"/>
                  </a:cubicBezTo>
                  <a:cubicBezTo>
                    <a:pt x="3814" y="3193"/>
                    <a:pt x="3847" y="3196"/>
                    <a:pt x="3881" y="3196"/>
                  </a:cubicBezTo>
                  <a:cubicBezTo>
                    <a:pt x="3928" y="3196"/>
                    <a:pt x="3975" y="3189"/>
                    <a:pt x="4022" y="3174"/>
                  </a:cubicBezTo>
                  <a:cubicBezTo>
                    <a:pt x="4101" y="3155"/>
                    <a:pt x="4170" y="3119"/>
                    <a:pt x="4228" y="3066"/>
                  </a:cubicBezTo>
                  <a:cubicBezTo>
                    <a:pt x="4295" y="3024"/>
                    <a:pt x="4346" y="2966"/>
                    <a:pt x="4385" y="2896"/>
                  </a:cubicBezTo>
                  <a:cubicBezTo>
                    <a:pt x="4405" y="2848"/>
                    <a:pt x="4425" y="2799"/>
                    <a:pt x="4445" y="2752"/>
                  </a:cubicBezTo>
                  <a:cubicBezTo>
                    <a:pt x="4474" y="2644"/>
                    <a:pt x="4474" y="2537"/>
                    <a:pt x="4445" y="2429"/>
                  </a:cubicBezTo>
                  <a:cubicBezTo>
                    <a:pt x="4425" y="2382"/>
                    <a:pt x="4405" y="2333"/>
                    <a:pt x="4385" y="2285"/>
                  </a:cubicBezTo>
                  <a:cubicBezTo>
                    <a:pt x="4331" y="2194"/>
                    <a:pt x="4258" y="2121"/>
                    <a:pt x="4167" y="2067"/>
                  </a:cubicBezTo>
                  <a:cubicBezTo>
                    <a:pt x="4138" y="2049"/>
                    <a:pt x="4109" y="2032"/>
                    <a:pt x="4080" y="2014"/>
                  </a:cubicBezTo>
                  <a:cubicBezTo>
                    <a:pt x="4001" y="1967"/>
                    <a:pt x="3922" y="1918"/>
                    <a:pt x="3844" y="1870"/>
                  </a:cubicBezTo>
                  <a:cubicBezTo>
                    <a:pt x="3728" y="1799"/>
                    <a:pt x="3611" y="1727"/>
                    <a:pt x="3494" y="1656"/>
                  </a:cubicBezTo>
                  <a:cubicBezTo>
                    <a:pt x="3351" y="1569"/>
                    <a:pt x="3210" y="1483"/>
                    <a:pt x="3068" y="1396"/>
                  </a:cubicBezTo>
                  <a:cubicBezTo>
                    <a:pt x="2913" y="1301"/>
                    <a:pt x="2757" y="1207"/>
                    <a:pt x="2602" y="1111"/>
                  </a:cubicBezTo>
                  <a:cubicBezTo>
                    <a:pt x="2445" y="1015"/>
                    <a:pt x="2287" y="918"/>
                    <a:pt x="2130" y="823"/>
                  </a:cubicBezTo>
                  <a:cubicBezTo>
                    <a:pt x="1983" y="733"/>
                    <a:pt x="1837" y="644"/>
                    <a:pt x="1690" y="553"/>
                  </a:cubicBezTo>
                  <a:cubicBezTo>
                    <a:pt x="1566" y="478"/>
                    <a:pt x="1442" y="403"/>
                    <a:pt x="1319" y="328"/>
                  </a:cubicBezTo>
                  <a:cubicBezTo>
                    <a:pt x="1230" y="272"/>
                    <a:pt x="1141" y="218"/>
                    <a:pt x="1052" y="165"/>
                  </a:cubicBezTo>
                  <a:cubicBezTo>
                    <a:pt x="1010" y="138"/>
                    <a:pt x="968" y="112"/>
                    <a:pt x="925" y="87"/>
                  </a:cubicBezTo>
                  <a:cubicBezTo>
                    <a:pt x="924" y="86"/>
                    <a:pt x="921" y="84"/>
                    <a:pt x="920" y="83"/>
                  </a:cubicBezTo>
                  <a:cubicBezTo>
                    <a:pt x="850" y="39"/>
                    <a:pt x="776" y="15"/>
                    <a:pt x="694" y="12"/>
                  </a:cubicBezTo>
                  <a:cubicBezTo>
                    <a:pt x="660" y="4"/>
                    <a:pt x="627" y="0"/>
                    <a:pt x="593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45;p23">
              <a:extLst>
                <a:ext uri="{FF2B5EF4-FFF2-40B4-BE49-F238E27FC236}">
                  <a16:creationId xmlns:a16="http://schemas.microsoft.com/office/drawing/2014/main" id="{D025297A-A8D9-CF26-0E9E-FE86FE93E699}"/>
                </a:ext>
              </a:extLst>
            </p:cNvPr>
            <p:cNvSpPr/>
            <p:nvPr/>
          </p:nvSpPr>
          <p:spPr>
            <a:xfrm>
              <a:off x="9002310" y="4986416"/>
              <a:ext cx="228286" cy="163076"/>
            </a:xfrm>
            <a:custGeom>
              <a:avLst/>
              <a:gdLst/>
              <a:ahLst/>
              <a:cxnLst/>
              <a:rect l="l" t="t" r="r" b="b"/>
              <a:pathLst>
                <a:path w="4474" h="3196" extrusionOk="0">
                  <a:moveTo>
                    <a:pt x="593" y="1"/>
                  </a:moveTo>
                  <a:cubicBezTo>
                    <a:pt x="546" y="1"/>
                    <a:pt x="500" y="8"/>
                    <a:pt x="453" y="23"/>
                  </a:cubicBezTo>
                  <a:cubicBezTo>
                    <a:pt x="374" y="41"/>
                    <a:pt x="305" y="78"/>
                    <a:pt x="246" y="132"/>
                  </a:cubicBezTo>
                  <a:cubicBezTo>
                    <a:pt x="181" y="174"/>
                    <a:pt x="128" y="231"/>
                    <a:pt x="91" y="301"/>
                  </a:cubicBezTo>
                  <a:lnTo>
                    <a:pt x="29" y="447"/>
                  </a:lnTo>
                  <a:cubicBezTo>
                    <a:pt x="1" y="553"/>
                    <a:pt x="1" y="661"/>
                    <a:pt x="29" y="768"/>
                  </a:cubicBezTo>
                  <a:cubicBezTo>
                    <a:pt x="49" y="816"/>
                    <a:pt x="71" y="864"/>
                    <a:pt x="91" y="913"/>
                  </a:cubicBezTo>
                  <a:cubicBezTo>
                    <a:pt x="145" y="1003"/>
                    <a:pt x="218" y="1076"/>
                    <a:pt x="308" y="1130"/>
                  </a:cubicBezTo>
                  <a:cubicBezTo>
                    <a:pt x="337" y="1148"/>
                    <a:pt x="366" y="1165"/>
                    <a:pt x="396" y="1183"/>
                  </a:cubicBezTo>
                  <a:cubicBezTo>
                    <a:pt x="473" y="1232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1"/>
                  </a:cubicBezTo>
                  <a:cubicBezTo>
                    <a:pt x="1123" y="1628"/>
                    <a:pt x="1265" y="1714"/>
                    <a:pt x="1406" y="1801"/>
                  </a:cubicBezTo>
                  <a:cubicBezTo>
                    <a:pt x="1562" y="1896"/>
                    <a:pt x="1717" y="1990"/>
                    <a:pt x="1873" y="2086"/>
                  </a:cubicBezTo>
                  <a:cubicBezTo>
                    <a:pt x="2028" y="2181"/>
                    <a:pt x="2188" y="2277"/>
                    <a:pt x="2346" y="2374"/>
                  </a:cubicBezTo>
                  <a:cubicBezTo>
                    <a:pt x="2492" y="2464"/>
                    <a:pt x="2639" y="2553"/>
                    <a:pt x="2786" y="2642"/>
                  </a:cubicBezTo>
                  <a:cubicBezTo>
                    <a:pt x="2909" y="2719"/>
                    <a:pt x="3033" y="2794"/>
                    <a:pt x="3156" y="2869"/>
                  </a:cubicBezTo>
                  <a:cubicBezTo>
                    <a:pt x="3245" y="2923"/>
                    <a:pt x="3334" y="2977"/>
                    <a:pt x="3423" y="3032"/>
                  </a:cubicBezTo>
                  <a:cubicBezTo>
                    <a:pt x="3464" y="3057"/>
                    <a:pt x="3507" y="3084"/>
                    <a:pt x="3550" y="3109"/>
                  </a:cubicBezTo>
                  <a:cubicBezTo>
                    <a:pt x="3551" y="3110"/>
                    <a:pt x="3553" y="3111"/>
                    <a:pt x="3555" y="3113"/>
                  </a:cubicBezTo>
                  <a:cubicBezTo>
                    <a:pt x="3625" y="3157"/>
                    <a:pt x="3699" y="3180"/>
                    <a:pt x="3780" y="3184"/>
                  </a:cubicBezTo>
                  <a:cubicBezTo>
                    <a:pt x="3814" y="3192"/>
                    <a:pt x="3848" y="3196"/>
                    <a:pt x="3882" y="3196"/>
                  </a:cubicBezTo>
                  <a:cubicBezTo>
                    <a:pt x="3928" y="3196"/>
                    <a:pt x="3975" y="3189"/>
                    <a:pt x="4021" y="3174"/>
                  </a:cubicBezTo>
                  <a:cubicBezTo>
                    <a:pt x="4100" y="3155"/>
                    <a:pt x="4169" y="3119"/>
                    <a:pt x="4228" y="3065"/>
                  </a:cubicBezTo>
                  <a:cubicBezTo>
                    <a:pt x="4293" y="3022"/>
                    <a:pt x="4346" y="2966"/>
                    <a:pt x="4383" y="2896"/>
                  </a:cubicBezTo>
                  <a:lnTo>
                    <a:pt x="4445" y="2751"/>
                  </a:lnTo>
                  <a:cubicBezTo>
                    <a:pt x="4474" y="2644"/>
                    <a:pt x="4474" y="2536"/>
                    <a:pt x="4445" y="2429"/>
                  </a:cubicBezTo>
                  <a:lnTo>
                    <a:pt x="4383" y="2284"/>
                  </a:lnTo>
                  <a:cubicBezTo>
                    <a:pt x="4330" y="2193"/>
                    <a:pt x="4257" y="2121"/>
                    <a:pt x="4166" y="2067"/>
                  </a:cubicBezTo>
                  <a:cubicBezTo>
                    <a:pt x="4138" y="2049"/>
                    <a:pt x="4108" y="2032"/>
                    <a:pt x="4079" y="2014"/>
                  </a:cubicBezTo>
                  <a:cubicBezTo>
                    <a:pt x="4000" y="1965"/>
                    <a:pt x="3922" y="1918"/>
                    <a:pt x="3843" y="1870"/>
                  </a:cubicBezTo>
                  <a:cubicBezTo>
                    <a:pt x="3726" y="1798"/>
                    <a:pt x="3610" y="1727"/>
                    <a:pt x="3493" y="1655"/>
                  </a:cubicBezTo>
                  <a:cubicBezTo>
                    <a:pt x="3351" y="1569"/>
                    <a:pt x="3210" y="1482"/>
                    <a:pt x="3068" y="1396"/>
                  </a:cubicBezTo>
                  <a:cubicBezTo>
                    <a:pt x="2912" y="1301"/>
                    <a:pt x="2757" y="1206"/>
                    <a:pt x="2601" y="1111"/>
                  </a:cubicBezTo>
                  <a:cubicBezTo>
                    <a:pt x="2446" y="1016"/>
                    <a:pt x="2287" y="919"/>
                    <a:pt x="2129" y="823"/>
                  </a:cubicBezTo>
                  <a:cubicBezTo>
                    <a:pt x="1982" y="734"/>
                    <a:pt x="1835" y="643"/>
                    <a:pt x="1689" y="554"/>
                  </a:cubicBezTo>
                  <a:cubicBezTo>
                    <a:pt x="1566" y="479"/>
                    <a:pt x="1441" y="403"/>
                    <a:pt x="1319" y="327"/>
                  </a:cubicBezTo>
                  <a:cubicBezTo>
                    <a:pt x="1230" y="273"/>
                    <a:pt x="1141" y="220"/>
                    <a:pt x="1051" y="164"/>
                  </a:cubicBezTo>
                  <a:cubicBezTo>
                    <a:pt x="1009" y="139"/>
                    <a:pt x="967" y="113"/>
                    <a:pt x="925" y="88"/>
                  </a:cubicBezTo>
                  <a:cubicBezTo>
                    <a:pt x="924" y="87"/>
                    <a:pt x="921" y="85"/>
                    <a:pt x="920" y="84"/>
                  </a:cubicBezTo>
                  <a:cubicBezTo>
                    <a:pt x="850" y="40"/>
                    <a:pt x="774" y="16"/>
                    <a:pt x="694" y="13"/>
                  </a:cubicBezTo>
                  <a:cubicBezTo>
                    <a:pt x="660" y="5"/>
                    <a:pt x="626" y="1"/>
                    <a:pt x="59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46;p23">
              <a:extLst>
                <a:ext uri="{FF2B5EF4-FFF2-40B4-BE49-F238E27FC236}">
                  <a16:creationId xmlns:a16="http://schemas.microsoft.com/office/drawing/2014/main" id="{F961E0FA-E70A-4829-F131-3530396E8E99}"/>
                </a:ext>
              </a:extLst>
            </p:cNvPr>
            <p:cNvSpPr/>
            <p:nvPr/>
          </p:nvSpPr>
          <p:spPr>
            <a:xfrm>
              <a:off x="7822714" y="4830841"/>
              <a:ext cx="251349" cy="107510"/>
            </a:xfrm>
            <a:custGeom>
              <a:avLst/>
              <a:gdLst/>
              <a:ahLst/>
              <a:cxnLst/>
              <a:rect l="l" t="t" r="r" b="b"/>
              <a:pathLst>
                <a:path w="4926" h="2107" extrusionOk="0">
                  <a:moveTo>
                    <a:pt x="4312" y="0"/>
                  </a:moveTo>
                  <a:cubicBezTo>
                    <a:pt x="4258" y="0"/>
                    <a:pt x="4205" y="7"/>
                    <a:pt x="4151" y="22"/>
                  </a:cubicBezTo>
                  <a:lnTo>
                    <a:pt x="4051" y="46"/>
                  </a:lnTo>
                  <a:cubicBezTo>
                    <a:pt x="3962" y="67"/>
                    <a:pt x="3873" y="90"/>
                    <a:pt x="3783" y="111"/>
                  </a:cubicBezTo>
                  <a:lnTo>
                    <a:pt x="3384" y="207"/>
                  </a:lnTo>
                  <a:cubicBezTo>
                    <a:pt x="3222" y="246"/>
                    <a:pt x="3060" y="285"/>
                    <a:pt x="2900" y="324"/>
                  </a:cubicBezTo>
                  <a:lnTo>
                    <a:pt x="2368" y="453"/>
                  </a:lnTo>
                  <a:cubicBezTo>
                    <a:pt x="2191" y="496"/>
                    <a:pt x="2009" y="540"/>
                    <a:pt x="1830" y="582"/>
                  </a:cubicBezTo>
                  <a:cubicBezTo>
                    <a:pt x="1663" y="624"/>
                    <a:pt x="1497" y="664"/>
                    <a:pt x="1328" y="704"/>
                  </a:cubicBezTo>
                  <a:cubicBezTo>
                    <a:pt x="1188" y="738"/>
                    <a:pt x="1048" y="772"/>
                    <a:pt x="907" y="807"/>
                  </a:cubicBezTo>
                  <a:lnTo>
                    <a:pt x="604" y="880"/>
                  </a:lnTo>
                  <a:cubicBezTo>
                    <a:pt x="555" y="892"/>
                    <a:pt x="507" y="903"/>
                    <a:pt x="458" y="915"/>
                  </a:cubicBezTo>
                  <a:lnTo>
                    <a:pt x="453" y="916"/>
                  </a:lnTo>
                  <a:cubicBezTo>
                    <a:pt x="374" y="935"/>
                    <a:pt x="305" y="971"/>
                    <a:pt x="246" y="1025"/>
                  </a:cubicBezTo>
                  <a:cubicBezTo>
                    <a:pt x="181" y="1068"/>
                    <a:pt x="128" y="1124"/>
                    <a:pt x="91" y="1194"/>
                  </a:cubicBezTo>
                  <a:cubicBezTo>
                    <a:pt x="47" y="1265"/>
                    <a:pt x="23" y="1340"/>
                    <a:pt x="19" y="1420"/>
                  </a:cubicBezTo>
                  <a:cubicBezTo>
                    <a:pt x="0" y="1500"/>
                    <a:pt x="4" y="1581"/>
                    <a:pt x="29" y="1662"/>
                  </a:cubicBezTo>
                  <a:lnTo>
                    <a:pt x="91" y="1806"/>
                  </a:lnTo>
                  <a:cubicBezTo>
                    <a:pt x="145" y="1898"/>
                    <a:pt x="217" y="1969"/>
                    <a:pt x="308" y="2023"/>
                  </a:cubicBezTo>
                  <a:cubicBezTo>
                    <a:pt x="357" y="2043"/>
                    <a:pt x="404" y="2065"/>
                    <a:pt x="453" y="2085"/>
                  </a:cubicBezTo>
                  <a:cubicBezTo>
                    <a:pt x="506" y="2099"/>
                    <a:pt x="560" y="2106"/>
                    <a:pt x="614" y="2106"/>
                  </a:cubicBezTo>
                  <a:cubicBezTo>
                    <a:pt x="667" y="2106"/>
                    <a:pt x="721" y="2099"/>
                    <a:pt x="774" y="2085"/>
                  </a:cubicBezTo>
                  <a:lnTo>
                    <a:pt x="875" y="2061"/>
                  </a:lnTo>
                  <a:cubicBezTo>
                    <a:pt x="964" y="2040"/>
                    <a:pt x="1053" y="2017"/>
                    <a:pt x="1143" y="1996"/>
                  </a:cubicBezTo>
                  <a:lnTo>
                    <a:pt x="1542" y="1899"/>
                  </a:lnTo>
                  <a:cubicBezTo>
                    <a:pt x="1703" y="1860"/>
                    <a:pt x="1865" y="1821"/>
                    <a:pt x="2026" y="1783"/>
                  </a:cubicBezTo>
                  <a:lnTo>
                    <a:pt x="2557" y="1653"/>
                  </a:lnTo>
                  <a:cubicBezTo>
                    <a:pt x="2734" y="1611"/>
                    <a:pt x="2916" y="1567"/>
                    <a:pt x="3095" y="1523"/>
                  </a:cubicBezTo>
                  <a:cubicBezTo>
                    <a:pt x="3262" y="1483"/>
                    <a:pt x="3429" y="1443"/>
                    <a:pt x="3597" y="1403"/>
                  </a:cubicBezTo>
                  <a:cubicBezTo>
                    <a:pt x="3737" y="1369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71" y="1214"/>
                    <a:pt x="4418" y="1203"/>
                    <a:pt x="4467" y="1192"/>
                  </a:cubicBezTo>
                  <a:lnTo>
                    <a:pt x="4472" y="1191"/>
                  </a:lnTo>
                  <a:cubicBezTo>
                    <a:pt x="4551" y="1172"/>
                    <a:pt x="4620" y="1135"/>
                    <a:pt x="4679" y="1082"/>
                  </a:cubicBezTo>
                  <a:cubicBezTo>
                    <a:pt x="4744" y="1039"/>
                    <a:pt x="4797" y="982"/>
                    <a:pt x="4835" y="912"/>
                  </a:cubicBezTo>
                  <a:cubicBezTo>
                    <a:pt x="4879" y="842"/>
                    <a:pt x="4902" y="767"/>
                    <a:pt x="4906" y="686"/>
                  </a:cubicBezTo>
                  <a:cubicBezTo>
                    <a:pt x="4925" y="606"/>
                    <a:pt x="4921" y="526"/>
                    <a:pt x="4896" y="444"/>
                  </a:cubicBezTo>
                  <a:lnTo>
                    <a:pt x="4835" y="300"/>
                  </a:lnTo>
                  <a:cubicBezTo>
                    <a:pt x="4781" y="209"/>
                    <a:pt x="4708" y="137"/>
                    <a:pt x="4618" y="83"/>
                  </a:cubicBezTo>
                  <a:lnTo>
                    <a:pt x="4472" y="22"/>
                  </a:lnTo>
                  <a:cubicBezTo>
                    <a:pt x="4419" y="7"/>
                    <a:pt x="4365" y="0"/>
                    <a:pt x="431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47;p23">
              <a:extLst>
                <a:ext uri="{FF2B5EF4-FFF2-40B4-BE49-F238E27FC236}">
                  <a16:creationId xmlns:a16="http://schemas.microsoft.com/office/drawing/2014/main" id="{5CE7F95A-A680-4F20-E1AE-28A83BAD6ECC}"/>
                </a:ext>
              </a:extLst>
            </p:cNvPr>
            <p:cNvSpPr/>
            <p:nvPr/>
          </p:nvSpPr>
          <p:spPr>
            <a:xfrm>
              <a:off x="9066755" y="4530406"/>
              <a:ext cx="251247" cy="107459"/>
            </a:xfrm>
            <a:custGeom>
              <a:avLst/>
              <a:gdLst/>
              <a:ahLst/>
              <a:cxnLst/>
              <a:rect l="l" t="t" r="r" b="b"/>
              <a:pathLst>
                <a:path w="4924" h="2106" extrusionOk="0">
                  <a:moveTo>
                    <a:pt x="4311" y="0"/>
                  </a:moveTo>
                  <a:cubicBezTo>
                    <a:pt x="4258" y="0"/>
                    <a:pt x="4204" y="8"/>
                    <a:pt x="4150" y="22"/>
                  </a:cubicBezTo>
                  <a:lnTo>
                    <a:pt x="4051" y="46"/>
                  </a:lnTo>
                  <a:cubicBezTo>
                    <a:pt x="3962" y="67"/>
                    <a:pt x="3872" y="90"/>
                    <a:pt x="3783" y="111"/>
                  </a:cubicBezTo>
                  <a:lnTo>
                    <a:pt x="3384" y="208"/>
                  </a:lnTo>
                  <a:lnTo>
                    <a:pt x="2898" y="324"/>
                  </a:lnTo>
                  <a:lnTo>
                    <a:pt x="2368" y="454"/>
                  </a:lnTo>
                  <a:cubicBezTo>
                    <a:pt x="2191" y="496"/>
                    <a:pt x="2009" y="540"/>
                    <a:pt x="1830" y="583"/>
                  </a:cubicBezTo>
                  <a:cubicBezTo>
                    <a:pt x="1663" y="623"/>
                    <a:pt x="1495" y="664"/>
                    <a:pt x="1328" y="704"/>
                  </a:cubicBezTo>
                  <a:cubicBezTo>
                    <a:pt x="1188" y="738"/>
                    <a:pt x="1048" y="772"/>
                    <a:pt x="906" y="806"/>
                  </a:cubicBezTo>
                  <a:lnTo>
                    <a:pt x="602" y="880"/>
                  </a:lnTo>
                  <a:cubicBezTo>
                    <a:pt x="555" y="891"/>
                    <a:pt x="506" y="902"/>
                    <a:pt x="458" y="915"/>
                  </a:cubicBezTo>
                  <a:lnTo>
                    <a:pt x="452" y="916"/>
                  </a:lnTo>
                  <a:cubicBezTo>
                    <a:pt x="373" y="935"/>
                    <a:pt x="305" y="970"/>
                    <a:pt x="246" y="1024"/>
                  </a:cubicBezTo>
                  <a:cubicBezTo>
                    <a:pt x="180" y="1067"/>
                    <a:pt x="128" y="1123"/>
                    <a:pt x="91" y="1195"/>
                  </a:cubicBezTo>
                  <a:cubicBezTo>
                    <a:pt x="46" y="1264"/>
                    <a:pt x="22" y="1339"/>
                    <a:pt x="18" y="1419"/>
                  </a:cubicBezTo>
                  <a:cubicBezTo>
                    <a:pt x="0" y="1501"/>
                    <a:pt x="4" y="1581"/>
                    <a:pt x="29" y="1661"/>
                  </a:cubicBezTo>
                  <a:cubicBezTo>
                    <a:pt x="49" y="1709"/>
                    <a:pt x="69" y="1758"/>
                    <a:pt x="91" y="1805"/>
                  </a:cubicBezTo>
                  <a:cubicBezTo>
                    <a:pt x="145" y="1897"/>
                    <a:pt x="216" y="1970"/>
                    <a:pt x="308" y="2024"/>
                  </a:cubicBezTo>
                  <a:cubicBezTo>
                    <a:pt x="355" y="2044"/>
                    <a:pt x="404" y="2064"/>
                    <a:pt x="452" y="2084"/>
                  </a:cubicBezTo>
                  <a:cubicBezTo>
                    <a:pt x="506" y="2098"/>
                    <a:pt x="559" y="2105"/>
                    <a:pt x="613" y="2105"/>
                  </a:cubicBezTo>
                  <a:cubicBezTo>
                    <a:pt x="667" y="2105"/>
                    <a:pt x="720" y="2098"/>
                    <a:pt x="774" y="2084"/>
                  </a:cubicBezTo>
                  <a:lnTo>
                    <a:pt x="873" y="2060"/>
                  </a:lnTo>
                  <a:cubicBezTo>
                    <a:pt x="963" y="2039"/>
                    <a:pt x="1053" y="2017"/>
                    <a:pt x="1142" y="1995"/>
                  </a:cubicBezTo>
                  <a:lnTo>
                    <a:pt x="1540" y="1899"/>
                  </a:lnTo>
                  <a:lnTo>
                    <a:pt x="2026" y="1782"/>
                  </a:lnTo>
                  <a:lnTo>
                    <a:pt x="2556" y="1654"/>
                  </a:lnTo>
                  <a:cubicBezTo>
                    <a:pt x="2735" y="1610"/>
                    <a:pt x="2915" y="1567"/>
                    <a:pt x="3094" y="1523"/>
                  </a:cubicBezTo>
                  <a:cubicBezTo>
                    <a:pt x="3262" y="1483"/>
                    <a:pt x="3429" y="1443"/>
                    <a:pt x="3596" y="1403"/>
                  </a:cubicBezTo>
                  <a:cubicBezTo>
                    <a:pt x="3736" y="1368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69" y="1215"/>
                    <a:pt x="4418" y="1203"/>
                    <a:pt x="4466" y="1192"/>
                  </a:cubicBezTo>
                  <a:lnTo>
                    <a:pt x="4472" y="1191"/>
                  </a:lnTo>
                  <a:cubicBezTo>
                    <a:pt x="4551" y="1172"/>
                    <a:pt x="4620" y="1136"/>
                    <a:pt x="4678" y="1082"/>
                  </a:cubicBezTo>
                  <a:cubicBezTo>
                    <a:pt x="4744" y="1039"/>
                    <a:pt x="4796" y="983"/>
                    <a:pt x="4835" y="912"/>
                  </a:cubicBezTo>
                  <a:cubicBezTo>
                    <a:pt x="4879" y="842"/>
                    <a:pt x="4902" y="767"/>
                    <a:pt x="4906" y="687"/>
                  </a:cubicBezTo>
                  <a:cubicBezTo>
                    <a:pt x="4924" y="607"/>
                    <a:pt x="4920" y="526"/>
                    <a:pt x="4895" y="445"/>
                  </a:cubicBezTo>
                  <a:cubicBezTo>
                    <a:pt x="4875" y="397"/>
                    <a:pt x="4855" y="349"/>
                    <a:pt x="4835" y="301"/>
                  </a:cubicBezTo>
                  <a:cubicBezTo>
                    <a:pt x="4781" y="209"/>
                    <a:pt x="4708" y="138"/>
                    <a:pt x="4616" y="84"/>
                  </a:cubicBezTo>
                  <a:cubicBezTo>
                    <a:pt x="4569" y="64"/>
                    <a:pt x="4520" y="42"/>
                    <a:pt x="4472" y="22"/>
                  </a:cubicBezTo>
                  <a:cubicBezTo>
                    <a:pt x="4418" y="8"/>
                    <a:pt x="4365" y="0"/>
                    <a:pt x="4311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48;p23">
              <a:extLst>
                <a:ext uri="{FF2B5EF4-FFF2-40B4-BE49-F238E27FC236}">
                  <a16:creationId xmlns:a16="http://schemas.microsoft.com/office/drawing/2014/main" id="{CA2D0F26-65D8-90BE-37C2-2565AEE4D6FA}"/>
                </a:ext>
              </a:extLst>
            </p:cNvPr>
            <p:cNvSpPr/>
            <p:nvPr/>
          </p:nvSpPr>
          <p:spPr>
            <a:xfrm>
              <a:off x="8154938" y="5166637"/>
              <a:ext cx="163790" cy="227571"/>
            </a:xfrm>
            <a:custGeom>
              <a:avLst/>
              <a:gdLst/>
              <a:ahLst/>
              <a:cxnLst/>
              <a:rect l="l" t="t" r="r" b="b"/>
              <a:pathLst>
                <a:path w="3210" h="4460" extrusionOk="0">
                  <a:moveTo>
                    <a:pt x="2596" y="0"/>
                  </a:moveTo>
                  <a:cubicBezTo>
                    <a:pt x="2543" y="0"/>
                    <a:pt x="2489" y="8"/>
                    <a:pt x="2436" y="22"/>
                  </a:cubicBezTo>
                  <a:cubicBezTo>
                    <a:pt x="2387" y="43"/>
                    <a:pt x="2339" y="63"/>
                    <a:pt x="2290" y="83"/>
                  </a:cubicBezTo>
                  <a:cubicBezTo>
                    <a:pt x="2200" y="137"/>
                    <a:pt x="2127" y="210"/>
                    <a:pt x="2073" y="300"/>
                  </a:cubicBezTo>
                  <a:cubicBezTo>
                    <a:pt x="2056" y="331"/>
                    <a:pt x="2038" y="359"/>
                    <a:pt x="2021" y="388"/>
                  </a:cubicBezTo>
                  <a:cubicBezTo>
                    <a:pt x="1972" y="467"/>
                    <a:pt x="1924" y="545"/>
                    <a:pt x="1876" y="624"/>
                  </a:cubicBezTo>
                  <a:cubicBezTo>
                    <a:pt x="1805" y="741"/>
                    <a:pt x="1733" y="857"/>
                    <a:pt x="1662" y="974"/>
                  </a:cubicBezTo>
                  <a:lnTo>
                    <a:pt x="1402" y="1400"/>
                  </a:lnTo>
                  <a:cubicBezTo>
                    <a:pt x="1307" y="1554"/>
                    <a:pt x="1212" y="1710"/>
                    <a:pt x="1118" y="1865"/>
                  </a:cubicBezTo>
                  <a:cubicBezTo>
                    <a:pt x="1022" y="2021"/>
                    <a:pt x="925" y="2180"/>
                    <a:pt x="829" y="2338"/>
                  </a:cubicBezTo>
                  <a:lnTo>
                    <a:pt x="560" y="2778"/>
                  </a:lnTo>
                  <a:cubicBezTo>
                    <a:pt x="484" y="2901"/>
                    <a:pt x="409" y="3025"/>
                    <a:pt x="334" y="3148"/>
                  </a:cubicBezTo>
                  <a:cubicBezTo>
                    <a:pt x="279" y="3237"/>
                    <a:pt x="225" y="3326"/>
                    <a:pt x="171" y="3415"/>
                  </a:cubicBezTo>
                  <a:cubicBezTo>
                    <a:pt x="145" y="3458"/>
                    <a:pt x="118" y="3499"/>
                    <a:pt x="93" y="3542"/>
                  </a:cubicBezTo>
                  <a:cubicBezTo>
                    <a:pt x="92" y="3543"/>
                    <a:pt x="91" y="3546"/>
                    <a:pt x="89" y="3547"/>
                  </a:cubicBezTo>
                  <a:cubicBezTo>
                    <a:pt x="46" y="3617"/>
                    <a:pt x="22" y="3693"/>
                    <a:pt x="18" y="3773"/>
                  </a:cubicBezTo>
                  <a:cubicBezTo>
                    <a:pt x="0" y="3853"/>
                    <a:pt x="3" y="3933"/>
                    <a:pt x="29" y="4015"/>
                  </a:cubicBezTo>
                  <a:cubicBezTo>
                    <a:pt x="48" y="4093"/>
                    <a:pt x="83" y="4162"/>
                    <a:pt x="137" y="4221"/>
                  </a:cubicBezTo>
                  <a:cubicBezTo>
                    <a:pt x="180" y="4286"/>
                    <a:pt x="236" y="4338"/>
                    <a:pt x="308" y="4376"/>
                  </a:cubicBezTo>
                  <a:lnTo>
                    <a:pt x="452" y="4438"/>
                  </a:lnTo>
                  <a:cubicBezTo>
                    <a:pt x="506" y="4452"/>
                    <a:pt x="559" y="4459"/>
                    <a:pt x="613" y="4459"/>
                  </a:cubicBezTo>
                  <a:cubicBezTo>
                    <a:pt x="667" y="4459"/>
                    <a:pt x="720" y="4452"/>
                    <a:pt x="774" y="4438"/>
                  </a:cubicBezTo>
                  <a:lnTo>
                    <a:pt x="918" y="4376"/>
                  </a:lnTo>
                  <a:cubicBezTo>
                    <a:pt x="1010" y="4322"/>
                    <a:pt x="1083" y="4249"/>
                    <a:pt x="1135" y="4159"/>
                  </a:cubicBezTo>
                  <a:cubicBezTo>
                    <a:pt x="1154" y="4130"/>
                    <a:pt x="1172" y="4101"/>
                    <a:pt x="1189" y="4071"/>
                  </a:cubicBezTo>
                  <a:cubicBezTo>
                    <a:pt x="1237" y="3994"/>
                    <a:pt x="1285" y="3915"/>
                    <a:pt x="1333" y="3836"/>
                  </a:cubicBezTo>
                  <a:cubicBezTo>
                    <a:pt x="1405" y="3719"/>
                    <a:pt x="1476" y="3602"/>
                    <a:pt x="1547" y="3486"/>
                  </a:cubicBezTo>
                  <a:lnTo>
                    <a:pt x="1807" y="3061"/>
                  </a:lnTo>
                  <a:cubicBezTo>
                    <a:pt x="1902" y="2905"/>
                    <a:pt x="1997" y="2750"/>
                    <a:pt x="2092" y="2594"/>
                  </a:cubicBezTo>
                  <a:cubicBezTo>
                    <a:pt x="2187" y="2439"/>
                    <a:pt x="2284" y="2279"/>
                    <a:pt x="2381" y="2123"/>
                  </a:cubicBezTo>
                  <a:lnTo>
                    <a:pt x="2649" y="1682"/>
                  </a:lnTo>
                  <a:cubicBezTo>
                    <a:pt x="2725" y="1558"/>
                    <a:pt x="2801" y="1435"/>
                    <a:pt x="2876" y="1311"/>
                  </a:cubicBezTo>
                  <a:cubicBezTo>
                    <a:pt x="2930" y="1222"/>
                    <a:pt x="2985" y="1133"/>
                    <a:pt x="3039" y="1044"/>
                  </a:cubicBezTo>
                  <a:cubicBezTo>
                    <a:pt x="3064" y="1003"/>
                    <a:pt x="3090" y="960"/>
                    <a:pt x="3117" y="917"/>
                  </a:cubicBezTo>
                  <a:cubicBezTo>
                    <a:pt x="3117" y="916"/>
                    <a:pt x="3118" y="914"/>
                    <a:pt x="3119" y="912"/>
                  </a:cubicBezTo>
                  <a:cubicBezTo>
                    <a:pt x="3163" y="843"/>
                    <a:pt x="3188" y="768"/>
                    <a:pt x="3192" y="687"/>
                  </a:cubicBezTo>
                  <a:cubicBezTo>
                    <a:pt x="3209" y="606"/>
                    <a:pt x="3206" y="526"/>
                    <a:pt x="3181" y="446"/>
                  </a:cubicBezTo>
                  <a:cubicBezTo>
                    <a:pt x="3162" y="367"/>
                    <a:pt x="3125" y="298"/>
                    <a:pt x="3072" y="240"/>
                  </a:cubicBezTo>
                  <a:cubicBezTo>
                    <a:pt x="3029" y="174"/>
                    <a:pt x="2972" y="121"/>
                    <a:pt x="2902" y="83"/>
                  </a:cubicBezTo>
                  <a:lnTo>
                    <a:pt x="2757" y="22"/>
                  </a:lnTo>
                  <a:cubicBezTo>
                    <a:pt x="2703" y="8"/>
                    <a:pt x="2650" y="0"/>
                    <a:pt x="2596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49;p23">
              <a:extLst>
                <a:ext uri="{FF2B5EF4-FFF2-40B4-BE49-F238E27FC236}">
                  <a16:creationId xmlns:a16="http://schemas.microsoft.com/office/drawing/2014/main" id="{3962479A-B2F5-8DC2-7347-F9DE064648D2}"/>
                </a:ext>
              </a:extLst>
            </p:cNvPr>
            <p:cNvSpPr/>
            <p:nvPr/>
          </p:nvSpPr>
          <p:spPr>
            <a:xfrm>
              <a:off x="8822039" y="4074549"/>
              <a:ext cx="163892" cy="227520"/>
            </a:xfrm>
            <a:custGeom>
              <a:avLst/>
              <a:gdLst/>
              <a:ahLst/>
              <a:cxnLst/>
              <a:rect l="l" t="t" r="r" b="b"/>
              <a:pathLst>
                <a:path w="3212" h="4459" extrusionOk="0">
                  <a:moveTo>
                    <a:pt x="2598" y="1"/>
                  </a:moveTo>
                  <a:cubicBezTo>
                    <a:pt x="2544" y="1"/>
                    <a:pt x="2491" y="8"/>
                    <a:pt x="2438" y="22"/>
                  </a:cubicBezTo>
                  <a:cubicBezTo>
                    <a:pt x="2389" y="42"/>
                    <a:pt x="2341" y="62"/>
                    <a:pt x="2292" y="84"/>
                  </a:cubicBezTo>
                  <a:cubicBezTo>
                    <a:pt x="2202" y="138"/>
                    <a:pt x="2129" y="209"/>
                    <a:pt x="2075" y="301"/>
                  </a:cubicBezTo>
                  <a:cubicBezTo>
                    <a:pt x="2058" y="330"/>
                    <a:pt x="2040" y="358"/>
                    <a:pt x="2022" y="387"/>
                  </a:cubicBezTo>
                  <a:cubicBezTo>
                    <a:pt x="1974" y="466"/>
                    <a:pt x="1926" y="545"/>
                    <a:pt x="1878" y="623"/>
                  </a:cubicBezTo>
                  <a:cubicBezTo>
                    <a:pt x="1807" y="740"/>
                    <a:pt x="1735" y="858"/>
                    <a:pt x="1664" y="974"/>
                  </a:cubicBezTo>
                  <a:lnTo>
                    <a:pt x="1404" y="1399"/>
                  </a:lnTo>
                  <a:cubicBezTo>
                    <a:pt x="1309" y="1555"/>
                    <a:pt x="1214" y="1710"/>
                    <a:pt x="1118" y="1866"/>
                  </a:cubicBezTo>
                  <a:cubicBezTo>
                    <a:pt x="1023" y="2023"/>
                    <a:pt x="926" y="2181"/>
                    <a:pt x="830" y="2337"/>
                  </a:cubicBezTo>
                  <a:lnTo>
                    <a:pt x="562" y="2777"/>
                  </a:lnTo>
                  <a:cubicBezTo>
                    <a:pt x="486" y="2902"/>
                    <a:pt x="410" y="3025"/>
                    <a:pt x="335" y="3149"/>
                  </a:cubicBezTo>
                  <a:cubicBezTo>
                    <a:pt x="281" y="3238"/>
                    <a:pt x="227" y="3327"/>
                    <a:pt x="172" y="3415"/>
                  </a:cubicBezTo>
                  <a:cubicBezTo>
                    <a:pt x="146" y="3457"/>
                    <a:pt x="120" y="3500"/>
                    <a:pt x="95" y="3541"/>
                  </a:cubicBezTo>
                  <a:cubicBezTo>
                    <a:pt x="94" y="3544"/>
                    <a:pt x="93" y="3545"/>
                    <a:pt x="91" y="3547"/>
                  </a:cubicBezTo>
                  <a:cubicBezTo>
                    <a:pt x="47" y="3616"/>
                    <a:pt x="24" y="3692"/>
                    <a:pt x="20" y="3772"/>
                  </a:cubicBezTo>
                  <a:cubicBezTo>
                    <a:pt x="1" y="3853"/>
                    <a:pt x="5" y="3934"/>
                    <a:pt x="30" y="4014"/>
                  </a:cubicBezTo>
                  <a:cubicBezTo>
                    <a:pt x="49" y="4093"/>
                    <a:pt x="85" y="4162"/>
                    <a:pt x="139" y="4220"/>
                  </a:cubicBezTo>
                  <a:cubicBezTo>
                    <a:pt x="182" y="4286"/>
                    <a:pt x="238" y="4338"/>
                    <a:pt x="308" y="4376"/>
                  </a:cubicBezTo>
                  <a:lnTo>
                    <a:pt x="454" y="4437"/>
                  </a:lnTo>
                  <a:cubicBezTo>
                    <a:pt x="507" y="4451"/>
                    <a:pt x="561" y="4458"/>
                    <a:pt x="614" y="4458"/>
                  </a:cubicBezTo>
                  <a:cubicBezTo>
                    <a:pt x="668" y="4458"/>
                    <a:pt x="721" y="4451"/>
                    <a:pt x="775" y="4437"/>
                  </a:cubicBezTo>
                  <a:lnTo>
                    <a:pt x="920" y="4376"/>
                  </a:lnTo>
                  <a:cubicBezTo>
                    <a:pt x="1010" y="4322"/>
                    <a:pt x="1083" y="4250"/>
                    <a:pt x="1137" y="4158"/>
                  </a:cubicBezTo>
                  <a:cubicBezTo>
                    <a:pt x="1155" y="4129"/>
                    <a:pt x="1172" y="4100"/>
                    <a:pt x="1190" y="4072"/>
                  </a:cubicBezTo>
                  <a:cubicBezTo>
                    <a:pt x="1239" y="3993"/>
                    <a:pt x="1286" y="3914"/>
                    <a:pt x="1334" y="3836"/>
                  </a:cubicBezTo>
                  <a:cubicBezTo>
                    <a:pt x="1405" y="3719"/>
                    <a:pt x="1477" y="3603"/>
                    <a:pt x="1548" y="3486"/>
                  </a:cubicBezTo>
                  <a:lnTo>
                    <a:pt x="1808" y="3060"/>
                  </a:lnTo>
                  <a:cubicBezTo>
                    <a:pt x="1903" y="2904"/>
                    <a:pt x="1999" y="2749"/>
                    <a:pt x="2094" y="2593"/>
                  </a:cubicBezTo>
                  <a:cubicBezTo>
                    <a:pt x="2188" y="2438"/>
                    <a:pt x="2286" y="2278"/>
                    <a:pt x="2382" y="2122"/>
                  </a:cubicBezTo>
                  <a:lnTo>
                    <a:pt x="2651" y="1681"/>
                  </a:lnTo>
                  <a:cubicBezTo>
                    <a:pt x="2726" y="1557"/>
                    <a:pt x="2802" y="1434"/>
                    <a:pt x="2878" y="1310"/>
                  </a:cubicBezTo>
                  <a:cubicBezTo>
                    <a:pt x="2932" y="1221"/>
                    <a:pt x="2986" y="1133"/>
                    <a:pt x="3041" y="1044"/>
                  </a:cubicBezTo>
                  <a:cubicBezTo>
                    <a:pt x="3066" y="1002"/>
                    <a:pt x="3092" y="959"/>
                    <a:pt x="3117" y="918"/>
                  </a:cubicBezTo>
                  <a:cubicBezTo>
                    <a:pt x="3118" y="915"/>
                    <a:pt x="3120" y="914"/>
                    <a:pt x="3121" y="911"/>
                  </a:cubicBezTo>
                  <a:cubicBezTo>
                    <a:pt x="3165" y="842"/>
                    <a:pt x="3189" y="767"/>
                    <a:pt x="3192" y="687"/>
                  </a:cubicBezTo>
                  <a:cubicBezTo>
                    <a:pt x="3211" y="607"/>
                    <a:pt x="3208" y="525"/>
                    <a:pt x="3182" y="445"/>
                  </a:cubicBezTo>
                  <a:cubicBezTo>
                    <a:pt x="3164" y="366"/>
                    <a:pt x="3127" y="298"/>
                    <a:pt x="3073" y="239"/>
                  </a:cubicBezTo>
                  <a:cubicBezTo>
                    <a:pt x="3031" y="173"/>
                    <a:pt x="2974" y="121"/>
                    <a:pt x="2904" y="84"/>
                  </a:cubicBezTo>
                  <a:lnTo>
                    <a:pt x="2759" y="22"/>
                  </a:lnTo>
                  <a:cubicBezTo>
                    <a:pt x="2705" y="8"/>
                    <a:pt x="2652" y="1"/>
                    <a:pt x="2598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50;p23">
              <a:extLst>
                <a:ext uri="{FF2B5EF4-FFF2-40B4-BE49-F238E27FC236}">
                  <a16:creationId xmlns:a16="http://schemas.microsoft.com/office/drawing/2014/main" id="{4205A89D-1F34-0832-555B-6FBCE982F246}"/>
                </a:ext>
              </a:extLst>
            </p:cNvPr>
            <p:cNvSpPr/>
            <p:nvPr/>
          </p:nvSpPr>
          <p:spPr>
            <a:xfrm>
              <a:off x="8398735" y="4596738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1"/>
                  </a:moveTo>
                  <a:cubicBezTo>
                    <a:pt x="770" y="1"/>
                    <a:pt x="664" y="27"/>
                    <a:pt x="563" y="79"/>
                  </a:cubicBezTo>
                  <a:cubicBezTo>
                    <a:pt x="452" y="115"/>
                    <a:pt x="354" y="178"/>
                    <a:pt x="271" y="267"/>
                  </a:cubicBezTo>
                  <a:cubicBezTo>
                    <a:pt x="183" y="350"/>
                    <a:pt x="121" y="446"/>
                    <a:pt x="83" y="559"/>
                  </a:cubicBezTo>
                  <a:cubicBezTo>
                    <a:pt x="27" y="668"/>
                    <a:pt x="0" y="785"/>
                    <a:pt x="5" y="909"/>
                  </a:cubicBezTo>
                  <a:cubicBezTo>
                    <a:pt x="17" y="991"/>
                    <a:pt x="27" y="1071"/>
                    <a:pt x="38" y="1151"/>
                  </a:cubicBezTo>
                  <a:cubicBezTo>
                    <a:pt x="81" y="1305"/>
                    <a:pt x="158" y="1438"/>
                    <a:pt x="271" y="1552"/>
                  </a:cubicBezTo>
                  <a:lnTo>
                    <a:pt x="455" y="1694"/>
                  </a:lnTo>
                  <a:cubicBezTo>
                    <a:pt x="597" y="1777"/>
                    <a:pt x="750" y="1818"/>
                    <a:pt x="914" y="1818"/>
                  </a:cubicBezTo>
                  <a:cubicBezTo>
                    <a:pt x="924" y="1819"/>
                    <a:pt x="934" y="1819"/>
                    <a:pt x="944" y="1819"/>
                  </a:cubicBezTo>
                  <a:cubicBezTo>
                    <a:pt x="1057" y="1819"/>
                    <a:pt x="1164" y="1793"/>
                    <a:pt x="1264" y="1741"/>
                  </a:cubicBezTo>
                  <a:cubicBezTo>
                    <a:pt x="1377" y="1703"/>
                    <a:pt x="1474" y="1640"/>
                    <a:pt x="1557" y="1552"/>
                  </a:cubicBezTo>
                  <a:cubicBezTo>
                    <a:pt x="1646" y="1470"/>
                    <a:pt x="1708" y="1372"/>
                    <a:pt x="1745" y="1259"/>
                  </a:cubicBezTo>
                  <a:cubicBezTo>
                    <a:pt x="1801" y="1151"/>
                    <a:pt x="1827" y="1035"/>
                    <a:pt x="1822" y="909"/>
                  </a:cubicBezTo>
                  <a:cubicBezTo>
                    <a:pt x="1811" y="829"/>
                    <a:pt x="1801" y="749"/>
                    <a:pt x="1790" y="668"/>
                  </a:cubicBezTo>
                  <a:cubicBezTo>
                    <a:pt x="1747" y="514"/>
                    <a:pt x="1669" y="380"/>
                    <a:pt x="1557" y="267"/>
                  </a:cubicBezTo>
                  <a:lnTo>
                    <a:pt x="1372" y="125"/>
                  </a:lnTo>
                  <a:cubicBezTo>
                    <a:pt x="1230" y="43"/>
                    <a:pt x="1077" y="1"/>
                    <a:pt x="914" y="1"/>
                  </a:cubicBezTo>
                  <a:cubicBezTo>
                    <a:pt x="904" y="1"/>
                    <a:pt x="894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51;p23">
              <a:extLst>
                <a:ext uri="{FF2B5EF4-FFF2-40B4-BE49-F238E27FC236}">
                  <a16:creationId xmlns:a16="http://schemas.microsoft.com/office/drawing/2014/main" id="{90101E66-7DC0-2F3D-E8FF-7087BA5D6DF9}"/>
                </a:ext>
              </a:extLst>
            </p:cNvPr>
            <p:cNvSpPr/>
            <p:nvPr/>
          </p:nvSpPr>
          <p:spPr>
            <a:xfrm>
              <a:off x="8670750" y="4639446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0"/>
                  </a:moveTo>
                  <a:cubicBezTo>
                    <a:pt x="770" y="0"/>
                    <a:pt x="664" y="27"/>
                    <a:pt x="564" y="80"/>
                  </a:cubicBezTo>
                  <a:cubicBezTo>
                    <a:pt x="452" y="116"/>
                    <a:pt x="354" y="179"/>
                    <a:pt x="271" y="267"/>
                  </a:cubicBezTo>
                  <a:cubicBezTo>
                    <a:pt x="183" y="349"/>
                    <a:pt x="121" y="447"/>
                    <a:pt x="84" y="560"/>
                  </a:cubicBezTo>
                  <a:cubicBezTo>
                    <a:pt x="27" y="668"/>
                    <a:pt x="0" y="784"/>
                    <a:pt x="5" y="910"/>
                  </a:cubicBezTo>
                  <a:cubicBezTo>
                    <a:pt x="16" y="990"/>
                    <a:pt x="27" y="1070"/>
                    <a:pt x="38" y="1151"/>
                  </a:cubicBezTo>
                  <a:cubicBezTo>
                    <a:pt x="80" y="1305"/>
                    <a:pt x="159" y="1439"/>
                    <a:pt x="271" y="1552"/>
                  </a:cubicBezTo>
                  <a:lnTo>
                    <a:pt x="455" y="1694"/>
                  </a:lnTo>
                  <a:cubicBezTo>
                    <a:pt x="597" y="1776"/>
                    <a:pt x="750" y="1818"/>
                    <a:pt x="914" y="1818"/>
                  </a:cubicBezTo>
                  <a:cubicBezTo>
                    <a:pt x="924" y="1818"/>
                    <a:pt x="934" y="1818"/>
                    <a:pt x="944" y="1818"/>
                  </a:cubicBezTo>
                  <a:cubicBezTo>
                    <a:pt x="1058" y="1818"/>
                    <a:pt x="1165" y="1792"/>
                    <a:pt x="1264" y="1740"/>
                  </a:cubicBezTo>
                  <a:cubicBezTo>
                    <a:pt x="1377" y="1704"/>
                    <a:pt x="1475" y="1641"/>
                    <a:pt x="1556" y="1552"/>
                  </a:cubicBezTo>
                  <a:cubicBezTo>
                    <a:pt x="1645" y="1469"/>
                    <a:pt x="1708" y="1373"/>
                    <a:pt x="1745" y="1260"/>
                  </a:cubicBezTo>
                  <a:cubicBezTo>
                    <a:pt x="1801" y="1151"/>
                    <a:pt x="1827" y="1034"/>
                    <a:pt x="1822" y="910"/>
                  </a:cubicBezTo>
                  <a:cubicBezTo>
                    <a:pt x="1812" y="828"/>
                    <a:pt x="1801" y="748"/>
                    <a:pt x="1791" y="668"/>
                  </a:cubicBezTo>
                  <a:cubicBezTo>
                    <a:pt x="1747" y="514"/>
                    <a:pt x="1669" y="381"/>
                    <a:pt x="1556" y="267"/>
                  </a:cubicBezTo>
                  <a:lnTo>
                    <a:pt x="1373" y="125"/>
                  </a:lnTo>
                  <a:cubicBezTo>
                    <a:pt x="1232" y="43"/>
                    <a:pt x="1079" y="2"/>
                    <a:pt x="914" y="1"/>
                  </a:cubicBezTo>
                  <a:cubicBezTo>
                    <a:pt x="904" y="0"/>
                    <a:pt x="89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52;p23">
              <a:extLst>
                <a:ext uri="{FF2B5EF4-FFF2-40B4-BE49-F238E27FC236}">
                  <a16:creationId xmlns:a16="http://schemas.microsoft.com/office/drawing/2014/main" id="{A99F5822-3AC6-DB30-2A96-FB09D9864F4F}"/>
                </a:ext>
              </a:extLst>
            </p:cNvPr>
            <p:cNvSpPr/>
            <p:nvPr/>
          </p:nvSpPr>
          <p:spPr>
            <a:xfrm>
              <a:off x="8450424" y="4751650"/>
              <a:ext cx="222979" cy="136033"/>
            </a:xfrm>
            <a:custGeom>
              <a:avLst/>
              <a:gdLst/>
              <a:ahLst/>
              <a:cxnLst/>
              <a:rect l="l" t="t" r="r" b="b"/>
              <a:pathLst>
                <a:path w="4370" h="2666" extrusionOk="0">
                  <a:moveTo>
                    <a:pt x="922" y="744"/>
                  </a:moveTo>
                  <a:cubicBezTo>
                    <a:pt x="923" y="747"/>
                    <a:pt x="923" y="751"/>
                    <a:pt x="924" y="754"/>
                  </a:cubicBezTo>
                  <a:cubicBezTo>
                    <a:pt x="923" y="751"/>
                    <a:pt x="923" y="747"/>
                    <a:pt x="922" y="744"/>
                  </a:cubicBezTo>
                  <a:close/>
                  <a:moveTo>
                    <a:pt x="1003" y="987"/>
                  </a:moveTo>
                  <a:lnTo>
                    <a:pt x="1008" y="997"/>
                  </a:lnTo>
                  <a:cubicBezTo>
                    <a:pt x="1006" y="994"/>
                    <a:pt x="1005" y="990"/>
                    <a:pt x="1003" y="987"/>
                  </a:cubicBezTo>
                  <a:close/>
                  <a:moveTo>
                    <a:pt x="3414" y="1109"/>
                  </a:moveTo>
                  <a:lnTo>
                    <a:pt x="3414" y="1109"/>
                  </a:lnTo>
                  <a:cubicBezTo>
                    <a:pt x="3414" y="1109"/>
                    <a:pt x="3413" y="1110"/>
                    <a:pt x="3413" y="1111"/>
                  </a:cubicBezTo>
                  <a:lnTo>
                    <a:pt x="3413" y="1111"/>
                  </a:lnTo>
                  <a:lnTo>
                    <a:pt x="3414" y="1109"/>
                  </a:lnTo>
                  <a:close/>
                  <a:moveTo>
                    <a:pt x="1088" y="1132"/>
                  </a:moveTo>
                  <a:lnTo>
                    <a:pt x="1103" y="1151"/>
                  </a:lnTo>
                  <a:lnTo>
                    <a:pt x="1103" y="1151"/>
                  </a:lnTo>
                  <a:cubicBezTo>
                    <a:pt x="1098" y="1145"/>
                    <a:pt x="1093" y="1139"/>
                    <a:pt x="1088" y="1132"/>
                  </a:cubicBezTo>
                  <a:close/>
                  <a:moveTo>
                    <a:pt x="3300" y="1337"/>
                  </a:moveTo>
                  <a:cubicBezTo>
                    <a:pt x="3298" y="1339"/>
                    <a:pt x="3296" y="1342"/>
                    <a:pt x="3294" y="1345"/>
                  </a:cubicBezTo>
                  <a:lnTo>
                    <a:pt x="3294" y="1345"/>
                  </a:lnTo>
                  <a:lnTo>
                    <a:pt x="3300" y="1337"/>
                  </a:lnTo>
                  <a:close/>
                  <a:moveTo>
                    <a:pt x="1314" y="1377"/>
                  </a:moveTo>
                  <a:lnTo>
                    <a:pt x="1321" y="1383"/>
                  </a:lnTo>
                  <a:lnTo>
                    <a:pt x="1321" y="1383"/>
                  </a:lnTo>
                  <a:cubicBezTo>
                    <a:pt x="1319" y="1381"/>
                    <a:pt x="1316" y="1379"/>
                    <a:pt x="1314" y="1377"/>
                  </a:cubicBezTo>
                  <a:close/>
                  <a:moveTo>
                    <a:pt x="3230" y="1427"/>
                  </a:moveTo>
                  <a:lnTo>
                    <a:pt x="3230" y="1427"/>
                  </a:lnTo>
                  <a:cubicBezTo>
                    <a:pt x="3229" y="1427"/>
                    <a:pt x="3229" y="1428"/>
                    <a:pt x="3228" y="1428"/>
                  </a:cubicBezTo>
                  <a:lnTo>
                    <a:pt x="3230" y="1427"/>
                  </a:lnTo>
                  <a:close/>
                  <a:moveTo>
                    <a:pt x="1774" y="1644"/>
                  </a:moveTo>
                  <a:lnTo>
                    <a:pt x="1778" y="1645"/>
                  </a:lnTo>
                  <a:cubicBezTo>
                    <a:pt x="1776" y="1645"/>
                    <a:pt x="1775" y="1644"/>
                    <a:pt x="1774" y="1644"/>
                  </a:cubicBezTo>
                  <a:close/>
                  <a:moveTo>
                    <a:pt x="2946" y="1643"/>
                  </a:moveTo>
                  <a:cubicBezTo>
                    <a:pt x="2944" y="1644"/>
                    <a:pt x="2941" y="1645"/>
                    <a:pt x="2939" y="1646"/>
                  </a:cubicBezTo>
                  <a:lnTo>
                    <a:pt x="2939" y="1646"/>
                  </a:lnTo>
                  <a:lnTo>
                    <a:pt x="2946" y="1643"/>
                  </a:lnTo>
                  <a:close/>
                  <a:moveTo>
                    <a:pt x="2843" y="1686"/>
                  </a:moveTo>
                  <a:cubicBezTo>
                    <a:pt x="2841" y="1686"/>
                    <a:pt x="2839" y="1687"/>
                    <a:pt x="2837" y="1688"/>
                  </a:cubicBezTo>
                  <a:lnTo>
                    <a:pt x="2843" y="1686"/>
                  </a:lnTo>
                  <a:close/>
                  <a:moveTo>
                    <a:pt x="2643" y="1739"/>
                  </a:moveTo>
                  <a:cubicBezTo>
                    <a:pt x="2639" y="1740"/>
                    <a:pt x="2635" y="1740"/>
                    <a:pt x="2631" y="1741"/>
                  </a:cubicBezTo>
                  <a:lnTo>
                    <a:pt x="2631" y="1741"/>
                  </a:lnTo>
                  <a:lnTo>
                    <a:pt x="2643" y="1739"/>
                  </a:lnTo>
                  <a:close/>
                  <a:moveTo>
                    <a:pt x="2572" y="1749"/>
                  </a:moveTo>
                  <a:cubicBezTo>
                    <a:pt x="2556" y="1752"/>
                    <a:pt x="2539" y="1754"/>
                    <a:pt x="2522" y="1756"/>
                  </a:cubicBezTo>
                  <a:lnTo>
                    <a:pt x="2572" y="1749"/>
                  </a:lnTo>
                  <a:close/>
                  <a:moveTo>
                    <a:pt x="474" y="1"/>
                  </a:moveTo>
                  <a:cubicBezTo>
                    <a:pt x="469" y="1"/>
                    <a:pt x="464" y="1"/>
                    <a:pt x="460" y="1"/>
                  </a:cubicBezTo>
                  <a:lnTo>
                    <a:pt x="339" y="18"/>
                  </a:lnTo>
                  <a:cubicBezTo>
                    <a:pt x="261" y="39"/>
                    <a:pt x="195" y="78"/>
                    <a:pt x="138" y="134"/>
                  </a:cubicBezTo>
                  <a:cubicBezTo>
                    <a:pt x="115" y="166"/>
                    <a:pt x="91" y="196"/>
                    <a:pt x="67" y="226"/>
                  </a:cubicBezTo>
                  <a:cubicBezTo>
                    <a:pt x="27" y="297"/>
                    <a:pt x="6" y="374"/>
                    <a:pt x="6" y="455"/>
                  </a:cubicBezTo>
                  <a:cubicBezTo>
                    <a:pt x="1" y="543"/>
                    <a:pt x="2" y="631"/>
                    <a:pt x="11" y="717"/>
                  </a:cubicBezTo>
                  <a:cubicBezTo>
                    <a:pt x="24" y="839"/>
                    <a:pt x="41" y="962"/>
                    <a:pt x="75" y="1080"/>
                  </a:cubicBezTo>
                  <a:cubicBezTo>
                    <a:pt x="108" y="1194"/>
                    <a:pt x="155" y="1305"/>
                    <a:pt x="206" y="1412"/>
                  </a:cubicBezTo>
                  <a:cubicBezTo>
                    <a:pt x="241" y="1485"/>
                    <a:pt x="283" y="1554"/>
                    <a:pt x="329" y="1620"/>
                  </a:cubicBezTo>
                  <a:cubicBezTo>
                    <a:pt x="443" y="1785"/>
                    <a:pt x="574" y="1936"/>
                    <a:pt x="729" y="2063"/>
                  </a:cubicBezTo>
                  <a:cubicBezTo>
                    <a:pt x="885" y="2188"/>
                    <a:pt x="1050" y="2305"/>
                    <a:pt x="1235" y="2393"/>
                  </a:cubicBezTo>
                  <a:cubicBezTo>
                    <a:pt x="1419" y="2479"/>
                    <a:pt x="1611" y="2553"/>
                    <a:pt x="1810" y="2598"/>
                  </a:cubicBezTo>
                  <a:cubicBezTo>
                    <a:pt x="1929" y="2625"/>
                    <a:pt x="2051" y="2641"/>
                    <a:pt x="2173" y="2654"/>
                  </a:cubicBezTo>
                  <a:cubicBezTo>
                    <a:pt x="2244" y="2661"/>
                    <a:pt x="2316" y="2665"/>
                    <a:pt x="2388" y="2665"/>
                  </a:cubicBezTo>
                  <a:cubicBezTo>
                    <a:pt x="2398" y="2665"/>
                    <a:pt x="2408" y="2665"/>
                    <a:pt x="2418" y="2665"/>
                  </a:cubicBezTo>
                  <a:cubicBezTo>
                    <a:pt x="2540" y="2664"/>
                    <a:pt x="2658" y="2647"/>
                    <a:pt x="2778" y="2631"/>
                  </a:cubicBezTo>
                  <a:cubicBezTo>
                    <a:pt x="2857" y="2620"/>
                    <a:pt x="2935" y="2603"/>
                    <a:pt x="3011" y="2581"/>
                  </a:cubicBezTo>
                  <a:cubicBezTo>
                    <a:pt x="3124" y="2548"/>
                    <a:pt x="3233" y="2503"/>
                    <a:pt x="3339" y="2454"/>
                  </a:cubicBezTo>
                  <a:cubicBezTo>
                    <a:pt x="3410" y="2422"/>
                    <a:pt x="3479" y="2384"/>
                    <a:pt x="3543" y="2339"/>
                  </a:cubicBezTo>
                  <a:cubicBezTo>
                    <a:pt x="3640" y="2274"/>
                    <a:pt x="3734" y="2202"/>
                    <a:pt x="3817" y="2121"/>
                  </a:cubicBezTo>
                  <a:cubicBezTo>
                    <a:pt x="3902" y="2038"/>
                    <a:pt x="3976" y="1943"/>
                    <a:pt x="4044" y="1847"/>
                  </a:cubicBezTo>
                  <a:cubicBezTo>
                    <a:pt x="4094" y="1777"/>
                    <a:pt x="4138" y="1702"/>
                    <a:pt x="4174" y="1624"/>
                  </a:cubicBezTo>
                  <a:cubicBezTo>
                    <a:pt x="4229" y="1506"/>
                    <a:pt x="4279" y="1384"/>
                    <a:pt x="4314" y="1259"/>
                  </a:cubicBezTo>
                  <a:cubicBezTo>
                    <a:pt x="4327" y="1213"/>
                    <a:pt x="4338" y="1165"/>
                    <a:pt x="4347" y="1119"/>
                  </a:cubicBezTo>
                  <a:cubicBezTo>
                    <a:pt x="4366" y="1058"/>
                    <a:pt x="4370" y="997"/>
                    <a:pt x="4356" y="937"/>
                  </a:cubicBezTo>
                  <a:cubicBezTo>
                    <a:pt x="4353" y="877"/>
                    <a:pt x="4334" y="820"/>
                    <a:pt x="4302" y="767"/>
                  </a:cubicBezTo>
                  <a:cubicBezTo>
                    <a:pt x="4273" y="715"/>
                    <a:pt x="4234" y="672"/>
                    <a:pt x="4184" y="641"/>
                  </a:cubicBezTo>
                  <a:cubicBezTo>
                    <a:pt x="4140" y="601"/>
                    <a:pt x="4089" y="573"/>
                    <a:pt x="4030" y="559"/>
                  </a:cubicBezTo>
                  <a:lnTo>
                    <a:pt x="3909" y="543"/>
                  </a:lnTo>
                  <a:cubicBezTo>
                    <a:pt x="3827" y="543"/>
                    <a:pt x="3750" y="564"/>
                    <a:pt x="3680" y="604"/>
                  </a:cubicBezTo>
                  <a:lnTo>
                    <a:pt x="3588" y="676"/>
                  </a:lnTo>
                  <a:cubicBezTo>
                    <a:pt x="3532" y="732"/>
                    <a:pt x="3493" y="800"/>
                    <a:pt x="3470" y="877"/>
                  </a:cubicBezTo>
                  <a:cubicBezTo>
                    <a:pt x="3451" y="975"/>
                    <a:pt x="3425" y="1071"/>
                    <a:pt x="3390" y="1164"/>
                  </a:cubicBezTo>
                  <a:lnTo>
                    <a:pt x="3390" y="1164"/>
                  </a:lnTo>
                  <a:cubicBezTo>
                    <a:pt x="3354" y="1241"/>
                    <a:pt x="3311" y="1315"/>
                    <a:pt x="3262" y="1384"/>
                  </a:cubicBezTo>
                  <a:lnTo>
                    <a:pt x="3262" y="1384"/>
                  </a:lnTo>
                  <a:cubicBezTo>
                    <a:pt x="3213" y="1441"/>
                    <a:pt x="3160" y="1494"/>
                    <a:pt x="3102" y="1543"/>
                  </a:cubicBezTo>
                  <a:lnTo>
                    <a:pt x="3102" y="1543"/>
                  </a:lnTo>
                  <a:cubicBezTo>
                    <a:pt x="3035" y="1590"/>
                    <a:pt x="2963" y="1631"/>
                    <a:pt x="2888" y="1666"/>
                  </a:cubicBezTo>
                  <a:lnTo>
                    <a:pt x="2888" y="1666"/>
                  </a:lnTo>
                  <a:cubicBezTo>
                    <a:pt x="2801" y="1698"/>
                    <a:pt x="2711" y="1723"/>
                    <a:pt x="2619" y="1741"/>
                  </a:cubicBezTo>
                  <a:cubicBezTo>
                    <a:pt x="2610" y="1742"/>
                    <a:pt x="2601" y="1744"/>
                    <a:pt x="2592" y="1746"/>
                  </a:cubicBezTo>
                  <a:lnTo>
                    <a:pt x="2592" y="1746"/>
                  </a:lnTo>
                  <a:cubicBezTo>
                    <a:pt x="2524" y="1753"/>
                    <a:pt x="2456" y="1756"/>
                    <a:pt x="2387" y="1756"/>
                  </a:cubicBezTo>
                  <a:cubicBezTo>
                    <a:pt x="2335" y="1756"/>
                    <a:pt x="2283" y="1754"/>
                    <a:pt x="2231" y="1751"/>
                  </a:cubicBezTo>
                  <a:cubicBezTo>
                    <a:pt x="2212" y="1749"/>
                    <a:pt x="2192" y="1747"/>
                    <a:pt x="2171" y="1745"/>
                  </a:cubicBezTo>
                  <a:lnTo>
                    <a:pt x="2171" y="1745"/>
                  </a:lnTo>
                  <a:cubicBezTo>
                    <a:pt x="2042" y="1723"/>
                    <a:pt x="1914" y="1691"/>
                    <a:pt x="1791" y="1647"/>
                  </a:cubicBezTo>
                  <a:cubicBezTo>
                    <a:pt x="1768" y="1639"/>
                    <a:pt x="1745" y="1630"/>
                    <a:pt x="1722" y="1621"/>
                  </a:cubicBezTo>
                  <a:lnTo>
                    <a:pt x="1722" y="1621"/>
                  </a:lnTo>
                  <a:cubicBezTo>
                    <a:pt x="1613" y="1572"/>
                    <a:pt x="1509" y="1514"/>
                    <a:pt x="1409" y="1446"/>
                  </a:cubicBezTo>
                  <a:cubicBezTo>
                    <a:pt x="1396" y="1437"/>
                    <a:pt x="1383" y="1428"/>
                    <a:pt x="1370" y="1419"/>
                  </a:cubicBezTo>
                  <a:lnTo>
                    <a:pt x="1370" y="1419"/>
                  </a:lnTo>
                  <a:cubicBezTo>
                    <a:pt x="1291" y="1355"/>
                    <a:pt x="1217" y="1285"/>
                    <a:pt x="1150" y="1209"/>
                  </a:cubicBezTo>
                  <a:cubicBezTo>
                    <a:pt x="1143" y="1200"/>
                    <a:pt x="1135" y="1191"/>
                    <a:pt x="1127" y="1182"/>
                  </a:cubicBezTo>
                  <a:lnTo>
                    <a:pt x="1127" y="1182"/>
                  </a:lnTo>
                  <a:cubicBezTo>
                    <a:pt x="1073" y="1106"/>
                    <a:pt x="1025" y="1025"/>
                    <a:pt x="985" y="940"/>
                  </a:cubicBezTo>
                  <a:lnTo>
                    <a:pt x="985" y="940"/>
                  </a:lnTo>
                  <a:cubicBezTo>
                    <a:pt x="955" y="860"/>
                    <a:pt x="932" y="777"/>
                    <a:pt x="917" y="693"/>
                  </a:cubicBezTo>
                  <a:lnTo>
                    <a:pt x="917" y="693"/>
                  </a:lnTo>
                  <a:cubicBezTo>
                    <a:pt x="910" y="614"/>
                    <a:pt x="909" y="534"/>
                    <a:pt x="915" y="455"/>
                  </a:cubicBezTo>
                  <a:cubicBezTo>
                    <a:pt x="916" y="393"/>
                    <a:pt x="903" y="335"/>
                    <a:pt x="875" y="281"/>
                  </a:cubicBezTo>
                  <a:cubicBezTo>
                    <a:pt x="857" y="224"/>
                    <a:pt x="826" y="176"/>
                    <a:pt x="781" y="134"/>
                  </a:cubicBezTo>
                  <a:cubicBezTo>
                    <a:pt x="740" y="90"/>
                    <a:pt x="692" y="59"/>
                    <a:pt x="635" y="40"/>
                  </a:cubicBezTo>
                  <a:cubicBezTo>
                    <a:pt x="585" y="15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53;p23">
              <a:extLst>
                <a:ext uri="{FF2B5EF4-FFF2-40B4-BE49-F238E27FC236}">
                  <a16:creationId xmlns:a16="http://schemas.microsoft.com/office/drawing/2014/main" id="{EA9A9CAD-1855-2C1A-8142-5923D6F3CE62}"/>
                </a:ext>
              </a:extLst>
            </p:cNvPr>
            <p:cNvSpPr/>
            <p:nvPr/>
          </p:nvSpPr>
          <p:spPr>
            <a:xfrm>
              <a:off x="8195452" y="4721903"/>
              <a:ext cx="186445" cy="185629"/>
            </a:xfrm>
            <a:custGeom>
              <a:avLst/>
              <a:gdLst/>
              <a:ahLst/>
              <a:cxnLst/>
              <a:rect l="l" t="t" r="r" b="b"/>
              <a:pathLst>
                <a:path w="3654" h="3638" extrusionOk="0">
                  <a:moveTo>
                    <a:pt x="1772" y="0"/>
                  </a:moveTo>
                  <a:cubicBezTo>
                    <a:pt x="1543" y="0"/>
                    <a:pt x="1327" y="52"/>
                    <a:pt x="1126" y="158"/>
                  </a:cubicBezTo>
                  <a:cubicBezTo>
                    <a:pt x="901" y="232"/>
                    <a:pt x="706" y="357"/>
                    <a:pt x="542" y="534"/>
                  </a:cubicBezTo>
                  <a:cubicBezTo>
                    <a:pt x="364" y="698"/>
                    <a:pt x="238" y="894"/>
                    <a:pt x="166" y="1119"/>
                  </a:cubicBezTo>
                  <a:cubicBezTo>
                    <a:pt x="52" y="1335"/>
                    <a:pt x="0" y="1569"/>
                    <a:pt x="9" y="1820"/>
                  </a:cubicBezTo>
                  <a:cubicBezTo>
                    <a:pt x="30" y="1980"/>
                    <a:pt x="53" y="2141"/>
                    <a:pt x="74" y="2302"/>
                  </a:cubicBezTo>
                  <a:cubicBezTo>
                    <a:pt x="161" y="2610"/>
                    <a:pt x="316" y="2877"/>
                    <a:pt x="542" y="3104"/>
                  </a:cubicBezTo>
                  <a:cubicBezTo>
                    <a:pt x="664" y="3199"/>
                    <a:pt x="786" y="3293"/>
                    <a:pt x="909" y="3388"/>
                  </a:cubicBezTo>
                  <a:cubicBezTo>
                    <a:pt x="1193" y="3553"/>
                    <a:pt x="1499" y="3635"/>
                    <a:pt x="1826" y="3637"/>
                  </a:cubicBezTo>
                  <a:cubicBezTo>
                    <a:pt x="1844" y="3637"/>
                    <a:pt x="1863" y="3638"/>
                    <a:pt x="1881" y="3638"/>
                  </a:cubicBezTo>
                  <a:cubicBezTo>
                    <a:pt x="2111" y="3638"/>
                    <a:pt x="2326" y="3586"/>
                    <a:pt x="2527" y="3480"/>
                  </a:cubicBezTo>
                  <a:cubicBezTo>
                    <a:pt x="2752" y="3406"/>
                    <a:pt x="2947" y="3282"/>
                    <a:pt x="3111" y="3104"/>
                  </a:cubicBezTo>
                  <a:cubicBezTo>
                    <a:pt x="3288" y="2939"/>
                    <a:pt x="3414" y="2745"/>
                    <a:pt x="3488" y="2519"/>
                  </a:cubicBezTo>
                  <a:cubicBezTo>
                    <a:pt x="3601" y="2302"/>
                    <a:pt x="3653" y="2069"/>
                    <a:pt x="3644" y="1820"/>
                  </a:cubicBezTo>
                  <a:cubicBezTo>
                    <a:pt x="3622" y="1658"/>
                    <a:pt x="3601" y="1497"/>
                    <a:pt x="3579" y="1335"/>
                  </a:cubicBezTo>
                  <a:cubicBezTo>
                    <a:pt x="3493" y="1028"/>
                    <a:pt x="3337" y="761"/>
                    <a:pt x="3111" y="534"/>
                  </a:cubicBezTo>
                  <a:cubicBezTo>
                    <a:pt x="2989" y="439"/>
                    <a:pt x="2867" y="345"/>
                    <a:pt x="2744" y="249"/>
                  </a:cubicBezTo>
                  <a:cubicBezTo>
                    <a:pt x="2461" y="85"/>
                    <a:pt x="2155" y="2"/>
                    <a:pt x="1826" y="1"/>
                  </a:cubicBezTo>
                  <a:cubicBezTo>
                    <a:pt x="1808" y="1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54;p23">
              <a:extLst>
                <a:ext uri="{FF2B5EF4-FFF2-40B4-BE49-F238E27FC236}">
                  <a16:creationId xmlns:a16="http://schemas.microsoft.com/office/drawing/2014/main" id="{B8D5C8C2-8B4D-4876-A75D-4E480711E98A}"/>
                </a:ext>
              </a:extLst>
            </p:cNvPr>
            <p:cNvSpPr/>
            <p:nvPr/>
          </p:nvSpPr>
          <p:spPr>
            <a:xfrm>
              <a:off x="8720703" y="4804359"/>
              <a:ext cx="186445" cy="185680"/>
            </a:xfrm>
            <a:custGeom>
              <a:avLst/>
              <a:gdLst/>
              <a:ahLst/>
              <a:cxnLst/>
              <a:rect l="l" t="t" r="r" b="b"/>
              <a:pathLst>
                <a:path w="3654" h="3639" extrusionOk="0">
                  <a:moveTo>
                    <a:pt x="1767" y="0"/>
                  </a:moveTo>
                  <a:cubicBezTo>
                    <a:pt x="1540" y="0"/>
                    <a:pt x="1326" y="53"/>
                    <a:pt x="1127" y="158"/>
                  </a:cubicBezTo>
                  <a:cubicBezTo>
                    <a:pt x="901" y="231"/>
                    <a:pt x="707" y="357"/>
                    <a:pt x="542" y="535"/>
                  </a:cubicBezTo>
                  <a:cubicBezTo>
                    <a:pt x="364" y="699"/>
                    <a:pt x="239" y="893"/>
                    <a:pt x="166" y="1119"/>
                  </a:cubicBezTo>
                  <a:cubicBezTo>
                    <a:pt x="52" y="1336"/>
                    <a:pt x="1" y="1569"/>
                    <a:pt x="9" y="1819"/>
                  </a:cubicBezTo>
                  <a:cubicBezTo>
                    <a:pt x="31" y="1980"/>
                    <a:pt x="53" y="2141"/>
                    <a:pt x="75" y="2303"/>
                  </a:cubicBezTo>
                  <a:cubicBezTo>
                    <a:pt x="161" y="2610"/>
                    <a:pt x="317" y="2877"/>
                    <a:pt x="542" y="3104"/>
                  </a:cubicBezTo>
                  <a:cubicBezTo>
                    <a:pt x="664" y="3199"/>
                    <a:pt x="787" y="3293"/>
                    <a:pt x="910" y="3389"/>
                  </a:cubicBezTo>
                  <a:cubicBezTo>
                    <a:pt x="1193" y="3553"/>
                    <a:pt x="1499" y="3636"/>
                    <a:pt x="1826" y="3637"/>
                  </a:cubicBezTo>
                  <a:cubicBezTo>
                    <a:pt x="1844" y="3638"/>
                    <a:pt x="1862" y="3638"/>
                    <a:pt x="1880" y="3638"/>
                  </a:cubicBezTo>
                  <a:cubicBezTo>
                    <a:pt x="2111" y="3638"/>
                    <a:pt x="2326" y="3585"/>
                    <a:pt x="2527" y="3480"/>
                  </a:cubicBezTo>
                  <a:cubicBezTo>
                    <a:pt x="2752" y="3406"/>
                    <a:pt x="2948" y="3281"/>
                    <a:pt x="3112" y="3104"/>
                  </a:cubicBezTo>
                  <a:cubicBezTo>
                    <a:pt x="3290" y="2940"/>
                    <a:pt x="3414" y="2744"/>
                    <a:pt x="3488" y="2520"/>
                  </a:cubicBezTo>
                  <a:cubicBezTo>
                    <a:pt x="3602" y="2303"/>
                    <a:pt x="3654" y="2070"/>
                    <a:pt x="3645" y="1819"/>
                  </a:cubicBezTo>
                  <a:cubicBezTo>
                    <a:pt x="3622" y="1658"/>
                    <a:pt x="3601" y="1496"/>
                    <a:pt x="3580" y="1336"/>
                  </a:cubicBezTo>
                  <a:cubicBezTo>
                    <a:pt x="3493" y="1027"/>
                    <a:pt x="3338" y="760"/>
                    <a:pt x="3112" y="535"/>
                  </a:cubicBezTo>
                  <a:cubicBezTo>
                    <a:pt x="2989" y="439"/>
                    <a:pt x="2867" y="344"/>
                    <a:pt x="2744" y="250"/>
                  </a:cubicBezTo>
                  <a:cubicBezTo>
                    <a:pt x="2461" y="86"/>
                    <a:pt x="2155" y="3"/>
                    <a:pt x="1826" y="2"/>
                  </a:cubicBezTo>
                  <a:cubicBezTo>
                    <a:pt x="1806" y="1"/>
                    <a:pt x="1787" y="0"/>
                    <a:pt x="176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65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D8DA4F08-E9FE-DBAD-0E25-A878B9A68F3C}"/>
              </a:ext>
            </a:extLst>
          </p:cNvPr>
          <p:cNvSpPr/>
          <p:nvPr userDrawn="1"/>
        </p:nvSpPr>
        <p:spPr>
          <a:xfrm>
            <a:off x="793916" y="250641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479;p23">
            <a:extLst>
              <a:ext uri="{FF2B5EF4-FFF2-40B4-BE49-F238E27FC236}">
                <a16:creationId xmlns:a16="http://schemas.microsoft.com/office/drawing/2014/main" id="{02D51DF7-C62F-E894-D3EE-3F6B4C6CC273}"/>
              </a:ext>
            </a:extLst>
          </p:cNvPr>
          <p:cNvGrpSpPr/>
          <p:nvPr userDrawn="1"/>
        </p:nvGrpSpPr>
        <p:grpSpPr>
          <a:xfrm>
            <a:off x="405624" y="24631"/>
            <a:ext cx="865146" cy="809970"/>
            <a:chOff x="975497" y="3243843"/>
            <a:chExt cx="2091362" cy="1957982"/>
          </a:xfrm>
        </p:grpSpPr>
        <p:sp>
          <p:nvSpPr>
            <p:cNvPr id="90" name="Google Shape;480;p23">
              <a:extLst>
                <a:ext uri="{FF2B5EF4-FFF2-40B4-BE49-F238E27FC236}">
                  <a16:creationId xmlns:a16="http://schemas.microsoft.com/office/drawing/2014/main" id="{2377BA49-4AAB-330A-204B-CCE938A35C06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81;p23">
              <a:extLst>
                <a:ext uri="{FF2B5EF4-FFF2-40B4-BE49-F238E27FC236}">
                  <a16:creationId xmlns:a16="http://schemas.microsoft.com/office/drawing/2014/main" id="{926C68B2-9F4D-5809-E426-8E43B42BD585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82;p23">
              <a:extLst>
                <a:ext uri="{FF2B5EF4-FFF2-40B4-BE49-F238E27FC236}">
                  <a16:creationId xmlns:a16="http://schemas.microsoft.com/office/drawing/2014/main" id="{DF46950E-DC68-13A9-1B55-EDD0276ABE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83;p23">
              <a:extLst>
                <a:ext uri="{FF2B5EF4-FFF2-40B4-BE49-F238E27FC236}">
                  <a16:creationId xmlns:a16="http://schemas.microsoft.com/office/drawing/2014/main" id="{4BC59735-1F9A-C61E-DFD3-B8E5C5B53314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84;p23">
              <a:extLst>
                <a:ext uri="{FF2B5EF4-FFF2-40B4-BE49-F238E27FC236}">
                  <a16:creationId xmlns:a16="http://schemas.microsoft.com/office/drawing/2014/main" id="{1704A693-FE4C-F14C-546B-C001A024AA84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85;p23">
              <a:extLst>
                <a:ext uri="{FF2B5EF4-FFF2-40B4-BE49-F238E27FC236}">
                  <a16:creationId xmlns:a16="http://schemas.microsoft.com/office/drawing/2014/main" id="{7B0FF810-B414-2EE7-FE2D-AF4E6B5A6C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86;p23">
              <a:extLst>
                <a:ext uri="{FF2B5EF4-FFF2-40B4-BE49-F238E27FC236}">
                  <a16:creationId xmlns:a16="http://schemas.microsoft.com/office/drawing/2014/main" id="{AD3F9DEE-4D71-33EB-6FEA-A583E00E890D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87;p23">
              <a:extLst>
                <a:ext uri="{FF2B5EF4-FFF2-40B4-BE49-F238E27FC236}">
                  <a16:creationId xmlns:a16="http://schemas.microsoft.com/office/drawing/2014/main" id="{9F831E93-1AD0-5DC0-71A4-29774429A99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88;p23">
              <a:extLst>
                <a:ext uri="{FF2B5EF4-FFF2-40B4-BE49-F238E27FC236}">
                  <a16:creationId xmlns:a16="http://schemas.microsoft.com/office/drawing/2014/main" id="{E87DB286-7362-EC83-2178-9DC2B2EBDB7D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89;p23">
              <a:extLst>
                <a:ext uri="{FF2B5EF4-FFF2-40B4-BE49-F238E27FC236}">
                  <a16:creationId xmlns:a16="http://schemas.microsoft.com/office/drawing/2014/main" id="{356277D4-3150-C8FF-8A6A-F3327649566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90;p23">
              <a:extLst>
                <a:ext uri="{FF2B5EF4-FFF2-40B4-BE49-F238E27FC236}">
                  <a16:creationId xmlns:a16="http://schemas.microsoft.com/office/drawing/2014/main" id="{AB417776-7621-3282-DC32-54A9FCBB43C1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91;p23">
              <a:extLst>
                <a:ext uri="{FF2B5EF4-FFF2-40B4-BE49-F238E27FC236}">
                  <a16:creationId xmlns:a16="http://schemas.microsoft.com/office/drawing/2014/main" id="{09EE9D8C-8A0B-9761-F7A1-1240BEA98862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92;p23">
              <a:extLst>
                <a:ext uri="{FF2B5EF4-FFF2-40B4-BE49-F238E27FC236}">
                  <a16:creationId xmlns:a16="http://schemas.microsoft.com/office/drawing/2014/main" id="{4396117B-6BF7-16D7-53F7-C99A1897A792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93;p23">
              <a:extLst>
                <a:ext uri="{FF2B5EF4-FFF2-40B4-BE49-F238E27FC236}">
                  <a16:creationId xmlns:a16="http://schemas.microsoft.com/office/drawing/2014/main" id="{8A3FCA73-59CA-C0EB-1095-130A6FEA9939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94;p23">
              <a:extLst>
                <a:ext uri="{FF2B5EF4-FFF2-40B4-BE49-F238E27FC236}">
                  <a16:creationId xmlns:a16="http://schemas.microsoft.com/office/drawing/2014/main" id="{7625D7A1-1B1E-52C2-DA2B-DB2A17B2EAB2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495;p23">
            <a:extLst>
              <a:ext uri="{FF2B5EF4-FFF2-40B4-BE49-F238E27FC236}">
                <a16:creationId xmlns:a16="http://schemas.microsoft.com/office/drawing/2014/main" id="{4DD47DC5-1D61-A419-D8EA-25C1D95092B5}"/>
              </a:ext>
            </a:extLst>
          </p:cNvPr>
          <p:cNvGrpSpPr/>
          <p:nvPr userDrawn="1"/>
        </p:nvGrpSpPr>
        <p:grpSpPr>
          <a:xfrm>
            <a:off x="5588720" y="5903315"/>
            <a:ext cx="1014555" cy="773248"/>
            <a:chOff x="4782924" y="6214595"/>
            <a:chExt cx="1014555" cy="773248"/>
          </a:xfrm>
        </p:grpSpPr>
        <p:sp>
          <p:nvSpPr>
            <p:cNvPr id="106" name="Google Shape;496;p23">
              <a:extLst>
                <a:ext uri="{FF2B5EF4-FFF2-40B4-BE49-F238E27FC236}">
                  <a16:creationId xmlns:a16="http://schemas.microsoft.com/office/drawing/2014/main" id="{9265137E-779A-F94A-AAE3-F9981A45910B}"/>
                </a:ext>
              </a:extLst>
            </p:cNvPr>
            <p:cNvSpPr/>
            <p:nvPr/>
          </p:nvSpPr>
          <p:spPr>
            <a:xfrm rot="865711">
              <a:off x="4841478" y="6309819"/>
              <a:ext cx="837226" cy="575972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97;p23">
              <a:extLst>
                <a:ext uri="{FF2B5EF4-FFF2-40B4-BE49-F238E27FC236}">
                  <a16:creationId xmlns:a16="http://schemas.microsoft.com/office/drawing/2014/main" id="{EB7CD97D-BC8C-C546-97FA-297A2EED209C}"/>
                </a:ext>
              </a:extLst>
            </p:cNvPr>
            <p:cNvSpPr/>
            <p:nvPr/>
          </p:nvSpPr>
          <p:spPr>
            <a:xfrm rot="865711">
              <a:off x="4934657" y="6407662"/>
              <a:ext cx="815090" cy="4863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98;p23">
              <a:extLst>
                <a:ext uri="{FF2B5EF4-FFF2-40B4-BE49-F238E27FC236}">
                  <a16:creationId xmlns:a16="http://schemas.microsoft.com/office/drawing/2014/main" id="{D5387C0F-9C42-41E3-1106-7C4ECF7C57E2}"/>
                </a:ext>
              </a:extLst>
            </p:cNvPr>
            <p:cNvSpPr/>
            <p:nvPr/>
          </p:nvSpPr>
          <p:spPr>
            <a:xfrm rot="865711">
              <a:off x="4999043" y="6413833"/>
              <a:ext cx="139890" cy="6113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99;p23">
              <a:extLst>
                <a:ext uri="{FF2B5EF4-FFF2-40B4-BE49-F238E27FC236}">
                  <a16:creationId xmlns:a16="http://schemas.microsoft.com/office/drawing/2014/main" id="{E5FBBAA8-30BA-FBA5-C418-52E9A5C2369D}"/>
                </a:ext>
              </a:extLst>
            </p:cNvPr>
            <p:cNvSpPr/>
            <p:nvPr/>
          </p:nvSpPr>
          <p:spPr>
            <a:xfrm rot="865711">
              <a:off x="5083944" y="6540526"/>
              <a:ext cx="183061" cy="90262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00;p23">
              <a:extLst>
                <a:ext uri="{FF2B5EF4-FFF2-40B4-BE49-F238E27FC236}">
                  <a16:creationId xmlns:a16="http://schemas.microsoft.com/office/drawing/2014/main" id="{B0B247E7-6EFC-BCD4-75A6-67FE33DF83E7}"/>
                </a:ext>
              </a:extLst>
            </p:cNvPr>
            <p:cNvSpPr/>
            <p:nvPr/>
          </p:nvSpPr>
          <p:spPr>
            <a:xfrm rot="865711">
              <a:off x="5183902" y="6658899"/>
              <a:ext cx="202292" cy="11939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01;p23">
              <a:extLst>
                <a:ext uri="{FF2B5EF4-FFF2-40B4-BE49-F238E27FC236}">
                  <a16:creationId xmlns:a16="http://schemas.microsoft.com/office/drawing/2014/main" id="{CEC87E7E-4903-29E0-BCA1-87B2AE547663}"/>
                </a:ext>
              </a:extLst>
            </p:cNvPr>
            <p:cNvSpPr/>
            <p:nvPr/>
          </p:nvSpPr>
          <p:spPr>
            <a:xfrm rot="865711">
              <a:off x="5336039" y="6779614"/>
              <a:ext cx="169131" cy="103458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02;p23">
              <a:extLst>
                <a:ext uri="{FF2B5EF4-FFF2-40B4-BE49-F238E27FC236}">
                  <a16:creationId xmlns:a16="http://schemas.microsoft.com/office/drawing/2014/main" id="{B0708F7F-7B2F-8429-1F6A-3DFF63ABC3A7}"/>
                </a:ext>
              </a:extLst>
            </p:cNvPr>
            <p:cNvSpPr/>
            <p:nvPr/>
          </p:nvSpPr>
          <p:spPr>
            <a:xfrm rot="865711">
              <a:off x="5178100" y="6341599"/>
              <a:ext cx="46245" cy="165973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03;p23">
              <a:extLst>
                <a:ext uri="{FF2B5EF4-FFF2-40B4-BE49-F238E27FC236}">
                  <a16:creationId xmlns:a16="http://schemas.microsoft.com/office/drawing/2014/main" id="{F531EE17-2B90-0494-20E8-4AE270ED1442}"/>
                </a:ext>
              </a:extLst>
            </p:cNvPr>
            <p:cNvSpPr/>
            <p:nvPr/>
          </p:nvSpPr>
          <p:spPr>
            <a:xfrm rot="865711">
              <a:off x="5327576" y="6442550"/>
              <a:ext cx="38293" cy="198965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04;p23">
              <a:extLst>
                <a:ext uri="{FF2B5EF4-FFF2-40B4-BE49-F238E27FC236}">
                  <a16:creationId xmlns:a16="http://schemas.microsoft.com/office/drawing/2014/main" id="{8E98BC6C-7B49-2B4D-0B73-15E818F68F65}"/>
                </a:ext>
              </a:extLst>
            </p:cNvPr>
            <p:cNvSpPr/>
            <p:nvPr/>
          </p:nvSpPr>
          <p:spPr>
            <a:xfrm rot="865711">
              <a:off x="5460491" y="6584287"/>
              <a:ext cx="31018" cy="183907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505;p23">
            <a:extLst>
              <a:ext uri="{FF2B5EF4-FFF2-40B4-BE49-F238E27FC236}">
                <a16:creationId xmlns:a16="http://schemas.microsoft.com/office/drawing/2014/main" id="{1148FF49-1BCB-9660-87A6-EE899FE227FF}"/>
              </a:ext>
            </a:extLst>
          </p:cNvPr>
          <p:cNvGrpSpPr/>
          <p:nvPr userDrawn="1"/>
        </p:nvGrpSpPr>
        <p:grpSpPr>
          <a:xfrm>
            <a:off x="603164" y="5972553"/>
            <a:ext cx="669625" cy="636707"/>
            <a:chOff x="6336413" y="1028532"/>
            <a:chExt cx="2935221" cy="2782245"/>
          </a:xfrm>
        </p:grpSpPr>
        <p:sp>
          <p:nvSpPr>
            <p:cNvPr id="116" name="Google Shape;506;p23">
              <a:extLst>
                <a:ext uri="{FF2B5EF4-FFF2-40B4-BE49-F238E27FC236}">
                  <a16:creationId xmlns:a16="http://schemas.microsoft.com/office/drawing/2014/main" id="{83B995A6-970C-068E-1E5A-9E6289928C5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07;p23">
              <a:extLst>
                <a:ext uri="{FF2B5EF4-FFF2-40B4-BE49-F238E27FC236}">
                  <a16:creationId xmlns:a16="http://schemas.microsoft.com/office/drawing/2014/main" id="{922156F6-D864-73BC-4927-9DED967C1C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508;p23">
            <a:extLst>
              <a:ext uri="{FF2B5EF4-FFF2-40B4-BE49-F238E27FC236}">
                <a16:creationId xmlns:a16="http://schemas.microsoft.com/office/drawing/2014/main" id="{C34B9459-D449-32D8-241C-8F66FB371EAD}"/>
              </a:ext>
            </a:extLst>
          </p:cNvPr>
          <p:cNvGrpSpPr/>
          <p:nvPr userDrawn="1"/>
        </p:nvGrpSpPr>
        <p:grpSpPr>
          <a:xfrm>
            <a:off x="10724104" y="5827028"/>
            <a:ext cx="1058409" cy="847200"/>
            <a:chOff x="3180375" y="5123815"/>
            <a:chExt cx="1518957" cy="1215844"/>
          </a:xfrm>
        </p:grpSpPr>
        <p:sp>
          <p:nvSpPr>
            <p:cNvPr id="119" name="Google Shape;509;p23">
              <a:extLst>
                <a:ext uri="{FF2B5EF4-FFF2-40B4-BE49-F238E27FC236}">
                  <a16:creationId xmlns:a16="http://schemas.microsoft.com/office/drawing/2014/main" id="{C5D0E5D3-B3A8-E57A-FDEC-544A17750E14}"/>
                </a:ext>
              </a:extLst>
            </p:cNvPr>
            <p:cNvSpPr/>
            <p:nvPr/>
          </p:nvSpPr>
          <p:spPr>
            <a:xfrm>
              <a:off x="3945401" y="5310109"/>
              <a:ext cx="753931" cy="1029550"/>
            </a:xfrm>
            <a:custGeom>
              <a:avLst/>
              <a:gdLst/>
              <a:ahLst/>
              <a:cxnLst/>
              <a:rect l="l" t="t" r="r" b="b"/>
              <a:pathLst>
                <a:path w="7402" h="10108" extrusionOk="0">
                  <a:moveTo>
                    <a:pt x="4448" y="1"/>
                  </a:moveTo>
                  <a:cubicBezTo>
                    <a:pt x="3097" y="1"/>
                    <a:pt x="1549" y="1372"/>
                    <a:pt x="1139" y="2329"/>
                  </a:cubicBezTo>
                  <a:lnTo>
                    <a:pt x="152" y="5924"/>
                  </a:lnTo>
                  <a:cubicBezTo>
                    <a:pt x="1" y="7710"/>
                    <a:pt x="1098" y="10108"/>
                    <a:pt x="3012" y="10108"/>
                  </a:cubicBezTo>
                  <a:cubicBezTo>
                    <a:pt x="3496" y="10108"/>
                    <a:pt x="4032" y="9954"/>
                    <a:pt x="4613" y="9600"/>
                  </a:cubicBezTo>
                  <a:cubicBezTo>
                    <a:pt x="6974" y="8160"/>
                    <a:pt x="5034" y="5143"/>
                    <a:pt x="2922" y="4422"/>
                  </a:cubicBezTo>
                  <a:lnTo>
                    <a:pt x="2922" y="4422"/>
                  </a:lnTo>
                  <a:cubicBezTo>
                    <a:pt x="2958" y="4424"/>
                    <a:pt x="2995" y="4425"/>
                    <a:pt x="3033" y="4425"/>
                  </a:cubicBezTo>
                  <a:cubicBezTo>
                    <a:pt x="4655" y="4425"/>
                    <a:pt x="7402" y="2692"/>
                    <a:pt x="5830" y="694"/>
                  </a:cubicBezTo>
                  <a:cubicBezTo>
                    <a:pt x="5447" y="199"/>
                    <a:pt x="4961" y="1"/>
                    <a:pt x="444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10;p23">
              <a:extLst>
                <a:ext uri="{FF2B5EF4-FFF2-40B4-BE49-F238E27FC236}">
                  <a16:creationId xmlns:a16="http://schemas.microsoft.com/office/drawing/2014/main" id="{8E3DA593-9969-96C9-1072-9C1F1F16BEF1}"/>
                </a:ext>
              </a:extLst>
            </p:cNvPr>
            <p:cNvSpPr/>
            <p:nvPr/>
          </p:nvSpPr>
          <p:spPr>
            <a:xfrm>
              <a:off x="3180375" y="5123815"/>
              <a:ext cx="816062" cy="1016615"/>
            </a:xfrm>
            <a:custGeom>
              <a:avLst/>
              <a:gdLst/>
              <a:ahLst/>
              <a:cxnLst/>
              <a:rect l="l" t="t" r="r" b="b"/>
              <a:pathLst>
                <a:path w="8012" h="9981" extrusionOk="0">
                  <a:moveTo>
                    <a:pt x="5324" y="0"/>
                  </a:moveTo>
                  <a:cubicBezTo>
                    <a:pt x="5108" y="0"/>
                    <a:pt x="4882" y="43"/>
                    <a:pt x="4644" y="136"/>
                  </a:cubicBezTo>
                  <a:cubicBezTo>
                    <a:pt x="2219" y="1073"/>
                    <a:pt x="3823" y="4079"/>
                    <a:pt x="5244" y="4828"/>
                  </a:cubicBezTo>
                  <a:cubicBezTo>
                    <a:pt x="4992" y="4775"/>
                    <a:pt x="4727" y="4749"/>
                    <a:pt x="4457" y="4749"/>
                  </a:cubicBezTo>
                  <a:cubicBezTo>
                    <a:pt x="2381" y="4749"/>
                    <a:pt x="1" y="6255"/>
                    <a:pt x="1147" y="8418"/>
                  </a:cubicBezTo>
                  <a:cubicBezTo>
                    <a:pt x="1744" y="9543"/>
                    <a:pt x="2564" y="9981"/>
                    <a:pt x="3407" y="9981"/>
                  </a:cubicBezTo>
                  <a:cubicBezTo>
                    <a:pt x="4798" y="9981"/>
                    <a:pt x="6249" y="8791"/>
                    <a:pt x="6858" y="7534"/>
                  </a:cubicBezTo>
                  <a:lnTo>
                    <a:pt x="7845" y="3937"/>
                  </a:lnTo>
                  <a:cubicBezTo>
                    <a:pt x="8012" y="2672"/>
                    <a:pt x="7027" y="0"/>
                    <a:pt x="532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11;p23">
              <a:extLst>
                <a:ext uri="{FF2B5EF4-FFF2-40B4-BE49-F238E27FC236}">
                  <a16:creationId xmlns:a16="http://schemas.microsoft.com/office/drawing/2014/main" id="{54DA1322-F4CB-C1B1-1666-44D26E6FB37D}"/>
                </a:ext>
              </a:extLst>
            </p:cNvPr>
            <p:cNvSpPr/>
            <p:nvPr/>
          </p:nvSpPr>
          <p:spPr>
            <a:xfrm>
              <a:off x="4130877" y="5418483"/>
              <a:ext cx="428097" cy="230090"/>
            </a:xfrm>
            <a:custGeom>
              <a:avLst/>
              <a:gdLst/>
              <a:ahLst/>
              <a:cxnLst/>
              <a:rect l="l" t="t" r="r" b="b"/>
              <a:pathLst>
                <a:path w="4203" h="2259" extrusionOk="0">
                  <a:moveTo>
                    <a:pt x="2413" y="1"/>
                  </a:moveTo>
                  <a:cubicBezTo>
                    <a:pt x="1477" y="1"/>
                    <a:pt x="381" y="1157"/>
                    <a:pt x="0" y="2079"/>
                  </a:cubicBezTo>
                  <a:cubicBezTo>
                    <a:pt x="280" y="2204"/>
                    <a:pt x="605" y="2259"/>
                    <a:pt x="941" y="2259"/>
                  </a:cubicBezTo>
                  <a:cubicBezTo>
                    <a:pt x="2459" y="2259"/>
                    <a:pt x="4203" y="1131"/>
                    <a:pt x="3049" y="222"/>
                  </a:cubicBezTo>
                  <a:cubicBezTo>
                    <a:pt x="2854" y="68"/>
                    <a:pt x="2638" y="1"/>
                    <a:pt x="241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12;p23">
              <a:extLst>
                <a:ext uri="{FF2B5EF4-FFF2-40B4-BE49-F238E27FC236}">
                  <a16:creationId xmlns:a16="http://schemas.microsoft.com/office/drawing/2014/main" id="{00DE62CF-A454-E09F-DA5C-A4C802CA05D4}"/>
                </a:ext>
              </a:extLst>
            </p:cNvPr>
            <p:cNvSpPr/>
            <p:nvPr/>
          </p:nvSpPr>
          <p:spPr>
            <a:xfrm>
              <a:off x="4121506" y="5832119"/>
              <a:ext cx="387253" cy="270323"/>
            </a:xfrm>
            <a:custGeom>
              <a:avLst/>
              <a:gdLst/>
              <a:ahLst/>
              <a:cxnLst/>
              <a:rect l="l" t="t" r="r" b="b"/>
              <a:pathLst>
                <a:path w="3802" h="2654" extrusionOk="0">
                  <a:moveTo>
                    <a:pt x="61" y="0"/>
                  </a:moveTo>
                  <a:cubicBezTo>
                    <a:pt x="0" y="308"/>
                    <a:pt x="1045" y="2653"/>
                    <a:pt x="2168" y="2653"/>
                  </a:cubicBezTo>
                  <a:cubicBezTo>
                    <a:pt x="2374" y="2653"/>
                    <a:pt x="2583" y="2574"/>
                    <a:pt x="2788" y="2389"/>
                  </a:cubicBezTo>
                  <a:cubicBezTo>
                    <a:pt x="3801" y="1478"/>
                    <a:pt x="1109" y="206"/>
                    <a:pt x="6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13;p23">
              <a:extLst>
                <a:ext uri="{FF2B5EF4-FFF2-40B4-BE49-F238E27FC236}">
                  <a16:creationId xmlns:a16="http://schemas.microsoft.com/office/drawing/2014/main" id="{235739C1-C84C-6CF6-08B4-B26B222DFB8F}"/>
                </a:ext>
              </a:extLst>
            </p:cNvPr>
            <p:cNvSpPr/>
            <p:nvPr/>
          </p:nvSpPr>
          <p:spPr>
            <a:xfrm>
              <a:off x="4064264" y="5925724"/>
              <a:ext cx="282138" cy="311065"/>
            </a:xfrm>
            <a:custGeom>
              <a:avLst/>
              <a:gdLst/>
              <a:ahLst/>
              <a:cxnLst/>
              <a:rect l="l" t="t" r="r" b="b"/>
              <a:pathLst>
                <a:path w="2770" h="3054" extrusionOk="0">
                  <a:moveTo>
                    <a:pt x="50" y="1"/>
                  </a:moveTo>
                  <a:lnTo>
                    <a:pt x="50" y="1"/>
                  </a:lnTo>
                  <a:cubicBezTo>
                    <a:pt x="76" y="751"/>
                    <a:pt x="0" y="3054"/>
                    <a:pt x="1153" y="3054"/>
                  </a:cubicBezTo>
                  <a:cubicBezTo>
                    <a:pt x="1186" y="3054"/>
                    <a:pt x="1219" y="3052"/>
                    <a:pt x="1253" y="3048"/>
                  </a:cubicBezTo>
                  <a:cubicBezTo>
                    <a:pt x="2770" y="2895"/>
                    <a:pt x="762" y="379"/>
                    <a:pt x="50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14;p23">
              <a:extLst>
                <a:ext uri="{FF2B5EF4-FFF2-40B4-BE49-F238E27FC236}">
                  <a16:creationId xmlns:a16="http://schemas.microsoft.com/office/drawing/2014/main" id="{4AC9CB5C-88DA-EB95-D9E0-00E669BAB156}"/>
                </a:ext>
              </a:extLst>
            </p:cNvPr>
            <p:cNvSpPr/>
            <p:nvPr/>
          </p:nvSpPr>
          <p:spPr>
            <a:xfrm>
              <a:off x="4271639" y="6139111"/>
              <a:ext cx="155227" cy="111022"/>
            </a:xfrm>
            <a:custGeom>
              <a:avLst/>
              <a:gdLst/>
              <a:ahLst/>
              <a:cxnLst/>
              <a:rect l="l" t="t" r="r" b="b"/>
              <a:pathLst>
                <a:path w="1524" h="1090" extrusionOk="0">
                  <a:moveTo>
                    <a:pt x="720" y="1"/>
                  </a:moveTo>
                  <a:cubicBezTo>
                    <a:pt x="62" y="1"/>
                    <a:pt x="1" y="1014"/>
                    <a:pt x="690" y="1086"/>
                  </a:cubicBezTo>
                  <a:cubicBezTo>
                    <a:pt x="712" y="1088"/>
                    <a:pt x="734" y="1089"/>
                    <a:pt x="756" y="1089"/>
                  </a:cubicBezTo>
                  <a:cubicBezTo>
                    <a:pt x="1388" y="1089"/>
                    <a:pt x="1523" y="86"/>
                    <a:pt x="816" y="7"/>
                  </a:cubicBezTo>
                  <a:cubicBezTo>
                    <a:pt x="783" y="3"/>
                    <a:pt x="751" y="1"/>
                    <a:pt x="72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15;p23">
              <a:extLst>
                <a:ext uri="{FF2B5EF4-FFF2-40B4-BE49-F238E27FC236}">
                  <a16:creationId xmlns:a16="http://schemas.microsoft.com/office/drawing/2014/main" id="{15E450AD-7796-7CDC-90EC-D3126596B9EF}"/>
                </a:ext>
              </a:extLst>
            </p:cNvPr>
            <p:cNvSpPr/>
            <p:nvPr/>
          </p:nvSpPr>
          <p:spPr>
            <a:xfrm>
              <a:off x="4277954" y="5485810"/>
              <a:ext cx="125689" cy="89938"/>
            </a:xfrm>
            <a:custGeom>
              <a:avLst/>
              <a:gdLst/>
              <a:ahLst/>
              <a:cxnLst/>
              <a:rect l="l" t="t" r="r" b="b"/>
              <a:pathLst>
                <a:path w="1234" h="883" extrusionOk="0">
                  <a:moveTo>
                    <a:pt x="583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2" y="883"/>
                    <a:pt x="1233" y="68"/>
                    <a:pt x="662" y="6"/>
                  </a:cubicBezTo>
                  <a:cubicBezTo>
                    <a:pt x="634" y="2"/>
                    <a:pt x="608" y="0"/>
                    <a:pt x="583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16;p23">
              <a:extLst>
                <a:ext uri="{FF2B5EF4-FFF2-40B4-BE49-F238E27FC236}">
                  <a16:creationId xmlns:a16="http://schemas.microsoft.com/office/drawing/2014/main" id="{00B6452F-238A-3FB4-9345-3D141D8EE495}"/>
                </a:ext>
              </a:extLst>
            </p:cNvPr>
            <p:cNvSpPr/>
            <p:nvPr/>
          </p:nvSpPr>
          <p:spPr>
            <a:xfrm>
              <a:off x="3525660" y="5238301"/>
              <a:ext cx="369021" cy="322473"/>
            </a:xfrm>
            <a:custGeom>
              <a:avLst/>
              <a:gdLst/>
              <a:ahLst/>
              <a:cxnLst/>
              <a:rect l="l" t="t" r="r" b="b"/>
              <a:pathLst>
                <a:path w="3623" h="3166" extrusionOk="0">
                  <a:moveTo>
                    <a:pt x="1921" y="1"/>
                  </a:moveTo>
                  <a:cubicBezTo>
                    <a:pt x="1875" y="1"/>
                    <a:pt x="1828" y="4"/>
                    <a:pt x="1780" y="10"/>
                  </a:cubicBezTo>
                  <a:cubicBezTo>
                    <a:pt x="0" y="247"/>
                    <a:pt x="1772" y="2969"/>
                    <a:pt x="3453" y="3166"/>
                  </a:cubicBezTo>
                  <a:cubicBezTo>
                    <a:pt x="3623" y="1987"/>
                    <a:pt x="3087" y="1"/>
                    <a:pt x="1921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17;p23">
              <a:extLst>
                <a:ext uri="{FF2B5EF4-FFF2-40B4-BE49-F238E27FC236}">
                  <a16:creationId xmlns:a16="http://schemas.microsoft.com/office/drawing/2014/main" id="{064CA4AF-177D-37B2-ABEB-1722B86A76FC}"/>
                </a:ext>
              </a:extLst>
            </p:cNvPr>
            <p:cNvSpPr/>
            <p:nvPr/>
          </p:nvSpPr>
          <p:spPr>
            <a:xfrm>
              <a:off x="3390805" y="5705410"/>
              <a:ext cx="386336" cy="166635"/>
            </a:xfrm>
            <a:custGeom>
              <a:avLst/>
              <a:gdLst/>
              <a:ahLst/>
              <a:cxnLst/>
              <a:rect l="l" t="t" r="r" b="b"/>
              <a:pathLst>
                <a:path w="3793" h="1636" extrusionOk="0">
                  <a:moveTo>
                    <a:pt x="1784" y="0"/>
                  </a:moveTo>
                  <a:cubicBezTo>
                    <a:pt x="832" y="0"/>
                    <a:pt x="0" y="232"/>
                    <a:pt x="227" y="962"/>
                  </a:cubicBezTo>
                  <a:cubicBezTo>
                    <a:pt x="380" y="1455"/>
                    <a:pt x="734" y="1636"/>
                    <a:pt x="1161" y="1636"/>
                  </a:cubicBezTo>
                  <a:cubicBezTo>
                    <a:pt x="2209" y="1636"/>
                    <a:pt x="3704" y="548"/>
                    <a:pt x="3792" y="300"/>
                  </a:cubicBezTo>
                  <a:cubicBezTo>
                    <a:pt x="3350" y="143"/>
                    <a:pt x="2530" y="0"/>
                    <a:pt x="1784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18;p23">
              <a:extLst>
                <a:ext uri="{FF2B5EF4-FFF2-40B4-BE49-F238E27FC236}">
                  <a16:creationId xmlns:a16="http://schemas.microsoft.com/office/drawing/2014/main" id="{7CF8467D-0DCF-36A9-7474-29D8675C0E28}"/>
                </a:ext>
              </a:extLst>
            </p:cNvPr>
            <p:cNvSpPr/>
            <p:nvPr/>
          </p:nvSpPr>
          <p:spPr>
            <a:xfrm>
              <a:off x="3392639" y="5846073"/>
              <a:ext cx="386947" cy="221127"/>
            </a:xfrm>
            <a:custGeom>
              <a:avLst/>
              <a:gdLst/>
              <a:ahLst/>
              <a:cxnLst/>
              <a:rect l="l" t="t" r="r" b="b"/>
              <a:pathLst>
                <a:path w="3799" h="2171" extrusionOk="0">
                  <a:moveTo>
                    <a:pt x="3757" y="0"/>
                  </a:moveTo>
                  <a:cubicBezTo>
                    <a:pt x="2896" y="0"/>
                    <a:pt x="1" y="1117"/>
                    <a:pt x="1207" y="2008"/>
                  </a:cubicBezTo>
                  <a:cubicBezTo>
                    <a:pt x="1358" y="2121"/>
                    <a:pt x="1512" y="2170"/>
                    <a:pt x="1666" y="2170"/>
                  </a:cubicBezTo>
                  <a:cubicBezTo>
                    <a:pt x="2548" y="2170"/>
                    <a:pt x="3443" y="554"/>
                    <a:pt x="3798" y="1"/>
                  </a:cubicBezTo>
                  <a:cubicBezTo>
                    <a:pt x="3785" y="1"/>
                    <a:pt x="3772" y="0"/>
                    <a:pt x="375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19;p23">
              <a:extLst>
                <a:ext uri="{FF2B5EF4-FFF2-40B4-BE49-F238E27FC236}">
                  <a16:creationId xmlns:a16="http://schemas.microsoft.com/office/drawing/2014/main" id="{178A0484-129B-76A7-603A-249FD6D325FE}"/>
                </a:ext>
              </a:extLst>
            </p:cNvPr>
            <p:cNvSpPr/>
            <p:nvPr/>
          </p:nvSpPr>
          <p:spPr>
            <a:xfrm>
              <a:off x="3323887" y="5878870"/>
              <a:ext cx="162662" cy="112652"/>
            </a:xfrm>
            <a:custGeom>
              <a:avLst/>
              <a:gdLst/>
              <a:ahLst/>
              <a:cxnLst/>
              <a:rect l="l" t="t" r="r" b="b"/>
              <a:pathLst>
                <a:path w="1597" h="1106" extrusionOk="0">
                  <a:moveTo>
                    <a:pt x="746" y="0"/>
                  </a:moveTo>
                  <a:cubicBezTo>
                    <a:pt x="234" y="0"/>
                    <a:pt x="1" y="797"/>
                    <a:pt x="548" y="1049"/>
                  </a:cubicBezTo>
                  <a:cubicBezTo>
                    <a:pt x="633" y="1088"/>
                    <a:pt x="715" y="1105"/>
                    <a:pt x="792" y="1105"/>
                  </a:cubicBezTo>
                  <a:cubicBezTo>
                    <a:pt x="1312" y="1105"/>
                    <a:pt x="1597" y="311"/>
                    <a:pt x="989" y="57"/>
                  </a:cubicBezTo>
                  <a:cubicBezTo>
                    <a:pt x="903" y="18"/>
                    <a:pt x="822" y="0"/>
                    <a:pt x="746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20;p23">
              <a:extLst>
                <a:ext uri="{FF2B5EF4-FFF2-40B4-BE49-F238E27FC236}">
                  <a16:creationId xmlns:a16="http://schemas.microsoft.com/office/drawing/2014/main" id="{7930E37D-BEFF-05B1-E41D-BDC970C2BEFA}"/>
                </a:ext>
              </a:extLst>
            </p:cNvPr>
            <p:cNvSpPr/>
            <p:nvPr/>
          </p:nvSpPr>
          <p:spPr>
            <a:xfrm>
              <a:off x="3684858" y="5322841"/>
              <a:ext cx="131597" cy="91364"/>
            </a:xfrm>
            <a:custGeom>
              <a:avLst/>
              <a:gdLst/>
              <a:ahLst/>
              <a:cxnLst/>
              <a:rect l="l" t="t" r="r" b="b"/>
              <a:pathLst>
                <a:path w="1292" h="897" extrusionOk="0">
                  <a:moveTo>
                    <a:pt x="605" y="0"/>
                  </a:moveTo>
                  <a:cubicBezTo>
                    <a:pt x="190" y="0"/>
                    <a:pt x="0" y="646"/>
                    <a:pt x="444" y="851"/>
                  </a:cubicBezTo>
                  <a:cubicBezTo>
                    <a:pt x="512" y="882"/>
                    <a:pt x="579" y="896"/>
                    <a:pt x="641" y="896"/>
                  </a:cubicBezTo>
                  <a:cubicBezTo>
                    <a:pt x="1061" y="896"/>
                    <a:pt x="1292" y="251"/>
                    <a:pt x="801" y="46"/>
                  </a:cubicBezTo>
                  <a:cubicBezTo>
                    <a:pt x="732" y="14"/>
                    <a:pt x="666" y="0"/>
                    <a:pt x="605" y="0"/>
                  </a:cubicBezTo>
                  <a:close/>
                </a:path>
              </a:pathLst>
            </a:custGeom>
            <a:solidFill>
              <a:srgbClr val="FD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21;p23">
              <a:extLst>
                <a:ext uri="{FF2B5EF4-FFF2-40B4-BE49-F238E27FC236}">
                  <a16:creationId xmlns:a16="http://schemas.microsoft.com/office/drawing/2014/main" id="{242698F5-5E31-D5A7-E8CC-CA43E0644D3F}"/>
                </a:ext>
              </a:extLst>
            </p:cNvPr>
            <p:cNvSpPr/>
            <p:nvPr/>
          </p:nvSpPr>
          <p:spPr>
            <a:xfrm>
              <a:off x="3719692" y="5495893"/>
              <a:ext cx="459264" cy="639242"/>
            </a:xfrm>
            <a:custGeom>
              <a:avLst/>
              <a:gdLst/>
              <a:ahLst/>
              <a:cxnLst/>
              <a:rect l="l" t="t" r="r" b="b"/>
              <a:pathLst>
                <a:path w="4509" h="6276" extrusionOk="0">
                  <a:moveTo>
                    <a:pt x="2876" y="1"/>
                  </a:moveTo>
                  <a:cubicBezTo>
                    <a:pt x="1426" y="1"/>
                    <a:pt x="1" y="5798"/>
                    <a:pt x="1335" y="6251"/>
                  </a:cubicBezTo>
                  <a:cubicBezTo>
                    <a:pt x="1383" y="6267"/>
                    <a:pt x="1432" y="6275"/>
                    <a:pt x="1481" y="6275"/>
                  </a:cubicBezTo>
                  <a:cubicBezTo>
                    <a:pt x="2824" y="6275"/>
                    <a:pt x="4509" y="428"/>
                    <a:pt x="3081" y="41"/>
                  </a:cubicBezTo>
                  <a:cubicBezTo>
                    <a:pt x="3013" y="14"/>
                    <a:pt x="2945" y="1"/>
                    <a:pt x="2876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22;p23">
              <a:extLst>
                <a:ext uri="{FF2B5EF4-FFF2-40B4-BE49-F238E27FC236}">
                  <a16:creationId xmlns:a16="http://schemas.microsoft.com/office/drawing/2014/main" id="{D2E6384C-112F-6BA2-7912-2B1737DA559D}"/>
                </a:ext>
              </a:extLst>
            </p:cNvPr>
            <p:cNvSpPr/>
            <p:nvPr/>
          </p:nvSpPr>
          <p:spPr>
            <a:xfrm>
              <a:off x="3844871" y="5639000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520" y="292"/>
                  </a:moveTo>
                  <a:lnTo>
                    <a:pt x="523" y="294"/>
                  </a:lnTo>
                  <a:cubicBezTo>
                    <a:pt x="522" y="293"/>
                    <a:pt x="521" y="292"/>
                    <a:pt x="520" y="292"/>
                  </a:cubicBezTo>
                  <a:close/>
                  <a:moveTo>
                    <a:pt x="907" y="510"/>
                  </a:moveTo>
                  <a:lnTo>
                    <a:pt x="943" y="526"/>
                  </a:lnTo>
                  <a:cubicBezTo>
                    <a:pt x="931" y="520"/>
                    <a:pt x="919" y="515"/>
                    <a:pt x="907" y="510"/>
                  </a:cubicBezTo>
                  <a:close/>
                  <a:moveTo>
                    <a:pt x="1589" y="700"/>
                  </a:moveTo>
                  <a:lnTo>
                    <a:pt x="1610" y="703"/>
                  </a:lnTo>
                  <a:cubicBezTo>
                    <a:pt x="1603" y="702"/>
                    <a:pt x="1596" y="701"/>
                    <a:pt x="1589" y="700"/>
                  </a:cubicBezTo>
                  <a:close/>
                  <a:moveTo>
                    <a:pt x="2060" y="706"/>
                  </a:moveTo>
                  <a:cubicBezTo>
                    <a:pt x="2049" y="707"/>
                    <a:pt x="2039" y="709"/>
                    <a:pt x="2028" y="710"/>
                  </a:cubicBezTo>
                  <a:lnTo>
                    <a:pt x="2060" y="706"/>
                  </a:lnTo>
                  <a:close/>
                  <a:moveTo>
                    <a:pt x="170" y="1"/>
                  </a:moveTo>
                  <a:cubicBezTo>
                    <a:pt x="141" y="1"/>
                    <a:pt x="110" y="8"/>
                    <a:pt x="87" y="23"/>
                  </a:cubicBezTo>
                  <a:cubicBezTo>
                    <a:pt x="52" y="45"/>
                    <a:pt x="19" y="81"/>
                    <a:pt x="10" y="122"/>
                  </a:cubicBezTo>
                  <a:cubicBezTo>
                    <a:pt x="0" y="165"/>
                    <a:pt x="2" y="213"/>
                    <a:pt x="27" y="251"/>
                  </a:cubicBezTo>
                  <a:cubicBezTo>
                    <a:pt x="121" y="394"/>
                    <a:pt x="249" y="508"/>
                    <a:pt x="389" y="605"/>
                  </a:cubicBezTo>
                  <a:cubicBezTo>
                    <a:pt x="540" y="709"/>
                    <a:pt x="706" y="788"/>
                    <a:pt x="877" y="856"/>
                  </a:cubicBezTo>
                  <a:cubicBezTo>
                    <a:pt x="1044" y="921"/>
                    <a:pt x="1217" y="970"/>
                    <a:pt x="1392" y="1004"/>
                  </a:cubicBezTo>
                  <a:cubicBezTo>
                    <a:pt x="1544" y="1032"/>
                    <a:pt x="1703" y="1050"/>
                    <a:pt x="1860" y="1050"/>
                  </a:cubicBezTo>
                  <a:cubicBezTo>
                    <a:pt x="1886" y="1050"/>
                    <a:pt x="1912" y="1050"/>
                    <a:pt x="1938" y="1049"/>
                  </a:cubicBezTo>
                  <a:cubicBezTo>
                    <a:pt x="2027" y="1045"/>
                    <a:pt x="2116" y="1035"/>
                    <a:pt x="2202" y="1017"/>
                  </a:cubicBezTo>
                  <a:cubicBezTo>
                    <a:pt x="2283" y="1001"/>
                    <a:pt x="2358" y="975"/>
                    <a:pt x="2432" y="941"/>
                  </a:cubicBezTo>
                  <a:cubicBezTo>
                    <a:pt x="2447" y="935"/>
                    <a:pt x="2461" y="927"/>
                    <a:pt x="2474" y="920"/>
                  </a:cubicBezTo>
                  <a:cubicBezTo>
                    <a:pt x="2552" y="878"/>
                    <a:pt x="2582" y="765"/>
                    <a:pt x="2535" y="691"/>
                  </a:cubicBezTo>
                  <a:cubicBezTo>
                    <a:pt x="2501" y="639"/>
                    <a:pt x="2447" y="611"/>
                    <a:pt x="2391" y="611"/>
                  </a:cubicBezTo>
                  <a:cubicBezTo>
                    <a:pt x="2363" y="611"/>
                    <a:pt x="2334" y="618"/>
                    <a:pt x="2306" y="632"/>
                  </a:cubicBezTo>
                  <a:cubicBezTo>
                    <a:pt x="2296" y="638"/>
                    <a:pt x="2285" y="643"/>
                    <a:pt x="2274" y="648"/>
                  </a:cubicBezTo>
                  <a:lnTo>
                    <a:pt x="2274" y="648"/>
                  </a:lnTo>
                  <a:cubicBezTo>
                    <a:pt x="2207" y="675"/>
                    <a:pt x="2137" y="694"/>
                    <a:pt x="2064" y="705"/>
                  </a:cubicBezTo>
                  <a:lnTo>
                    <a:pt x="2064" y="705"/>
                  </a:lnTo>
                  <a:cubicBezTo>
                    <a:pt x="1997" y="714"/>
                    <a:pt x="1929" y="717"/>
                    <a:pt x="1861" y="717"/>
                  </a:cubicBezTo>
                  <a:cubicBezTo>
                    <a:pt x="1765" y="717"/>
                    <a:pt x="1670" y="710"/>
                    <a:pt x="1576" y="698"/>
                  </a:cubicBezTo>
                  <a:lnTo>
                    <a:pt x="1576" y="698"/>
                  </a:lnTo>
                  <a:cubicBezTo>
                    <a:pt x="1398" y="671"/>
                    <a:pt x="1223" y="627"/>
                    <a:pt x="1054" y="567"/>
                  </a:cubicBezTo>
                  <a:cubicBezTo>
                    <a:pt x="1004" y="548"/>
                    <a:pt x="954" y="530"/>
                    <a:pt x="905" y="509"/>
                  </a:cubicBezTo>
                  <a:lnTo>
                    <a:pt x="905" y="509"/>
                  </a:lnTo>
                  <a:cubicBezTo>
                    <a:pt x="763" y="446"/>
                    <a:pt x="627" y="371"/>
                    <a:pt x="504" y="279"/>
                  </a:cubicBezTo>
                  <a:lnTo>
                    <a:pt x="504" y="279"/>
                  </a:lnTo>
                  <a:cubicBezTo>
                    <a:pt x="447" y="233"/>
                    <a:pt x="393" y="182"/>
                    <a:pt x="346" y="127"/>
                  </a:cubicBezTo>
                  <a:lnTo>
                    <a:pt x="346" y="127"/>
                  </a:lnTo>
                  <a:lnTo>
                    <a:pt x="351" y="133"/>
                  </a:lnTo>
                  <a:cubicBezTo>
                    <a:pt x="349" y="130"/>
                    <a:pt x="346" y="127"/>
                    <a:pt x="343" y="123"/>
                  </a:cubicBezTo>
                  <a:lnTo>
                    <a:pt x="343" y="123"/>
                  </a:lnTo>
                  <a:cubicBezTo>
                    <a:pt x="344" y="124"/>
                    <a:pt x="345" y="125"/>
                    <a:pt x="346" y="127"/>
                  </a:cubicBezTo>
                  <a:lnTo>
                    <a:pt x="346" y="127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42" y="121"/>
                    <a:pt x="343" y="122"/>
                    <a:pt x="343" y="123"/>
                  </a:cubicBezTo>
                  <a:lnTo>
                    <a:pt x="343" y="123"/>
                  </a:lnTo>
                  <a:cubicBezTo>
                    <a:pt x="337" y="116"/>
                    <a:pt x="331" y="108"/>
                    <a:pt x="325" y="101"/>
                  </a:cubicBezTo>
                  <a:lnTo>
                    <a:pt x="325" y="101"/>
                  </a:lnTo>
                  <a:lnTo>
                    <a:pt x="341" y="120"/>
                  </a:lnTo>
                  <a:lnTo>
                    <a:pt x="341" y="120"/>
                  </a:lnTo>
                  <a:cubicBezTo>
                    <a:pt x="332" y="108"/>
                    <a:pt x="323" y="96"/>
                    <a:pt x="315" y="83"/>
                  </a:cubicBezTo>
                  <a:cubicBezTo>
                    <a:pt x="291" y="47"/>
                    <a:pt x="257" y="18"/>
                    <a:pt x="215" y="7"/>
                  </a:cubicBezTo>
                  <a:cubicBezTo>
                    <a:pt x="201" y="3"/>
                    <a:pt x="186" y="1"/>
                    <a:pt x="170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23;p23">
              <a:extLst>
                <a:ext uri="{FF2B5EF4-FFF2-40B4-BE49-F238E27FC236}">
                  <a16:creationId xmlns:a16="http://schemas.microsoft.com/office/drawing/2014/main" id="{2F90A843-5682-A186-3B3A-E5C2967C105D}"/>
                </a:ext>
              </a:extLst>
            </p:cNvPr>
            <p:cNvSpPr/>
            <p:nvPr/>
          </p:nvSpPr>
          <p:spPr>
            <a:xfrm>
              <a:off x="3823685" y="5716207"/>
              <a:ext cx="263091" cy="107050"/>
            </a:xfrm>
            <a:custGeom>
              <a:avLst/>
              <a:gdLst/>
              <a:ahLst/>
              <a:cxnLst/>
              <a:rect l="l" t="t" r="r" b="b"/>
              <a:pathLst>
                <a:path w="2583" h="1051" extrusionOk="0">
                  <a:moveTo>
                    <a:pt x="325" y="100"/>
                  </a:moveTo>
                  <a:lnTo>
                    <a:pt x="326" y="102"/>
                  </a:lnTo>
                  <a:lnTo>
                    <a:pt x="326" y="102"/>
                  </a:lnTo>
                  <a:cubicBezTo>
                    <a:pt x="326" y="101"/>
                    <a:pt x="325" y="101"/>
                    <a:pt x="325" y="100"/>
                  </a:cubicBezTo>
                  <a:close/>
                  <a:moveTo>
                    <a:pt x="337" y="116"/>
                  </a:moveTo>
                  <a:lnTo>
                    <a:pt x="351" y="134"/>
                  </a:lnTo>
                  <a:cubicBezTo>
                    <a:pt x="346" y="128"/>
                    <a:pt x="342" y="122"/>
                    <a:pt x="337" y="116"/>
                  </a:cubicBezTo>
                  <a:close/>
                  <a:moveTo>
                    <a:pt x="2289" y="643"/>
                  </a:moveTo>
                  <a:cubicBezTo>
                    <a:pt x="2287" y="644"/>
                    <a:pt x="2286" y="644"/>
                    <a:pt x="2285" y="645"/>
                  </a:cubicBezTo>
                  <a:lnTo>
                    <a:pt x="2285" y="645"/>
                  </a:lnTo>
                  <a:lnTo>
                    <a:pt x="2289" y="643"/>
                  </a:lnTo>
                  <a:close/>
                  <a:moveTo>
                    <a:pt x="170" y="0"/>
                  </a:moveTo>
                  <a:cubicBezTo>
                    <a:pt x="140" y="0"/>
                    <a:pt x="110" y="7"/>
                    <a:pt x="87" y="22"/>
                  </a:cubicBezTo>
                  <a:cubicBezTo>
                    <a:pt x="52" y="45"/>
                    <a:pt x="19" y="80"/>
                    <a:pt x="10" y="123"/>
                  </a:cubicBezTo>
                  <a:cubicBezTo>
                    <a:pt x="0" y="165"/>
                    <a:pt x="1" y="213"/>
                    <a:pt x="26" y="251"/>
                  </a:cubicBezTo>
                  <a:cubicBezTo>
                    <a:pt x="120" y="394"/>
                    <a:pt x="248" y="508"/>
                    <a:pt x="389" y="604"/>
                  </a:cubicBezTo>
                  <a:cubicBezTo>
                    <a:pt x="539" y="708"/>
                    <a:pt x="706" y="787"/>
                    <a:pt x="877" y="855"/>
                  </a:cubicBezTo>
                  <a:cubicBezTo>
                    <a:pt x="1043" y="920"/>
                    <a:pt x="1217" y="970"/>
                    <a:pt x="1392" y="1003"/>
                  </a:cubicBezTo>
                  <a:cubicBezTo>
                    <a:pt x="1542" y="1031"/>
                    <a:pt x="1698" y="1050"/>
                    <a:pt x="1853" y="1050"/>
                  </a:cubicBezTo>
                  <a:cubicBezTo>
                    <a:pt x="1881" y="1050"/>
                    <a:pt x="1910" y="1049"/>
                    <a:pt x="1938" y="1048"/>
                  </a:cubicBezTo>
                  <a:cubicBezTo>
                    <a:pt x="2025" y="1044"/>
                    <a:pt x="2114" y="1034"/>
                    <a:pt x="2202" y="1017"/>
                  </a:cubicBezTo>
                  <a:cubicBezTo>
                    <a:pt x="2282" y="1000"/>
                    <a:pt x="2358" y="974"/>
                    <a:pt x="2432" y="940"/>
                  </a:cubicBezTo>
                  <a:cubicBezTo>
                    <a:pt x="2445" y="934"/>
                    <a:pt x="2461" y="926"/>
                    <a:pt x="2474" y="919"/>
                  </a:cubicBezTo>
                  <a:cubicBezTo>
                    <a:pt x="2551" y="879"/>
                    <a:pt x="2582" y="765"/>
                    <a:pt x="2535" y="692"/>
                  </a:cubicBezTo>
                  <a:cubicBezTo>
                    <a:pt x="2500" y="639"/>
                    <a:pt x="2446" y="610"/>
                    <a:pt x="2390" y="610"/>
                  </a:cubicBezTo>
                  <a:cubicBezTo>
                    <a:pt x="2362" y="610"/>
                    <a:pt x="2334" y="617"/>
                    <a:pt x="2306" y="632"/>
                  </a:cubicBezTo>
                  <a:cubicBezTo>
                    <a:pt x="2291" y="640"/>
                    <a:pt x="2277" y="647"/>
                    <a:pt x="2261" y="654"/>
                  </a:cubicBezTo>
                  <a:lnTo>
                    <a:pt x="2261" y="654"/>
                  </a:lnTo>
                  <a:cubicBezTo>
                    <a:pt x="2186" y="682"/>
                    <a:pt x="2107" y="699"/>
                    <a:pt x="2028" y="710"/>
                  </a:cubicBezTo>
                  <a:lnTo>
                    <a:pt x="2073" y="705"/>
                  </a:lnTo>
                  <a:lnTo>
                    <a:pt x="2073" y="705"/>
                  </a:lnTo>
                  <a:cubicBezTo>
                    <a:pt x="2003" y="713"/>
                    <a:pt x="1933" y="717"/>
                    <a:pt x="1863" y="717"/>
                  </a:cubicBezTo>
                  <a:cubicBezTo>
                    <a:pt x="1763" y="717"/>
                    <a:pt x="1664" y="709"/>
                    <a:pt x="1566" y="697"/>
                  </a:cubicBezTo>
                  <a:lnTo>
                    <a:pt x="1566" y="697"/>
                  </a:lnTo>
                  <a:lnTo>
                    <a:pt x="1610" y="702"/>
                  </a:lnTo>
                  <a:cubicBezTo>
                    <a:pt x="1421" y="677"/>
                    <a:pt x="1234" y="631"/>
                    <a:pt x="1053" y="567"/>
                  </a:cubicBezTo>
                  <a:cubicBezTo>
                    <a:pt x="1013" y="552"/>
                    <a:pt x="973" y="537"/>
                    <a:pt x="932" y="521"/>
                  </a:cubicBezTo>
                  <a:lnTo>
                    <a:pt x="932" y="521"/>
                  </a:lnTo>
                  <a:cubicBezTo>
                    <a:pt x="775" y="454"/>
                    <a:pt x="624" y="372"/>
                    <a:pt x="489" y="268"/>
                  </a:cubicBezTo>
                  <a:lnTo>
                    <a:pt x="489" y="268"/>
                  </a:lnTo>
                  <a:lnTo>
                    <a:pt x="523" y="293"/>
                  </a:lnTo>
                  <a:cubicBezTo>
                    <a:pt x="455" y="240"/>
                    <a:pt x="389" y="180"/>
                    <a:pt x="335" y="113"/>
                  </a:cubicBezTo>
                  <a:lnTo>
                    <a:pt x="335" y="113"/>
                  </a:lnTo>
                  <a:cubicBezTo>
                    <a:pt x="328" y="103"/>
                    <a:pt x="321" y="93"/>
                    <a:pt x="315" y="83"/>
                  </a:cubicBezTo>
                  <a:cubicBezTo>
                    <a:pt x="291" y="46"/>
                    <a:pt x="257" y="17"/>
                    <a:pt x="215" y="6"/>
                  </a:cubicBezTo>
                  <a:cubicBezTo>
                    <a:pt x="201" y="2"/>
                    <a:pt x="186" y="0"/>
                    <a:pt x="170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24;p23">
              <a:extLst>
                <a:ext uri="{FF2B5EF4-FFF2-40B4-BE49-F238E27FC236}">
                  <a16:creationId xmlns:a16="http://schemas.microsoft.com/office/drawing/2014/main" id="{9F4F4F16-6EED-A9A1-4E27-0BB9F7AB142C}"/>
                </a:ext>
              </a:extLst>
            </p:cNvPr>
            <p:cNvSpPr/>
            <p:nvPr/>
          </p:nvSpPr>
          <p:spPr>
            <a:xfrm>
              <a:off x="3913317" y="5312248"/>
              <a:ext cx="305056" cy="228664"/>
            </a:xfrm>
            <a:custGeom>
              <a:avLst/>
              <a:gdLst/>
              <a:ahLst/>
              <a:cxnLst/>
              <a:rect l="l" t="t" r="r" b="b"/>
              <a:pathLst>
                <a:path w="2995" h="2245" extrusionOk="0">
                  <a:moveTo>
                    <a:pt x="1188" y="0"/>
                  </a:moveTo>
                  <a:cubicBezTo>
                    <a:pt x="762" y="0"/>
                    <a:pt x="416" y="227"/>
                    <a:pt x="259" y="646"/>
                  </a:cubicBezTo>
                  <a:cubicBezTo>
                    <a:pt x="0" y="1301"/>
                    <a:pt x="259" y="1904"/>
                    <a:pt x="1058" y="2171"/>
                  </a:cubicBezTo>
                  <a:cubicBezTo>
                    <a:pt x="1207" y="2221"/>
                    <a:pt x="1348" y="2244"/>
                    <a:pt x="1480" y="2244"/>
                  </a:cubicBezTo>
                  <a:cubicBezTo>
                    <a:pt x="2604" y="2244"/>
                    <a:pt x="2995" y="570"/>
                    <a:pt x="1776" y="131"/>
                  </a:cubicBezTo>
                  <a:cubicBezTo>
                    <a:pt x="1571" y="43"/>
                    <a:pt x="1372" y="0"/>
                    <a:pt x="1188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25;p23">
              <a:extLst>
                <a:ext uri="{FF2B5EF4-FFF2-40B4-BE49-F238E27FC236}">
                  <a16:creationId xmlns:a16="http://schemas.microsoft.com/office/drawing/2014/main" id="{524AFDE7-FE9C-FA3B-8E45-D0958B7E6D8D}"/>
                </a:ext>
              </a:extLst>
            </p:cNvPr>
            <p:cNvSpPr/>
            <p:nvPr/>
          </p:nvSpPr>
          <p:spPr>
            <a:xfrm>
              <a:off x="4071700" y="5240032"/>
              <a:ext cx="137402" cy="161440"/>
            </a:xfrm>
            <a:custGeom>
              <a:avLst/>
              <a:gdLst/>
              <a:ahLst/>
              <a:cxnLst/>
              <a:rect l="l" t="t" r="r" b="b"/>
              <a:pathLst>
                <a:path w="1349" h="1585" extrusionOk="0">
                  <a:moveTo>
                    <a:pt x="1170" y="1"/>
                  </a:moveTo>
                  <a:cubicBezTo>
                    <a:pt x="1156" y="1"/>
                    <a:pt x="1142" y="3"/>
                    <a:pt x="1128" y="7"/>
                  </a:cubicBezTo>
                  <a:lnTo>
                    <a:pt x="1086" y="25"/>
                  </a:lnTo>
                  <a:cubicBezTo>
                    <a:pt x="1061" y="40"/>
                    <a:pt x="1041" y="60"/>
                    <a:pt x="1026" y="85"/>
                  </a:cubicBezTo>
                  <a:cubicBezTo>
                    <a:pt x="984" y="143"/>
                    <a:pt x="940" y="200"/>
                    <a:pt x="897" y="257"/>
                  </a:cubicBezTo>
                  <a:lnTo>
                    <a:pt x="923" y="222"/>
                  </a:lnTo>
                  <a:lnTo>
                    <a:pt x="923" y="222"/>
                  </a:lnTo>
                  <a:cubicBezTo>
                    <a:pt x="778" y="410"/>
                    <a:pt x="630" y="594"/>
                    <a:pt x="479" y="777"/>
                  </a:cubicBezTo>
                  <a:cubicBezTo>
                    <a:pt x="360" y="923"/>
                    <a:pt x="240" y="1068"/>
                    <a:pt x="120" y="1212"/>
                  </a:cubicBezTo>
                  <a:cubicBezTo>
                    <a:pt x="97" y="1239"/>
                    <a:pt x="73" y="1266"/>
                    <a:pt x="51" y="1294"/>
                  </a:cubicBezTo>
                  <a:cubicBezTo>
                    <a:pt x="21" y="1329"/>
                    <a:pt x="0" y="1367"/>
                    <a:pt x="0" y="1414"/>
                  </a:cubicBezTo>
                  <a:cubicBezTo>
                    <a:pt x="0" y="1457"/>
                    <a:pt x="19" y="1506"/>
                    <a:pt x="51" y="1535"/>
                  </a:cubicBezTo>
                  <a:cubicBezTo>
                    <a:pt x="80" y="1562"/>
                    <a:pt x="122" y="1585"/>
                    <a:pt x="164" y="1585"/>
                  </a:cubicBezTo>
                  <a:cubicBezTo>
                    <a:pt x="167" y="1585"/>
                    <a:pt x="169" y="1585"/>
                    <a:pt x="171" y="1585"/>
                  </a:cubicBezTo>
                  <a:cubicBezTo>
                    <a:pt x="214" y="1584"/>
                    <a:pt x="263" y="1570"/>
                    <a:pt x="291" y="1535"/>
                  </a:cubicBezTo>
                  <a:lnTo>
                    <a:pt x="291" y="1536"/>
                  </a:lnTo>
                  <a:cubicBezTo>
                    <a:pt x="377" y="1434"/>
                    <a:pt x="461" y="1334"/>
                    <a:pt x="545" y="1232"/>
                  </a:cubicBezTo>
                  <a:cubicBezTo>
                    <a:pt x="714" y="1027"/>
                    <a:pt x="882" y="821"/>
                    <a:pt x="1048" y="613"/>
                  </a:cubicBezTo>
                  <a:cubicBezTo>
                    <a:pt x="1140" y="495"/>
                    <a:pt x="1232" y="378"/>
                    <a:pt x="1320" y="258"/>
                  </a:cubicBezTo>
                  <a:cubicBezTo>
                    <a:pt x="1345" y="224"/>
                    <a:pt x="1349" y="164"/>
                    <a:pt x="1337" y="126"/>
                  </a:cubicBezTo>
                  <a:cubicBezTo>
                    <a:pt x="1327" y="87"/>
                    <a:pt x="1296" y="44"/>
                    <a:pt x="1259" y="25"/>
                  </a:cubicBezTo>
                  <a:cubicBezTo>
                    <a:pt x="1232" y="10"/>
                    <a:pt x="1201" y="1"/>
                    <a:pt x="1170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26;p23">
              <a:extLst>
                <a:ext uri="{FF2B5EF4-FFF2-40B4-BE49-F238E27FC236}">
                  <a16:creationId xmlns:a16="http://schemas.microsoft.com/office/drawing/2014/main" id="{9EC300F1-4C45-525B-757C-B2E19098BFCC}"/>
                </a:ext>
              </a:extLst>
            </p:cNvPr>
            <p:cNvSpPr/>
            <p:nvPr/>
          </p:nvSpPr>
          <p:spPr>
            <a:xfrm>
              <a:off x="4129553" y="5214874"/>
              <a:ext cx="125791" cy="89938"/>
            </a:xfrm>
            <a:custGeom>
              <a:avLst/>
              <a:gdLst/>
              <a:ahLst/>
              <a:cxnLst/>
              <a:rect l="l" t="t" r="r" b="b"/>
              <a:pathLst>
                <a:path w="1235" h="883" extrusionOk="0">
                  <a:moveTo>
                    <a:pt x="582" y="0"/>
                  </a:moveTo>
                  <a:cubicBezTo>
                    <a:pt x="50" y="0"/>
                    <a:pt x="1" y="821"/>
                    <a:pt x="557" y="880"/>
                  </a:cubicBezTo>
                  <a:cubicBezTo>
                    <a:pt x="575" y="882"/>
                    <a:pt x="593" y="883"/>
                    <a:pt x="610" y="883"/>
                  </a:cubicBezTo>
                  <a:cubicBezTo>
                    <a:pt x="1123" y="883"/>
                    <a:pt x="1234" y="68"/>
                    <a:pt x="661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27;p23">
              <a:extLst>
                <a:ext uri="{FF2B5EF4-FFF2-40B4-BE49-F238E27FC236}">
                  <a16:creationId xmlns:a16="http://schemas.microsoft.com/office/drawing/2014/main" id="{91CCD3EE-7740-7458-DFE0-CCE2B04CEF6A}"/>
                </a:ext>
              </a:extLst>
            </p:cNvPr>
            <p:cNvSpPr/>
            <p:nvPr/>
          </p:nvSpPr>
          <p:spPr>
            <a:xfrm>
              <a:off x="3997856" y="5191956"/>
              <a:ext cx="58567" cy="195765"/>
            </a:xfrm>
            <a:custGeom>
              <a:avLst/>
              <a:gdLst/>
              <a:ahLst/>
              <a:cxnLst/>
              <a:rect l="l" t="t" r="r" b="b"/>
              <a:pathLst>
                <a:path w="575" h="1922" extrusionOk="0">
                  <a:moveTo>
                    <a:pt x="179" y="0"/>
                  </a:moveTo>
                  <a:cubicBezTo>
                    <a:pt x="177" y="0"/>
                    <a:pt x="176" y="0"/>
                    <a:pt x="175" y="0"/>
                  </a:cubicBezTo>
                  <a:cubicBezTo>
                    <a:pt x="132" y="3"/>
                    <a:pt x="85" y="16"/>
                    <a:pt x="55" y="50"/>
                  </a:cubicBezTo>
                  <a:cubicBezTo>
                    <a:pt x="26" y="82"/>
                    <a:pt x="1" y="127"/>
                    <a:pt x="4" y="171"/>
                  </a:cubicBezTo>
                  <a:cubicBezTo>
                    <a:pt x="31" y="440"/>
                    <a:pt x="70" y="709"/>
                    <a:pt x="110" y="977"/>
                  </a:cubicBezTo>
                  <a:cubicBezTo>
                    <a:pt x="144" y="1205"/>
                    <a:pt x="179" y="1434"/>
                    <a:pt x="215" y="1661"/>
                  </a:cubicBezTo>
                  <a:cubicBezTo>
                    <a:pt x="223" y="1706"/>
                    <a:pt x="230" y="1751"/>
                    <a:pt x="238" y="1796"/>
                  </a:cubicBezTo>
                  <a:cubicBezTo>
                    <a:pt x="244" y="1836"/>
                    <a:pt x="283" y="1879"/>
                    <a:pt x="317" y="1899"/>
                  </a:cubicBezTo>
                  <a:cubicBezTo>
                    <a:pt x="341" y="1913"/>
                    <a:pt x="373" y="1922"/>
                    <a:pt x="404" y="1922"/>
                  </a:cubicBezTo>
                  <a:cubicBezTo>
                    <a:pt x="419" y="1922"/>
                    <a:pt x="434" y="1920"/>
                    <a:pt x="447" y="1915"/>
                  </a:cubicBezTo>
                  <a:cubicBezTo>
                    <a:pt x="488" y="1903"/>
                    <a:pt x="529" y="1876"/>
                    <a:pt x="550" y="1837"/>
                  </a:cubicBezTo>
                  <a:lnTo>
                    <a:pt x="566" y="1796"/>
                  </a:lnTo>
                  <a:cubicBezTo>
                    <a:pt x="575" y="1766"/>
                    <a:pt x="575" y="1736"/>
                    <a:pt x="566" y="1706"/>
                  </a:cubicBezTo>
                  <a:cubicBezTo>
                    <a:pt x="552" y="1623"/>
                    <a:pt x="540" y="1540"/>
                    <a:pt x="526" y="1457"/>
                  </a:cubicBezTo>
                  <a:cubicBezTo>
                    <a:pt x="496" y="1268"/>
                    <a:pt x="467" y="1080"/>
                    <a:pt x="440" y="892"/>
                  </a:cubicBezTo>
                  <a:cubicBezTo>
                    <a:pt x="422" y="771"/>
                    <a:pt x="404" y="652"/>
                    <a:pt x="388" y="532"/>
                  </a:cubicBezTo>
                  <a:lnTo>
                    <a:pt x="388" y="532"/>
                  </a:lnTo>
                  <a:lnTo>
                    <a:pt x="394" y="577"/>
                  </a:lnTo>
                  <a:cubicBezTo>
                    <a:pt x="376" y="442"/>
                    <a:pt x="359" y="306"/>
                    <a:pt x="345" y="171"/>
                  </a:cubicBezTo>
                  <a:cubicBezTo>
                    <a:pt x="340" y="124"/>
                    <a:pt x="329" y="84"/>
                    <a:pt x="295" y="50"/>
                  </a:cubicBezTo>
                  <a:cubicBezTo>
                    <a:pt x="267" y="21"/>
                    <a:pt x="220" y="0"/>
                    <a:pt x="179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28;p23">
              <a:extLst>
                <a:ext uri="{FF2B5EF4-FFF2-40B4-BE49-F238E27FC236}">
                  <a16:creationId xmlns:a16="http://schemas.microsoft.com/office/drawing/2014/main" id="{BA054A98-B4AD-5ED0-AF44-4CEE9EFC8086}"/>
                </a:ext>
              </a:extLst>
            </p:cNvPr>
            <p:cNvSpPr/>
            <p:nvPr/>
          </p:nvSpPr>
          <p:spPr>
            <a:xfrm>
              <a:off x="3950697" y="5165474"/>
              <a:ext cx="131699" cy="91466"/>
            </a:xfrm>
            <a:custGeom>
              <a:avLst/>
              <a:gdLst/>
              <a:ahLst/>
              <a:cxnLst/>
              <a:rect l="l" t="t" r="r" b="b"/>
              <a:pathLst>
                <a:path w="1293" h="898" extrusionOk="0">
                  <a:moveTo>
                    <a:pt x="604" y="1"/>
                  </a:moveTo>
                  <a:cubicBezTo>
                    <a:pt x="189" y="1"/>
                    <a:pt x="0" y="648"/>
                    <a:pt x="444" y="852"/>
                  </a:cubicBezTo>
                  <a:cubicBezTo>
                    <a:pt x="512" y="883"/>
                    <a:pt x="578" y="897"/>
                    <a:pt x="640" y="897"/>
                  </a:cubicBezTo>
                  <a:cubicBezTo>
                    <a:pt x="1061" y="897"/>
                    <a:pt x="1293" y="253"/>
                    <a:pt x="801" y="47"/>
                  </a:cubicBezTo>
                  <a:cubicBezTo>
                    <a:pt x="731" y="15"/>
                    <a:pt x="665" y="1"/>
                    <a:pt x="6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29;p23">
              <a:extLst>
                <a:ext uri="{FF2B5EF4-FFF2-40B4-BE49-F238E27FC236}">
                  <a16:creationId xmlns:a16="http://schemas.microsoft.com/office/drawing/2014/main" id="{0C85EB82-FA8B-D8AA-3181-33D682BA651E}"/>
                </a:ext>
              </a:extLst>
            </p:cNvPr>
            <p:cNvSpPr/>
            <p:nvPr/>
          </p:nvSpPr>
          <p:spPr>
            <a:xfrm>
              <a:off x="3996112" y="5379258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3"/>
                    <a:pt x="61" y="59"/>
                  </a:cubicBezTo>
                  <a:cubicBezTo>
                    <a:pt x="24" y="95"/>
                    <a:pt x="0" y="150"/>
                    <a:pt x="2" y="199"/>
                  </a:cubicBezTo>
                  <a:cubicBezTo>
                    <a:pt x="4" y="248"/>
                    <a:pt x="22" y="303"/>
                    <a:pt x="61" y="338"/>
                  </a:cubicBezTo>
                  <a:cubicBezTo>
                    <a:pt x="99" y="375"/>
                    <a:pt x="146" y="397"/>
                    <a:pt x="200" y="397"/>
                  </a:cubicBezTo>
                  <a:cubicBezTo>
                    <a:pt x="251" y="397"/>
                    <a:pt x="304" y="375"/>
                    <a:pt x="340" y="338"/>
                  </a:cubicBezTo>
                  <a:cubicBezTo>
                    <a:pt x="375" y="303"/>
                    <a:pt x="400" y="248"/>
                    <a:pt x="398" y="199"/>
                  </a:cubicBezTo>
                  <a:cubicBezTo>
                    <a:pt x="395" y="150"/>
                    <a:pt x="379" y="95"/>
                    <a:pt x="340" y="59"/>
                  </a:cubicBezTo>
                  <a:cubicBezTo>
                    <a:pt x="301" y="23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30;p23">
              <a:extLst>
                <a:ext uri="{FF2B5EF4-FFF2-40B4-BE49-F238E27FC236}">
                  <a16:creationId xmlns:a16="http://schemas.microsoft.com/office/drawing/2014/main" id="{B7691338-003B-6557-7758-AE3596D2AF3D}"/>
                </a:ext>
              </a:extLst>
            </p:cNvPr>
            <p:cNvSpPr/>
            <p:nvPr/>
          </p:nvSpPr>
          <p:spPr>
            <a:xfrm>
              <a:off x="4081376" y="5398927"/>
              <a:ext cx="40844" cy="40538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200" y="1"/>
                  </a:moveTo>
                  <a:cubicBezTo>
                    <a:pt x="150" y="1"/>
                    <a:pt x="96" y="24"/>
                    <a:pt x="61" y="60"/>
                  </a:cubicBezTo>
                  <a:cubicBezTo>
                    <a:pt x="25" y="95"/>
                    <a:pt x="1" y="150"/>
                    <a:pt x="3" y="199"/>
                  </a:cubicBezTo>
                  <a:cubicBezTo>
                    <a:pt x="5" y="248"/>
                    <a:pt x="22" y="303"/>
                    <a:pt x="61" y="340"/>
                  </a:cubicBezTo>
                  <a:cubicBezTo>
                    <a:pt x="100" y="375"/>
                    <a:pt x="147" y="397"/>
                    <a:pt x="200" y="397"/>
                  </a:cubicBezTo>
                  <a:cubicBezTo>
                    <a:pt x="252" y="397"/>
                    <a:pt x="304" y="375"/>
                    <a:pt x="341" y="340"/>
                  </a:cubicBezTo>
                  <a:cubicBezTo>
                    <a:pt x="376" y="303"/>
                    <a:pt x="401" y="248"/>
                    <a:pt x="398" y="199"/>
                  </a:cubicBezTo>
                  <a:cubicBezTo>
                    <a:pt x="396" y="150"/>
                    <a:pt x="379" y="95"/>
                    <a:pt x="341" y="60"/>
                  </a:cubicBezTo>
                  <a:cubicBezTo>
                    <a:pt x="302" y="24"/>
                    <a:pt x="254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31;p23">
              <a:extLst>
                <a:ext uri="{FF2B5EF4-FFF2-40B4-BE49-F238E27FC236}">
                  <a16:creationId xmlns:a16="http://schemas.microsoft.com/office/drawing/2014/main" id="{70C0DDC6-A277-5447-9DA0-F52C83366171}"/>
                </a:ext>
              </a:extLst>
            </p:cNvPr>
            <p:cNvSpPr/>
            <p:nvPr/>
          </p:nvSpPr>
          <p:spPr>
            <a:xfrm>
              <a:off x="3995309" y="5432539"/>
              <a:ext cx="96253" cy="61724"/>
            </a:xfrm>
            <a:custGeom>
              <a:avLst/>
              <a:gdLst/>
              <a:ahLst/>
              <a:cxnLst/>
              <a:rect l="l" t="t" r="r" b="b"/>
              <a:pathLst>
                <a:path w="945" h="606" extrusionOk="0">
                  <a:moveTo>
                    <a:pt x="189" y="239"/>
                  </a:moveTo>
                  <a:cubicBezTo>
                    <a:pt x="189" y="240"/>
                    <a:pt x="189" y="241"/>
                    <a:pt x="189" y="241"/>
                  </a:cubicBezTo>
                  <a:cubicBezTo>
                    <a:pt x="189" y="241"/>
                    <a:pt x="189" y="240"/>
                    <a:pt x="189" y="239"/>
                  </a:cubicBezTo>
                  <a:cubicBezTo>
                    <a:pt x="189" y="239"/>
                    <a:pt x="189" y="239"/>
                    <a:pt x="189" y="239"/>
                  </a:cubicBezTo>
                  <a:close/>
                  <a:moveTo>
                    <a:pt x="290" y="363"/>
                  </a:moveTo>
                  <a:cubicBezTo>
                    <a:pt x="292" y="364"/>
                    <a:pt x="293" y="365"/>
                    <a:pt x="293" y="365"/>
                  </a:cubicBezTo>
                  <a:cubicBezTo>
                    <a:pt x="293" y="365"/>
                    <a:pt x="292" y="365"/>
                    <a:pt x="291" y="364"/>
                  </a:cubicBezTo>
                  <a:cubicBezTo>
                    <a:pt x="291" y="364"/>
                    <a:pt x="291" y="364"/>
                    <a:pt x="290" y="363"/>
                  </a:cubicBezTo>
                  <a:close/>
                  <a:moveTo>
                    <a:pt x="489" y="445"/>
                  </a:moveTo>
                  <a:cubicBezTo>
                    <a:pt x="491" y="445"/>
                    <a:pt x="492" y="445"/>
                    <a:pt x="492" y="445"/>
                  </a:cubicBezTo>
                  <a:cubicBezTo>
                    <a:pt x="491" y="445"/>
                    <a:pt x="491" y="445"/>
                    <a:pt x="490" y="445"/>
                  </a:cubicBezTo>
                  <a:cubicBezTo>
                    <a:pt x="489" y="445"/>
                    <a:pt x="489" y="445"/>
                    <a:pt x="489" y="445"/>
                  </a:cubicBezTo>
                  <a:close/>
                  <a:moveTo>
                    <a:pt x="98" y="0"/>
                  </a:moveTo>
                  <a:cubicBezTo>
                    <a:pt x="63" y="0"/>
                    <a:pt x="24" y="21"/>
                    <a:pt x="18" y="58"/>
                  </a:cubicBezTo>
                  <a:lnTo>
                    <a:pt x="17" y="58"/>
                  </a:lnTo>
                  <a:cubicBezTo>
                    <a:pt x="1" y="154"/>
                    <a:pt x="13" y="248"/>
                    <a:pt x="58" y="334"/>
                  </a:cubicBezTo>
                  <a:cubicBezTo>
                    <a:pt x="100" y="411"/>
                    <a:pt x="166" y="475"/>
                    <a:pt x="240" y="521"/>
                  </a:cubicBezTo>
                  <a:cubicBezTo>
                    <a:pt x="326" y="574"/>
                    <a:pt x="428" y="605"/>
                    <a:pt x="530" y="605"/>
                  </a:cubicBezTo>
                  <a:cubicBezTo>
                    <a:pt x="602" y="605"/>
                    <a:pt x="673" y="590"/>
                    <a:pt x="738" y="556"/>
                  </a:cubicBezTo>
                  <a:cubicBezTo>
                    <a:pt x="834" y="506"/>
                    <a:pt x="900" y="413"/>
                    <a:pt x="932" y="311"/>
                  </a:cubicBezTo>
                  <a:cubicBezTo>
                    <a:pt x="945" y="270"/>
                    <a:pt x="917" y="221"/>
                    <a:pt x="877" y="213"/>
                  </a:cubicBezTo>
                  <a:cubicBezTo>
                    <a:pt x="870" y="211"/>
                    <a:pt x="863" y="210"/>
                    <a:pt x="857" y="210"/>
                  </a:cubicBezTo>
                  <a:cubicBezTo>
                    <a:pt x="821" y="210"/>
                    <a:pt x="791" y="232"/>
                    <a:pt x="779" y="268"/>
                  </a:cubicBezTo>
                  <a:cubicBezTo>
                    <a:pt x="776" y="278"/>
                    <a:pt x="773" y="287"/>
                    <a:pt x="769" y="297"/>
                  </a:cubicBezTo>
                  <a:cubicBezTo>
                    <a:pt x="767" y="302"/>
                    <a:pt x="764" y="307"/>
                    <a:pt x="762" y="311"/>
                  </a:cubicBezTo>
                  <a:cubicBezTo>
                    <a:pt x="754" y="326"/>
                    <a:pt x="743" y="340"/>
                    <a:pt x="734" y="356"/>
                  </a:cubicBezTo>
                  <a:lnTo>
                    <a:pt x="734" y="356"/>
                  </a:lnTo>
                  <a:cubicBezTo>
                    <a:pt x="736" y="353"/>
                    <a:pt x="738" y="351"/>
                    <a:pt x="738" y="351"/>
                  </a:cubicBezTo>
                  <a:lnTo>
                    <a:pt x="738" y="351"/>
                  </a:lnTo>
                  <a:cubicBezTo>
                    <a:pt x="738" y="351"/>
                    <a:pt x="738" y="353"/>
                    <a:pt x="734" y="357"/>
                  </a:cubicBezTo>
                  <a:cubicBezTo>
                    <a:pt x="734" y="358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3" y="358"/>
                    <a:pt x="734" y="357"/>
                    <a:pt x="734" y="356"/>
                  </a:cubicBezTo>
                  <a:lnTo>
                    <a:pt x="734" y="356"/>
                  </a:lnTo>
                  <a:cubicBezTo>
                    <a:pt x="733" y="357"/>
                    <a:pt x="733" y="358"/>
                    <a:pt x="732" y="359"/>
                  </a:cubicBezTo>
                  <a:lnTo>
                    <a:pt x="732" y="359"/>
                  </a:lnTo>
                  <a:cubicBezTo>
                    <a:pt x="732" y="359"/>
                    <a:pt x="732" y="359"/>
                    <a:pt x="732" y="359"/>
                  </a:cubicBezTo>
                  <a:lnTo>
                    <a:pt x="732" y="359"/>
                  </a:lnTo>
                  <a:cubicBezTo>
                    <a:pt x="732" y="360"/>
                    <a:pt x="732" y="360"/>
                    <a:pt x="732" y="361"/>
                  </a:cubicBezTo>
                  <a:cubicBezTo>
                    <a:pt x="732" y="360"/>
                    <a:pt x="732" y="360"/>
                    <a:pt x="732" y="359"/>
                  </a:cubicBezTo>
                  <a:lnTo>
                    <a:pt x="732" y="359"/>
                  </a:lnTo>
                  <a:cubicBezTo>
                    <a:pt x="730" y="362"/>
                    <a:pt x="727" y="364"/>
                    <a:pt x="725" y="367"/>
                  </a:cubicBezTo>
                  <a:cubicBezTo>
                    <a:pt x="719" y="373"/>
                    <a:pt x="713" y="379"/>
                    <a:pt x="707" y="386"/>
                  </a:cubicBezTo>
                  <a:cubicBezTo>
                    <a:pt x="704" y="388"/>
                    <a:pt x="700" y="391"/>
                    <a:pt x="698" y="393"/>
                  </a:cubicBezTo>
                  <a:cubicBezTo>
                    <a:pt x="698" y="393"/>
                    <a:pt x="698" y="393"/>
                    <a:pt x="697" y="394"/>
                  </a:cubicBezTo>
                  <a:lnTo>
                    <a:pt x="697" y="394"/>
                  </a:lnTo>
                  <a:cubicBezTo>
                    <a:pt x="697" y="394"/>
                    <a:pt x="696" y="395"/>
                    <a:pt x="695" y="395"/>
                  </a:cubicBezTo>
                  <a:lnTo>
                    <a:pt x="695" y="395"/>
                  </a:lnTo>
                  <a:cubicBezTo>
                    <a:pt x="695" y="395"/>
                    <a:pt x="696" y="394"/>
                    <a:pt x="697" y="394"/>
                  </a:cubicBezTo>
                  <a:lnTo>
                    <a:pt x="697" y="394"/>
                  </a:lnTo>
                  <a:cubicBezTo>
                    <a:pt x="694" y="396"/>
                    <a:pt x="691" y="398"/>
                    <a:pt x="689" y="399"/>
                  </a:cubicBezTo>
                  <a:lnTo>
                    <a:pt x="689" y="399"/>
                  </a:lnTo>
                  <a:cubicBezTo>
                    <a:pt x="691" y="398"/>
                    <a:pt x="693" y="396"/>
                    <a:pt x="695" y="395"/>
                  </a:cubicBezTo>
                  <a:lnTo>
                    <a:pt x="695" y="395"/>
                  </a:lnTo>
                  <a:cubicBezTo>
                    <a:pt x="690" y="398"/>
                    <a:pt x="688" y="399"/>
                    <a:pt x="689" y="399"/>
                  </a:cubicBezTo>
                  <a:cubicBezTo>
                    <a:pt x="689" y="399"/>
                    <a:pt x="689" y="399"/>
                    <a:pt x="689" y="399"/>
                  </a:cubicBezTo>
                  <a:lnTo>
                    <a:pt x="689" y="399"/>
                  </a:lnTo>
                  <a:cubicBezTo>
                    <a:pt x="686" y="402"/>
                    <a:pt x="682" y="405"/>
                    <a:pt x="679" y="407"/>
                  </a:cubicBezTo>
                  <a:cubicBezTo>
                    <a:pt x="671" y="411"/>
                    <a:pt x="665" y="416"/>
                    <a:pt x="658" y="418"/>
                  </a:cubicBezTo>
                  <a:cubicBezTo>
                    <a:pt x="655" y="420"/>
                    <a:pt x="652" y="422"/>
                    <a:pt x="649" y="423"/>
                  </a:cubicBezTo>
                  <a:lnTo>
                    <a:pt x="649" y="423"/>
                  </a:lnTo>
                  <a:cubicBezTo>
                    <a:pt x="649" y="423"/>
                    <a:pt x="649" y="423"/>
                    <a:pt x="649" y="423"/>
                  </a:cubicBezTo>
                  <a:cubicBezTo>
                    <a:pt x="634" y="430"/>
                    <a:pt x="618" y="435"/>
                    <a:pt x="601" y="438"/>
                  </a:cubicBezTo>
                  <a:cubicBezTo>
                    <a:pt x="594" y="441"/>
                    <a:pt x="585" y="442"/>
                    <a:pt x="576" y="443"/>
                  </a:cubicBezTo>
                  <a:cubicBezTo>
                    <a:pt x="576" y="444"/>
                    <a:pt x="576" y="444"/>
                    <a:pt x="575" y="444"/>
                  </a:cubicBezTo>
                  <a:lnTo>
                    <a:pt x="575" y="444"/>
                  </a:lnTo>
                  <a:cubicBezTo>
                    <a:pt x="573" y="444"/>
                    <a:pt x="571" y="445"/>
                    <a:pt x="569" y="445"/>
                  </a:cubicBezTo>
                  <a:cubicBezTo>
                    <a:pt x="556" y="446"/>
                    <a:pt x="544" y="446"/>
                    <a:pt x="531" y="446"/>
                  </a:cubicBezTo>
                  <a:cubicBezTo>
                    <a:pt x="526" y="446"/>
                    <a:pt x="521" y="446"/>
                    <a:pt x="516" y="446"/>
                  </a:cubicBezTo>
                  <a:cubicBezTo>
                    <a:pt x="507" y="446"/>
                    <a:pt x="500" y="445"/>
                    <a:pt x="491" y="445"/>
                  </a:cubicBezTo>
                  <a:cubicBezTo>
                    <a:pt x="487" y="443"/>
                    <a:pt x="482" y="443"/>
                    <a:pt x="477" y="442"/>
                  </a:cubicBezTo>
                  <a:lnTo>
                    <a:pt x="477" y="442"/>
                  </a:lnTo>
                  <a:cubicBezTo>
                    <a:pt x="476" y="442"/>
                    <a:pt x="479" y="443"/>
                    <a:pt x="483" y="443"/>
                  </a:cubicBezTo>
                  <a:lnTo>
                    <a:pt x="483" y="443"/>
                  </a:lnTo>
                  <a:cubicBezTo>
                    <a:pt x="482" y="443"/>
                    <a:pt x="482" y="443"/>
                    <a:pt x="481" y="443"/>
                  </a:cubicBezTo>
                  <a:cubicBezTo>
                    <a:pt x="463" y="440"/>
                    <a:pt x="446" y="436"/>
                    <a:pt x="428" y="431"/>
                  </a:cubicBezTo>
                  <a:cubicBezTo>
                    <a:pt x="413" y="427"/>
                    <a:pt x="399" y="422"/>
                    <a:pt x="385" y="417"/>
                  </a:cubicBezTo>
                  <a:lnTo>
                    <a:pt x="385" y="417"/>
                  </a:lnTo>
                  <a:cubicBezTo>
                    <a:pt x="385" y="417"/>
                    <a:pt x="384" y="416"/>
                    <a:pt x="383" y="416"/>
                  </a:cubicBezTo>
                  <a:cubicBezTo>
                    <a:pt x="378" y="413"/>
                    <a:pt x="374" y="412"/>
                    <a:pt x="369" y="410"/>
                  </a:cubicBezTo>
                  <a:cubicBezTo>
                    <a:pt x="362" y="406"/>
                    <a:pt x="353" y="402"/>
                    <a:pt x="345" y="397"/>
                  </a:cubicBezTo>
                  <a:cubicBezTo>
                    <a:pt x="329" y="388"/>
                    <a:pt x="314" y="379"/>
                    <a:pt x="299" y="368"/>
                  </a:cubicBezTo>
                  <a:cubicBezTo>
                    <a:pt x="295" y="367"/>
                    <a:pt x="293" y="364"/>
                    <a:pt x="289" y="362"/>
                  </a:cubicBezTo>
                  <a:cubicBezTo>
                    <a:pt x="288" y="361"/>
                    <a:pt x="287" y="360"/>
                    <a:pt x="286" y="359"/>
                  </a:cubicBezTo>
                  <a:lnTo>
                    <a:pt x="286" y="359"/>
                  </a:lnTo>
                  <a:cubicBezTo>
                    <a:pt x="281" y="355"/>
                    <a:pt x="276" y="351"/>
                    <a:pt x="271" y="347"/>
                  </a:cubicBezTo>
                  <a:cubicBezTo>
                    <a:pt x="258" y="334"/>
                    <a:pt x="245" y="322"/>
                    <a:pt x="234" y="309"/>
                  </a:cubicBezTo>
                  <a:lnTo>
                    <a:pt x="226" y="299"/>
                  </a:lnTo>
                  <a:cubicBezTo>
                    <a:pt x="226" y="299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6" y="299"/>
                    <a:pt x="227" y="301"/>
                    <a:pt x="229" y="303"/>
                  </a:cubicBezTo>
                  <a:lnTo>
                    <a:pt x="229" y="303"/>
                  </a:lnTo>
                  <a:cubicBezTo>
                    <a:pt x="228" y="301"/>
                    <a:pt x="226" y="299"/>
                    <a:pt x="225" y="298"/>
                  </a:cubicBezTo>
                  <a:lnTo>
                    <a:pt x="225" y="298"/>
                  </a:lnTo>
                  <a:cubicBezTo>
                    <a:pt x="225" y="298"/>
                    <a:pt x="225" y="298"/>
                    <a:pt x="225" y="298"/>
                  </a:cubicBezTo>
                  <a:lnTo>
                    <a:pt x="225" y="298"/>
                  </a:lnTo>
                  <a:cubicBezTo>
                    <a:pt x="225" y="297"/>
                    <a:pt x="225" y="297"/>
                    <a:pt x="225" y="297"/>
                  </a:cubicBezTo>
                  <a:lnTo>
                    <a:pt x="225" y="297"/>
                  </a:lnTo>
                  <a:cubicBezTo>
                    <a:pt x="225" y="297"/>
                    <a:pt x="225" y="297"/>
                    <a:pt x="225" y="298"/>
                  </a:cubicBezTo>
                  <a:lnTo>
                    <a:pt x="225" y="298"/>
                  </a:lnTo>
                  <a:cubicBezTo>
                    <a:pt x="223" y="295"/>
                    <a:pt x="222" y="293"/>
                    <a:pt x="222" y="293"/>
                  </a:cubicBezTo>
                  <a:lnTo>
                    <a:pt x="222" y="293"/>
                  </a:lnTo>
                  <a:cubicBezTo>
                    <a:pt x="222" y="293"/>
                    <a:pt x="223" y="295"/>
                    <a:pt x="225" y="297"/>
                  </a:cubicBezTo>
                  <a:lnTo>
                    <a:pt x="225" y="297"/>
                  </a:lnTo>
                  <a:cubicBezTo>
                    <a:pt x="220" y="291"/>
                    <a:pt x="216" y="286"/>
                    <a:pt x="212" y="280"/>
                  </a:cubicBezTo>
                  <a:cubicBezTo>
                    <a:pt x="204" y="266"/>
                    <a:pt x="196" y="251"/>
                    <a:pt x="188" y="236"/>
                  </a:cubicBezTo>
                  <a:lnTo>
                    <a:pt x="188" y="236"/>
                  </a:lnTo>
                  <a:cubicBezTo>
                    <a:pt x="188" y="234"/>
                    <a:pt x="187" y="232"/>
                    <a:pt x="186" y="230"/>
                  </a:cubicBezTo>
                  <a:cubicBezTo>
                    <a:pt x="185" y="227"/>
                    <a:pt x="182" y="221"/>
                    <a:pt x="181" y="216"/>
                  </a:cubicBezTo>
                  <a:cubicBezTo>
                    <a:pt x="179" y="208"/>
                    <a:pt x="176" y="199"/>
                    <a:pt x="174" y="190"/>
                  </a:cubicBezTo>
                  <a:cubicBezTo>
                    <a:pt x="172" y="185"/>
                    <a:pt x="172" y="180"/>
                    <a:pt x="171" y="174"/>
                  </a:cubicBezTo>
                  <a:cubicBezTo>
                    <a:pt x="171" y="173"/>
                    <a:pt x="171" y="172"/>
                    <a:pt x="170" y="171"/>
                  </a:cubicBezTo>
                  <a:lnTo>
                    <a:pt x="170" y="171"/>
                  </a:lnTo>
                  <a:cubicBezTo>
                    <a:pt x="169" y="163"/>
                    <a:pt x="169" y="155"/>
                    <a:pt x="169" y="148"/>
                  </a:cubicBezTo>
                  <a:cubicBezTo>
                    <a:pt x="169" y="136"/>
                    <a:pt x="169" y="127"/>
                    <a:pt x="170" y="117"/>
                  </a:cubicBezTo>
                  <a:cubicBezTo>
                    <a:pt x="170" y="115"/>
                    <a:pt x="170" y="112"/>
                    <a:pt x="170" y="110"/>
                  </a:cubicBezTo>
                  <a:lnTo>
                    <a:pt x="170" y="110"/>
                  </a:lnTo>
                  <a:cubicBezTo>
                    <a:pt x="171" y="107"/>
                    <a:pt x="171" y="102"/>
                    <a:pt x="171" y="100"/>
                  </a:cubicBezTo>
                  <a:lnTo>
                    <a:pt x="171" y="100"/>
                  </a:lnTo>
                  <a:cubicBezTo>
                    <a:pt x="171" y="100"/>
                    <a:pt x="171" y="100"/>
                    <a:pt x="171" y="100"/>
                  </a:cubicBezTo>
                  <a:cubicBezTo>
                    <a:pt x="179" y="60"/>
                    <a:pt x="160" y="12"/>
                    <a:pt x="116" y="2"/>
                  </a:cubicBezTo>
                  <a:cubicBezTo>
                    <a:pt x="110" y="1"/>
                    <a:pt x="104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532;p23">
            <a:extLst>
              <a:ext uri="{FF2B5EF4-FFF2-40B4-BE49-F238E27FC236}">
                <a16:creationId xmlns:a16="http://schemas.microsoft.com/office/drawing/2014/main" id="{FB7FD8FF-B63F-AE95-20D8-2260411F159D}"/>
              </a:ext>
            </a:extLst>
          </p:cNvPr>
          <p:cNvGrpSpPr/>
          <p:nvPr userDrawn="1"/>
        </p:nvGrpSpPr>
        <p:grpSpPr>
          <a:xfrm>
            <a:off x="10648529" y="-62953"/>
            <a:ext cx="1001193" cy="1001163"/>
            <a:chOff x="7717858" y="3881776"/>
            <a:chExt cx="1705102" cy="1705051"/>
          </a:xfrm>
        </p:grpSpPr>
        <p:sp>
          <p:nvSpPr>
            <p:cNvPr id="143" name="Google Shape;533;p23">
              <a:extLst>
                <a:ext uri="{FF2B5EF4-FFF2-40B4-BE49-F238E27FC236}">
                  <a16:creationId xmlns:a16="http://schemas.microsoft.com/office/drawing/2014/main" id="{38FCDA3C-7BED-BB8F-5E17-ADF8A6CA2438}"/>
                </a:ext>
              </a:extLst>
            </p:cNvPr>
            <p:cNvSpPr/>
            <p:nvPr/>
          </p:nvSpPr>
          <p:spPr>
            <a:xfrm>
              <a:off x="8103811" y="4267576"/>
              <a:ext cx="1078771" cy="935696"/>
            </a:xfrm>
            <a:custGeom>
              <a:avLst/>
              <a:gdLst/>
              <a:ahLst/>
              <a:cxnLst/>
              <a:rect l="l" t="t" r="r" b="b"/>
              <a:pathLst>
                <a:path w="21142" h="18338" extrusionOk="0">
                  <a:moveTo>
                    <a:pt x="8442" y="0"/>
                  </a:moveTo>
                  <a:cubicBezTo>
                    <a:pt x="2468" y="0"/>
                    <a:pt x="1" y="5139"/>
                    <a:pt x="14" y="9759"/>
                  </a:cubicBezTo>
                  <a:cubicBezTo>
                    <a:pt x="27" y="14256"/>
                    <a:pt x="3080" y="17635"/>
                    <a:pt x="8757" y="18270"/>
                  </a:cubicBezTo>
                  <a:cubicBezTo>
                    <a:pt x="9162" y="18316"/>
                    <a:pt x="9554" y="18338"/>
                    <a:pt x="9933" y="18338"/>
                  </a:cubicBezTo>
                  <a:cubicBezTo>
                    <a:pt x="20560" y="18338"/>
                    <a:pt x="21141" y="1118"/>
                    <a:pt x="10426" y="175"/>
                  </a:cubicBezTo>
                  <a:cubicBezTo>
                    <a:pt x="9726" y="56"/>
                    <a:pt x="9065" y="0"/>
                    <a:pt x="844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34;p23">
              <a:extLst>
                <a:ext uri="{FF2B5EF4-FFF2-40B4-BE49-F238E27FC236}">
                  <a16:creationId xmlns:a16="http://schemas.microsoft.com/office/drawing/2014/main" id="{8C2747A0-2116-A666-F2E1-3411F88BA0E2}"/>
                </a:ext>
              </a:extLst>
            </p:cNvPr>
            <p:cNvSpPr/>
            <p:nvPr/>
          </p:nvSpPr>
          <p:spPr>
            <a:xfrm>
              <a:off x="8609775" y="3881776"/>
              <a:ext cx="134145" cy="349317"/>
            </a:xfrm>
            <a:custGeom>
              <a:avLst/>
              <a:gdLst/>
              <a:ahLst/>
              <a:cxnLst/>
              <a:rect l="l" t="t" r="r" b="b"/>
              <a:pathLst>
                <a:path w="2629" h="6846" extrusionOk="0">
                  <a:moveTo>
                    <a:pt x="1709" y="1"/>
                  </a:moveTo>
                  <a:cubicBezTo>
                    <a:pt x="1545" y="1"/>
                    <a:pt x="1392" y="42"/>
                    <a:pt x="1250" y="124"/>
                  </a:cubicBezTo>
                  <a:lnTo>
                    <a:pt x="1067" y="266"/>
                  </a:lnTo>
                  <a:cubicBezTo>
                    <a:pt x="954" y="379"/>
                    <a:pt x="877" y="514"/>
                    <a:pt x="833" y="667"/>
                  </a:cubicBezTo>
                  <a:cubicBezTo>
                    <a:pt x="826" y="712"/>
                    <a:pt x="819" y="757"/>
                    <a:pt x="811" y="802"/>
                  </a:cubicBezTo>
                  <a:cubicBezTo>
                    <a:pt x="793" y="924"/>
                    <a:pt x="774" y="1046"/>
                    <a:pt x="755" y="1168"/>
                  </a:cubicBezTo>
                  <a:cubicBezTo>
                    <a:pt x="726" y="1349"/>
                    <a:pt x="697" y="1528"/>
                    <a:pt x="670" y="1709"/>
                  </a:cubicBezTo>
                  <a:cubicBezTo>
                    <a:pt x="635" y="1928"/>
                    <a:pt x="601" y="2148"/>
                    <a:pt x="566" y="2367"/>
                  </a:cubicBezTo>
                  <a:cubicBezTo>
                    <a:pt x="528" y="2609"/>
                    <a:pt x="490" y="2850"/>
                    <a:pt x="453" y="3092"/>
                  </a:cubicBezTo>
                  <a:lnTo>
                    <a:pt x="337" y="3822"/>
                  </a:lnTo>
                  <a:cubicBezTo>
                    <a:pt x="302" y="4049"/>
                    <a:pt x="266" y="4274"/>
                    <a:pt x="231" y="4501"/>
                  </a:cubicBezTo>
                  <a:cubicBezTo>
                    <a:pt x="201" y="4693"/>
                    <a:pt x="171" y="4885"/>
                    <a:pt x="141" y="5077"/>
                  </a:cubicBezTo>
                  <a:cubicBezTo>
                    <a:pt x="119" y="5215"/>
                    <a:pt x="97" y="5353"/>
                    <a:pt x="75" y="5491"/>
                  </a:cubicBezTo>
                  <a:cubicBezTo>
                    <a:pt x="65" y="5556"/>
                    <a:pt x="55" y="5621"/>
                    <a:pt x="45" y="5686"/>
                  </a:cubicBezTo>
                  <a:cubicBezTo>
                    <a:pt x="44" y="5689"/>
                    <a:pt x="44" y="5691"/>
                    <a:pt x="44" y="5695"/>
                  </a:cubicBezTo>
                  <a:cubicBezTo>
                    <a:pt x="5" y="5816"/>
                    <a:pt x="0" y="5936"/>
                    <a:pt x="28" y="6058"/>
                  </a:cubicBezTo>
                  <a:cubicBezTo>
                    <a:pt x="33" y="6178"/>
                    <a:pt x="69" y="6291"/>
                    <a:pt x="136" y="6395"/>
                  </a:cubicBezTo>
                  <a:cubicBezTo>
                    <a:pt x="192" y="6500"/>
                    <a:pt x="270" y="6586"/>
                    <a:pt x="369" y="6650"/>
                  </a:cubicBezTo>
                  <a:cubicBezTo>
                    <a:pt x="457" y="6730"/>
                    <a:pt x="559" y="6784"/>
                    <a:pt x="677" y="6813"/>
                  </a:cubicBezTo>
                  <a:lnTo>
                    <a:pt x="919" y="6845"/>
                  </a:lnTo>
                  <a:cubicBezTo>
                    <a:pt x="1084" y="6844"/>
                    <a:pt x="1237" y="6803"/>
                    <a:pt x="1378" y="6721"/>
                  </a:cubicBezTo>
                  <a:lnTo>
                    <a:pt x="1561" y="6579"/>
                  </a:lnTo>
                  <a:cubicBezTo>
                    <a:pt x="1674" y="6465"/>
                    <a:pt x="1752" y="6332"/>
                    <a:pt x="1796" y="6178"/>
                  </a:cubicBezTo>
                  <a:cubicBezTo>
                    <a:pt x="1803" y="6133"/>
                    <a:pt x="1810" y="6088"/>
                    <a:pt x="1817" y="6043"/>
                  </a:cubicBezTo>
                  <a:cubicBezTo>
                    <a:pt x="1836" y="5921"/>
                    <a:pt x="1855" y="5798"/>
                    <a:pt x="1875" y="5676"/>
                  </a:cubicBezTo>
                  <a:cubicBezTo>
                    <a:pt x="1902" y="5496"/>
                    <a:pt x="1931" y="5316"/>
                    <a:pt x="1959" y="5136"/>
                  </a:cubicBezTo>
                  <a:cubicBezTo>
                    <a:pt x="1994" y="4916"/>
                    <a:pt x="2028" y="4697"/>
                    <a:pt x="2063" y="4478"/>
                  </a:cubicBezTo>
                  <a:cubicBezTo>
                    <a:pt x="2101" y="4236"/>
                    <a:pt x="2138" y="3995"/>
                    <a:pt x="2177" y="3754"/>
                  </a:cubicBezTo>
                  <a:lnTo>
                    <a:pt x="2291" y="3023"/>
                  </a:lnTo>
                  <a:cubicBezTo>
                    <a:pt x="2326" y="2796"/>
                    <a:pt x="2363" y="2570"/>
                    <a:pt x="2398" y="2343"/>
                  </a:cubicBezTo>
                  <a:cubicBezTo>
                    <a:pt x="2428" y="2151"/>
                    <a:pt x="2458" y="1959"/>
                    <a:pt x="2488" y="1768"/>
                  </a:cubicBezTo>
                  <a:cubicBezTo>
                    <a:pt x="2509" y="1630"/>
                    <a:pt x="2532" y="1492"/>
                    <a:pt x="2553" y="1354"/>
                  </a:cubicBezTo>
                  <a:cubicBezTo>
                    <a:pt x="2563" y="1289"/>
                    <a:pt x="2573" y="1223"/>
                    <a:pt x="2585" y="1158"/>
                  </a:cubicBezTo>
                  <a:cubicBezTo>
                    <a:pt x="2585" y="1156"/>
                    <a:pt x="2585" y="1153"/>
                    <a:pt x="2586" y="1151"/>
                  </a:cubicBezTo>
                  <a:cubicBezTo>
                    <a:pt x="2624" y="1029"/>
                    <a:pt x="2629" y="909"/>
                    <a:pt x="2602" y="788"/>
                  </a:cubicBezTo>
                  <a:cubicBezTo>
                    <a:pt x="2596" y="667"/>
                    <a:pt x="2561" y="555"/>
                    <a:pt x="2494" y="450"/>
                  </a:cubicBezTo>
                  <a:cubicBezTo>
                    <a:pt x="2437" y="344"/>
                    <a:pt x="2359" y="259"/>
                    <a:pt x="2260" y="195"/>
                  </a:cubicBezTo>
                  <a:cubicBezTo>
                    <a:pt x="2172" y="115"/>
                    <a:pt x="2069" y="61"/>
                    <a:pt x="1951" y="32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35;p23">
              <a:extLst>
                <a:ext uri="{FF2B5EF4-FFF2-40B4-BE49-F238E27FC236}">
                  <a16:creationId xmlns:a16="http://schemas.microsoft.com/office/drawing/2014/main" id="{B2B05ADA-10F2-D888-EE6C-51F0F26F7742}"/>
                </a:ext>
              </a:extLst>
            </p:cNvPr>
            <p:cNvSpPr/>
            <p:nvPr/>
          </p:nvSpPr>
          <p:spPr>
            <a:xfrm>
              <a:off x="8396950" y="5237612"/>
              <a:ext cx="134094" cy="349215"/>
            </a:xfrm>
            <a:custGeom>
              <a:avLst/>
              <a:gdLst/>
              <a:ahLst/>
              <a:cxnLst/>
              <a:rect l="l" t="t" r="r" b="b"/>
              <a:pathLst>
                <a:path w="2628" h="6844" extrusionOk="0">
                  <a:moveTo>
                    <a:pt x="1708" y="0"/>
                  </a:moveTo>
                  <a:cubicBezTo>
                    <a:pt x="1544" y="0"/>
                    <a:pt x="1391" y="43"/>
                    <a:pt x="1249" y="125"/>
                  </a:cubicBezTo>
                  <a:lnTo>
                    <a:pt x="1066" y="266"/>
                  </a:lnTo>
                  <a:cubicBezTo>
                    <a:pt x="953" y="380"/>
                    <a:pt x="875" y="513"/>
                    <a:pt x="832" y="668"/>
                  </a:cubicBezTo>
                  <a:cubicBezTo>
                    <a:pt x="825" y="713"/>
                    <a:pt x="818" y="758"/>
                    <a:pt x="810" y="802"/>
                  </a:cubicBezTo>
                  <a:cubicBezTo>
                    <a:pt x="791" y="925"/>
                    <a:pt x="773" y="1046"/>
                    <a:pt x="753" y="1169"/>
                  </a:cubicBezTo>
                  <a:cubicBezTo>
                    <a:pt x="725" y="1349"/>
                    <a:pt x="696" y="1529"/>
                    <a:pt x="669" y="1708"/>
                  </a:cubicBezTo>
                  <a:cubicBezTo>
                    <a:pt x="633" y="1928"/>
                    <a:pt x="600" y="2149"/>
                    <a:pt x="564" y="2368"/>
                  </a:cubicBezTo>
                  <a:cubicBezTo>
                    <a:pt x="527" y="2609"/>
                    <a:pt x="489" y="2850"/>
                    <a:pt x="452" y="3092"/>
                  </a:cubicBezTo>
                  <a:cubicBezTo>
                    <a:pt x="414" y="3332"/>
                    <a:pt x="375" y="3578"/>
                    <a:pt x="336" y="3822"/>
                  </a:cubicBezTo>
                  <a:cubicBezTo>
                    <a:pt x="301" y="4048"/>
                    <a:pt x="266" y="4274"/>
                    <a:pt x="230" y="4501"/>
                  </a:cubicBezTo>
                  <a:cubicBezTo>
                    <a:pt x="200" y="4693"/>
                    <a:pt x="169" y="4885"/>
                    <a:pt x="139" y="5077"/>
                  </a:cubicBezTo>
                  <a:cubicBezTo>
                    <a:pt x="118" y="5215"/>
                    <a:pt x="97" y="5353"/>
                    <a:pt x="75" y="5491"/>
                  </a:cubicBezTo>
                  <a:cubicBezTo>
                    <a:pt x="65" y="5556"/>
                    <a:pt x="54" y="5620"/>
                    <a:pt x="44" y="5685"/>
                  </a:cubicBezTo>
                  <a:cubicBezTo>
                    <a:pt x="44" y="5689"/>
                    <a:pt x="44" y="5691"/>
                    <a:pt x="43" y="5694"/>
                  </a:cubicBezTo>
                  <a:cubicBezTo>
                    <a:pt x="5" y="5814"/>
                    <a:pt x="0" y="5936"/>
                    <a:pt x="26" y="6056"/>
                  </a:cubicBezTo>
                  <a:cubicBezTo>
                    <a:pt x="33" y="6177"/>
                    <a:pt x="68" y="6289"/>
                    <a:pt x="134" y="6394"/>
                  </a:cubicBezTo>
                  <a:cubicBezTo>
                    <a:pt x="192" y="6500"/>
                    <a:pt x="270" y="6585"/>
                    <a:pt x="369" y="6649"/>
                  </a:cubicBezTo>
                  <a:cubicBezTo>
                    <a:pt x="457" y="6730"/>
                    <a:pt x="559" y="6784"/>
                    <a:pt x="677" y="6811"/>
                  </a:cubicBezTo>
                  <a:cubicBezTo>
                    <a:pt x="758" y="6822"/>
                    <a:pt x="839" y="6834"/>
                    <a:pt x="919" y="6844"/>
                  </a:cubicBezTo>
                  <a:cubicBezTo>
                    <a:pt x="1084" y="6844"/>
                    <a:pt x="1237" y="6802"/>
                    <a:pt x="1378" y="6720"/>
                  </a:cubicBezTo>
                  <a:lnTo>
                    <a:pt x="1561" y="6578"/>
                  </a:lnTo>
                  <a:cubicBezTo>
                    <a:pt x="1674" y="6465"/>
                    <a:pt x="1752" y="6331"/>
                    <a:pt x="1796" y="6177"/>
                  </a:cubicBezTo>
                  <a:cubicBezTo>
                    <a:pt x="1802" y="6133"/>
                    <a:pt x="1810" y="6088"/>
                    <a:pt x="1816" y="6042"/>
                  </a:cubicBezTo>
                  <a:cubicBezTo>
                    <a:pt x="1836" y="5920"/>
                    <a:pt x="1855" y="5798"/>
                    <a:pt x="1874" y="5675"/>
                  </a:cubicBezTo>
                  <a:cubicBezTo>
                    <a:pt x="1903" y="5496"/>
                    <a:pt x="1930" y="5315"/>
                    <a:pt x="1959" y="5136"/>
                  </a:cubicBezTo>
                  <a:cubicBezTo>
                    <a:pt x="1994" y="4916"/>
                    <a:pt x="2028" y="4697"/>
                    <a:pt x="2062" y="4477"/>
                  </a:cubicBezTo>
                  <a:cubicBezTo>
                    <a:pt x="2101" y="4235"/>
                    <a:pt x="2138" y="3995"/>
                    <a:pt x="2176" y="3753"/>
                  </a:cubicBezTo>
                  <a:cubicBezTo>
                    <a:pt x="2214" y="3512"/>
                    <a:pt x="2252" y="3266"/>
                    <a:pt x="2290" y="3023"/>
                  </a:cubicBezTo>
                  <a:cubicBezTo>
                    <a:pt x="2326" y="2796"/>
                    <a:pt x="2362" y="2570"/>
                    <a:pt x="2397" y="2343"/>
                  </a:cubicBezTo>
                  <a:cubicBezTo>
                    <a:pt x="2427" y="2151"/>
                    <a:pt x="2457" y="1959"/>
                    <a:pt x="2487" y="1767"/>
                  </a:cubicBezTo>
                  <a:cubicBezTo>
                    <a:pt x="2509" y="1629"/>
                    <a:pt x="2531" y="1492"/>
                    <a:pt x="2552" y="1354"/>
                  </a:cubicBezTo>
                  <a:cubicBezTo>
                    <a:pt x="2562" y="1290"/>
                    <a:pt x="2572" y="1224"/>
                    <a:pt x="2582" y="1159"/>
                  </a:cubicBezTo>
                  <a:cubicBezTo>
                    <a:pt x="2583" y="1157"/>
                    <a:pt x="2583" y="1154"/>
                    <a:pt x="2583" y="1150"/>
                  </a:cubicBezTo>
                  <a:cubicBezTo>
                    <a:pt x="2622" y="1030"/>
                    <a:pt x="2627" y="910"/>
                    <a:pt x="2600" y="788"/>
                  </a:cubicBezTo>
                  <a:cubicBezTo>
                    <a:pt x="2595" y="668"/>
                    <a:pt x="2560" y="555"/>
                    <a:pt x="2493" y="451"/>
                  </a:cubicBezTo>
                  <a:cubicBezTo>
                    <a:pt x="2435" y="344"/>
                    <a:pt x="2358" y="260"/>
                    <a:pt x="2259" y="196"/>
                  </a:cubicBezTo>
                  <a:cubicBezTo>
                    <a:pt x="2171" y="116"/>
                    <a:pt x="2068" y="61"/>
                    <a:pt x="1950" y="33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36;p23">
              <a:extLst>
                <a:ext uri="{FF2B5EF4-FFF2-40B4-BE49-F238E27FC236}">
                  <a16:creationId xmlns:a16="http://schemas.microsoft.com/office/drawing/2014/main" id="{F7C39FD1-E5B0-CBF1-1592-2EC1C0A95504}"/>
                </a:ext>
              </a:extLst>
            </p:cNvPr>
            <p:cNvSpPr/>
            <p:nvPr/>
          </p:nvSpPr>
          <p:spPr>
            <a:xfrm>
              <a:off x="7717858" y="4561276"/>
              <a:ext cx="349266" cy="133124"/>
            </a:xfrm>
            <a:custGeom>
              <a:avLst/>
              <a:gdLst/>
              <a:ahLst/>
              <a:cxnLst/>
              <a:rect l="l" t="t" r="r" b="b"/>
              <a:pathLst>
                <a:path w="6845" h="2609" extrusionOk="0">
                  <a:moveTo>
                    <a:pt x="938" y="1"/>
                  </a:moveTo>
                  <a:cubicBezTo>
                    <a:pt x="888" y="1"/>
                    <a:pt x="838" y="6"/>
                    <a:pt x="788" y="18"/>
                  </a:cubicBezTo>
                  <a:cubicBezTo>
                    <a:pt x="667" y="23"/>
                    <a:pt x="554" y="59"/>
                    <a:pt x="450" y="126"/>
                  </a:cubicBezTo>
                  <a:cubicBezTo>
                    <a:pt x="344" y="182"/>
                    <a:pt x="260" y="261"/>
                    <a:pt x="196" y="359"/>
                  </a:cubicBezTo>
                  <a:cubicBezTo>
                    <a:pt x="115" y="447"/>
                    <a:pt x="60" y="551"/>
                    <a:pt x="33" y="669"/>
                  </a:cubicBezTo>
                  <a:cubicBezTo>
                    <a:pt x="21" y="749"/>
                    <a:pt x="11" y="829"/>
                    <a:pt x="0" y="909"/>
                  </a:cubicBezTo>
                  <a:cubicBezTo>
                    <a:pt x="0" y="1074"/>
                    <a:pt x="41" y="1227"/>
                    <a:pt x="124" y="1368"/>
                  </a:cubicBezTo>
                  <a:lnTo>
                    <a:pt x="266" y="1553"/>
                  </a:lnTo>
                  <a:cubicBezTo>
                    <a:pt x="380" y="1666"/>
                    <a:pt x="513" y="1743"/>
                    <a:pt x="667" y="1786"/>
                  </a:cubicBezTo>
                  <a:cubicBezTo>
                    <a:pt x="712" y="1794"/>
                    <a:pt x="758" y="1800"/>
                    <a:pt x="801" y="1807"/>
                  </a:cubicBezTo>
                  <a:cubicBezTo>
                    <a:pt x="924" y="1826"/>
                    <a:pt x="1046" y="1846"/>
                    <a:pt x="1169" y="1865"/>
                  </a:cubicBezTo>
                  <a:cubicBezTo>
                    <a:pt x="1348" y="1893"/>
                    <a:pt x="1529" y="1921"/>
                    <a:pt x="1708" y="1950"/>
                  </a:cubicBezTo>
                  <a:cubicBezTo>
                    <a:pt x="1929" y="1984"/>
                    <a:pt x="2148" y="2019"/>
                    <a:pt x="2368" y="2053"/>
                  </a:cubicBezTo>
                  <a:cubicBezTo>
                    <a:pt x="2608" y="2091"/>
                    <a:pt x="2851" y="2128"/>
                    <a:pt x="3091" y="2167"/>
                  </a:cubicBezTo>
                  <a:cubicBezTo>
                    <a:pt x="3332" y="2205"/>
                    <a:pt x="3579" y="2244"/>
                    <a:pt x="3822" y="2281"/>
                  </a:cubicBezTo>
                  <a:cubicBezTo>
                    <a:pt x="4048" y="2318"/>
                    <a:pt x="4275" y="2353"/>
                    <a:pt x="4501" y="2388"/>
                  </a:cubicBezTo>
                  <a:cubicBezTo>
                    <a:pt x="4693" y="2418"/>
                    <a:pt x="4885" y="2448"/>
                    <a:pt x="5076" y="2478"/>
                  </a:cubicBezTo>
                  <a:cubicBezTo>
                    <a:pt x="5214" y="2501"/>
                    <a:pt x="5352" y="2522"/>
                    <a:pt x="5490" y="2543"/>
                  </a:cubicBezTo>
                  <a:lnTo>
                    <a:pt x="5686" y="2574"/>
                  </a:lnTo>
                  <a:cubicBezTo>
                    <a:pt x="5688" y="2575"/>
                    <a:pt x="5691" y="2575"/>
                    <a:pt x="5695" y="2575"/>
                  </a:cubicBezTo>
                  <a:cubicBezTo>
                    <a:pt x="5765" y="2597"/>
                    <a:pt x="5834" y="2609"/>
                    <a:pt x="5904" y="2609"/>
                  </a:cubicBezTo>
                  <a:cubicBezTo>
                    <a:pt x="5955" y="2609"/>
                    <a:pt x="6006" y="2603"/>
                    <a:pt x="6057" y="2591"/>
                  </a:cubicBezTo>
                  <a:cubicBezTo>
                    <a:pt x="6177" y="2586"/>
                    <a:pt x="6290" y="2550"/>
                    <a:pt x="6394" y="2483"/>
                  </a:cubicBezTo>
                  <a:cubicBezTo>
                    <a:pt x="6500" y="2427"/>
                    <a:pt x="6585" y="2349"/>
                    <a:pt x="6649" y="2250"/>
                  </a:cubicBezTo>
                  <a:cubicBezTo>
                    <a:pt x="6729" y="2162"/>
                    <a:pt x="6783" y="2059"/>
                    <a:pt x="6812" y="1940"/>
                  </a:cubicBezTo>
                  <a:cubicBezTo>
                    <a:pt x="6823" y="1860"/>
                    <a:pt x="6833" y="1780"/>
                    <a:pt x="6845" y="1699"/>
                  </a:cubicBezTo>
                  <a:cubicBezTo>
                    <a:pt x="6843" y="1535"/>
                    <a:pt x="6802" y="1382"/>
                    <a:pt x="6720" y="1241"/>
                  </a:cubicBezTo>
                  <a:lnTo>
                    <a:pt x="6579" y="1056"/>
                  </a:lnTo>
                  <a:cubicBezTo>
                    <a:pt x="6465" y="945"/>
                    <a:pt x="6332" y="867"/>
                    <a:pt x="6177" y="823"/>
                  </a:cubicBezTo>
                  <a:cubicBezTo>
                    <a:pt x="6132" y="815"/>
                    <a:pt x="6087" y="809"/>
                    <a:pt x="6042" y="802"/>
                  </a:cubicBezTo>
                  <a:cubicBezTo>
                    <a:pt x="5920" y="783"/>
                    <a:pt x="5799" y="764"/>
                    <a:pt x="5676" y="744"/>
                  </a:cubicBezTo>
                  <a:cubicBezTo>
                    <a:pt x="5495" y="716"/>
                    <a:pt x="5316" y="687"/>
                    <a:pt x="5135" y="660"/>
                  </a:cubicBezTo>
                  <a:cubicBezTo>
                    <a:pt x="4916" y="625"/>
                    <a:pt x="4696" y="591"/>
                    <a:pt x="4477" y="556"/>
                  </a:cubicBezTo>
                  <a:cubicBezTo>
                    <a:pt x="4236" y="518"/>
                    <a:pt x="3994" y="481"/>
                    <a:pt x="3753" y="443"/>
                  </a:cubicBezTo>
                  <a:cubicBezTo>
                    <a:pt x="3511" y="404"/>
                    <a:pt x="3266" y="366"/>
                    <a:pt x="3022" y="328"/>
                  </a:cubicBezTo>
                  <a:cubicBezTo>
                    <a:pt x="2795" y="292"/>
                    <a:pt x="2570" y="256"/>
                    <a:pt x="2344" y="221"/>
                  </a:cubicBezTo>
                  <a:cubicBezTo>
                    <a:pt x="2152" y="191"/>
                    <a:pt x="1959" y="161"/>
                    <a:pt x="1767" y="131"/>
                  </a:cubicBezTo>
                  <a:cubicBezTo>
                    <a:pt x="1629" y="109"/>
                    <a:pt x="1491" y="87"/>
                    <a:pt x="1354" y="65"/>
                  </a:cubicBezTo>
                  <a:lnTo>
                    <a:pt x="1159" y="35"/>
                  </a:lnTo>
                  <a:cubicBezTo>
                    <a:pt x="1156" y="34"/>
                    <a:pt x="1154" y="34"/>
                    <a:pt x="1150" y="34"/>
                  </a:cubicBezTo>
                  <a:cubicBezTo>
                    <a:pt x="1079" y="12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37;p23">
              <a:extLst>
                <a:ext uri="{FF2B5EF4-FFF2-40B4-BE49-F238E27FC236}">
                  <a16:creationId xmlns:a16="http://schemas.microsoft.com/office/drawing/2014/main" id="{D30B5D6C-D321-E948-F546-7D112739728E}"/>
                </a:ext>
              </a:extLst>
            </p:cNvPr>
            <p:cNvSpPr/>
            <p:nvPr/>
          </p:nvSpPr>
          <p:spPr>
            <a:xfrm>
              <a:off x="9073643" y="4774152"/>
              <a:ext cx="349317" cy="133124"/>
            </a:xfrm>
            <a:custGeom>
              <a:avLst/>
              <a:gdLst/>
              <a:ahLst/>
              <a:cxnLst/>
              <a:rect l="l" t="t" r="r" b="b"/>
              <a:pathLst>
                <a:path w="6846" h="2609" extrusionOk="0">
                  <a:moveTo>
                    <a:pt x="941" y="1"/>
                  </a:moveTo>
                  <a:cubicBezTo>
                    <a:pt x="891" y="1"/>
                    <a:pt x="840" y="6"/>
                    <a:pt x="790" y="18"/>
                  </a:cubicBezTo>
                  <a:cubicBezTo>
                    <a:pt x="668" y="23"/>
                    <a:pt x="555" y="59"/>
                    <a:pt x="451" y="126"/>
                  </a:cubicBezTo>
                  <a:cubicBezTo>
                    <a:pt x="346" y="182"/>
                    <a:pt x="260" y="260"/>
                    <a:pt x="196" y="359"/>
                  </a:cubicBezTo>
                  <a:cubicBezTo>
                    <a:pt x="116" y="447"/>
                    <a:pt x="62" y="550"/>
                    <a:pt x="33" y="669"/>
                  </a:cubicBezTo>
                  <a:cubicBezTo>
                    <a:pt x="23" y="749"/>
                    <a:pt x="12" y="829"/>
                    <a:pt x="1" y="910"/>
                  </a:cubicBezTo>
                  <a:cubicBezTo>
                    <a:pt x="2" y="1074"/>
                    <a:pt x="43" y="1227"/>
                    <a:pt x="125" y="1369"/>
                  </a:cubicBezTo>
                  <a:lnTo>
                    <a:pt x="267" y="1553"/>
                  </a:lnTo>
                  <a:cubicBezTo>
                    <a:pt x="381" y="1665"/>
                    <a:pt x="514" y="1742"/>
                    <a:pt x="668" y="1786"/>
                  </a:cubicBezTo>
                  <a:cubicBezTo>
                    <a:pt x="713" y="1794"/>
                    <a:pt x="758" y="1800"/>
                    <a:pt x="803" y="1808"/>
                  </a:cubicBezTo>
                  <a:cubicBezTo>
                    <a:pt x="925" y="1826"/>
                    <a:pt x="1048" y="1845"/>
                    <a:pt x="1170" y="1865"/>
                  </a:cubicBezTo>
                  <a:cubicBezTo>
                    <a:pt x="1350" y="1893"/>
                    <a:pt x="1530" y="1922"/>
                    <a:pt x="1710" y="1949"/>
                  </a:cubicBezTo>
                  <a:cubicBezTo>
                    <a:pt x="1930" y="1984"/>
                    <a:pt x="2149" y="2018"/>
                    <a:pt x="2368" y="2053"/>
                  </a:cubicBezTo>
                  <a:cubicBezTo>
                    <a:pt x="2610" y="2091"/>
                    <a:pt x="2851" y="2129"/>
                    <a:pt x="3092" y="2166"/>
                  </a:cubicBezTo>
                  <a:lnTo>
                    <a:pt x="3823" y="2282"/>
                  </a:lnTo>
                  <a:cubicBezTo>
                    <a:pt x="4050" y="2317"/>
                    <a:pt x="4276" y="2353"/>
                    <a:pt x="4503" y="2388"/>
                  </a:cubicBezTo>
                  <a:cubicBezTo>
                    <a:pt x="4695" y="2418"/>
                    <a:pt x="4887" y="2448"/>
                    <a:pt x="5078" y="2478"/>
                  </a:cubicBezTo>
                  <a:lnTo>
                    <a:pt x="5492" y="2544"/>
                  </a:lnTo>
                  <a:lnTo>
                    <a:pt x="5687" y="2574"/>
                  </a:lnTo>
                  <a:cubicBezTo>
                    <a:pt x="5690" y="2575"/>
                    <a:pt x="5693" y="2575"/>
                    <a:pt x="5695" y="2575"/>
                  </a:cubicBezTo>
                  <a:cubicBezTo>
                    <a:pt x="5766" y="2597"/>
                    <a:pt x="5837" y="2608"/>
                    <a:pt x="5908" y="2608"/>
                  </a:cubicBezTo>
                  <a:cubicBezTo>
                    <a:pt x="5958" y="2608"/>
                    <a:pt x="6008" y="2603"/>
                    <a:pt x="6058" y="2591"/>
                  </a:cubicBezTo>
                  <a:cubicBezTo>
                    <a:pt x="6178" y="2586"/>
                    <a:pt x="6291" y="2550"/>
                    <a:pt x="6395" y="2483"/>
                  </a:cubicBezTo>
                  <a:cubicBezTo>
                    <a:pt x="6502" y="2427"/>
                    <a:pt x="6587" y="2348"/>
                    <a:pt x="6651" y="2250"/>
                  </a:cubicBezTo>
                  <a:cubicBezTo>
                    <a:pt x="6731" y="2162"/>
                    <a:pt x="6785" y="2058"/>
                    <a:pt x="6813" y="1940"/>
                  </a:cubicBezTo>
                  <a:cubicBezTo>
                    <a:pt x="6824" y="1860"/>
                    <a:pt x="6835" y="1780"/>
                    <a:pt x="6845" y="1700"/>
                  </a:cubicBezTo>
                  <a:cubicBezTo>
                    <a:pt x="6845" y="1535"/>
                    <a:pt x="6804" y="1382"/>
                    <a:pt x="6721" y="1241"/>
                  </a:cubicBezTo>
                  <a:lnTo>
                    <a:pt x="6579" y="1056"/>
                  </a:lnTo>
                  <a:cubicBezTo>
                    <a:pt x="6467" y="943"/>
                    <a:pt x="6332" y="866"/>
                    <a:pt x="6178" y="823"/>
                  </a:cubicBezTo>
                  <a:cubicBezTo>
                    <a:pt x="6133" y="816"/>
                    <a:pt x="6089" y="809"/>
                    <a:pt x="6044" y="802"/>
                  </a:cubicBezTo>
                  <a:cubicBezTo>
                    <a:pt x="5921" y="783"/>
                    <a:pt x="5799" y="763"/>
                    <a:pt x="5677" y="744"/>
                  </a:cubicBezTo>
                  <a:cubicBezTo>
                    <a:pt x="5497" y="717"/>
                    <a:pt x="5317" y="688"/>
                    <a:pt x="5137" y="659"/>
                  </a:cubicBezTo>
                  <a:cubicBezTo>
                    <a:pt x="4918" y="625"/>
                    <a:pt x="4698" y="590"/>
                    <a:pt x="4478" y="556"/>
                  </a:cubicBezTo>
                  <a:cubicBezTo>
                    <a:pt x="4237" y="518"/>
                    <a:pt x="3996" y="481"/>
                    <a:pt x="3754" y="442"/>
                  </a:cubicBezTo>
                  <a:cubicBezTo>
                    <a:pt x="3513" y="404"/>
                    <a:pt x="3268" y="365"/>
                    <a:pt x="3023" y="328"/>
                  </a:cubicBezTo>
                  <a:cubicBezTo>
                    <a:pt x="2797" y="291"/>
                    <a:pt x="2570" y="256"/>
                    <a:pt x="2345" y="221"/>
                  </a:cubicBezTo>
                  <a:cubicBezTo>
                    <a:pt x="2153" y="191"/>
                    <a:pt x="1961" y="161"/>
                    <a:pt x="1769" y="131"/>
                  </a:cubicBezTo>
                  <a:lnTo>
                    <a:pt x="1355" y="66"/>
                  </a:lnTo>
                  <a:lnTo>
                    <a:pt x="1160" y="36"/>
                  </a:lnTo>
                  <a:cubicBezTo>
                    <a:pt x="1157" y="34"/>
                    <a:pt x="1155" y="34"/>
                    <a:pt x="1152" y="34"/>
                  </a:cubicBezTo>
                  <a:cubicBezTo>
                    <a:pt x="1081" y="12"/>
                    <a:pt x="1011" y="1"/>
                    <a:pt x="941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38;p23">
              <a:extLst>
                <a:ext uri="{FF2B5EF4-FFF2-40B4-BE49-F238E27FC236}">
                  <a16:creationId xmlns:a16="http://schemas.microsoft.com/office/drawing/2014/main" id="{BBAF2312-1A45-A88C-9430-42BD6F26DBEC}"/>
                </a:ext>
              </a:extLst>
            </p:cNvPr>
            <p:cNvSpPr/>
            <p:nvPr/>
          </p:nvSpPr>
          <p:spPr>
            <a:xfrm>
              <a:off x="8043448" y="4028371"/>
              <a:ext cx="245634" cy="302680"/>
            </a:xfrm>
            <a:custGeom>
              <a:avLst/>
              <a:gdLst/>
              <a:ahLst/>
              <a:cxnLst/>
              <a:rect l="l" t="t" r="r" b="b"/>
              <a:pathLst>
                <a:path w="4814" h="5932" extrusionOk="0">
                  <a:moveTo>
                    <a:pt x="940" y="0"/>
                  </a:moveTo>
                  <a:cubicBezTo>
                    <a:pt x="890" y="0"/>
                    <a:pt x="839" y="6"/>
                    <a:pt x="788" y="17"/>
                  </a:cubicBezTo>
                  <a:cubicBezTo>
                    <a:pt x="668" y="23"/>
                    <a:pt x="555" y="58"/>
                    <a:pt x="451" y="125"/>
                  </a:cubicBezTo>
                  <a:lnTo>
                    <a:pt x="267" y="266"/>
                  </a:lnTo>
                  <a:cubicBezTo>
                    <a:pt x="154" y="381"/>
                    <a:pt x="76" y="514"/>
                    <a:pt x="33" y="668"/>
                  </a:cubicBezTo>
                  <a:cubicBezTo>
                    <a:pt x="22" y="748"/>
                    <a:pt x="12" y="830"/>
                    <a:pt x="1" y="910"/>
                  </a:cubicBezTo>
                  <a:cubicBezTo>
                    <a:pt x="1" y="1074"/>
                    <a:pt x="42" y="1227"/>
                    <a:pt x="125" y="1369"/>
                  </a:cubicBezTo>
                  <a:cubicBezTo>
                    <a:pt x="151" y="1405"/>
                    <a:pt x="179" y="1443"/>
                    <a:pt x="205" y="1479"/>
                  </a:cubicBezTo>
                  <a:lnTo>
                    <a:pt x="423" y="1779"/>
                  </a:lnTo>
                  <a:cubicBezTo>
                    <a:pt x="531" y="1926"/>
                    <a:pt x="639" y="2074"/>
                    <a:pt x="746" y="2220"/>
                  </a:cubicBezTo>
                  <a:cubicBezTo>
                    <a:pt x="877" y="2401"/>
                    <a:pt x="1008" y="2580"/>
                    <a:pt x="1140" y="2761"/>
                  </a:cubicBezTo>
                  <a:cubicBezTo>
                    <a:pt x="1282" y="2958"/>
                    <a:pt x="1427" y="3155"/>
                    <a:pt x="1570" y="3351"/>
                  </a:cubicBezTo>
                  <a:lnTo>
                    <a:pt x="2004" y="3947"/>
                  </a:lnTo>
                  <a:cubicBezTo>
                    <a:pt x="2139" y="4134"/>
                    <a:pt x="2274" y="4320"/>
                    <a:pt x="2410" y="4505"/>
                  </a:cubicBezTo>
                  <a:cubicBezTo>
                    <a:pt x="2525" y="4662"/>
                    <a:pt x="2639" y="4819"/>
                    <a:pt x="2753" y="4977"/>
                  </a:cubicBezTo>
                  <a:lnTo>
                    <a:pt x="2999" y="5314"/>
                  </a:lnTo>
                  <a:lnTo>
                    <a:pt x="3116" y="5473"/>
                  </a:lnTo>
                  <a:cubicBezTo>
                    <a:pt x="3117" y="5476"/>
                    <a:pt x="3120" y="5478"/>
                    <a:pt x="3121" y="5481"/>
                  </a:cubicBezTo>
                  <a:cubicBezTo>
                    <a:pt x="3177" y="5586"/>
                    <a:pt x="3256" y="5671"/>
                    <a:pt x="3355" y="5735"/>
                  </a:cubicBezTo>
                  <a:cubicBezTo>
                    <a:pt x="3443" y="5816"/>
                    <a:pt x="3546" y="5870"/>
                    <a:pt x="3664" y="5898"/>
                  </a:cubicBezTo>
                  <a:cubicBezTo>
                    <a:pt x="3734" y="5920"/>
                    <a:pt x="3805" y="5931"/>
                    <a:pt x="3875" y="5931"/>
                  </a:cubicBezTo>
                  <a:cubicBezTo>
                    <a:pt x="3926" y="5931"/>
                    <a:pt x="3976" y="5926"/>
                    <a:pt x="4026" y="5915"/>
                  </a:cubicBezTo>
                  <a:cubicBezTo>
                    <a:pt x="4147" y="5908"/>
                    <a:pt x="4260" y="5873"/>
                    <a:pt x="4364" y="5807"/>
                  </a:cubicBezTo>
                  <a:lnTo>
                    <a:pt x="4548" y="5665"/>
                  </a:lnTo>
                  <a:cubicBezTo>
                    <a:pt x="4661" y="5551"/>
                    <a:pt x="4739" y="5418"/>
                    <a:pt x="4781" y="5264"/>
                  </a:cubicBezTo>
                  <a:cubicBezTo>
                    <a:pt x="4793" y="5184"/>
                    <a:pt x="4804" y="5102"/>
                    <a:pt x="4814" y="5022"/>
                  </a:cubicBezTo>
                  <a:cubicBezTo>
                    <a:pt x="4814" y="4858"/>
                    <a:pt x="4772" y="4705"/>
                    <a:pt x="4690" y="4563"/>
                  </a:cubicBezTo>
                  <a:cubicBezTo>
                    <a:pt x="4663" y="4526"/>
                    <a:pt x="4636" y="4489"/>
                    <a:pt x="4609" y="4452"/>
                  </a:cubicBezTo>
                  <a:lnTo>
                    <a:pt x="4391" y="4153"/>
                  </a:lnTo>
                  <a:cubicBezTo>
                    <a:pt x="4283" y="4006"/>
                    <a:pt x="4177" y="3858"/>
                    <a:pt x="4069" y="3710"/>
                  </a:cubicBezTo>
                  <a:cubicBezTo>
                    <a:pt x="3937" y="3531"/>
                    <a:pt x="3807" y="3351"/>
                    <a:pt x="3675" y="3171"/>
                  </a:cubicBezTo>
                  <a:cubicBezTo>
                    <a:pt x="3532" y="2974"/>
                    <a:pt x="3389" y="2777"/>
                    <a:pt x="3245" y="2580"/>
                  </a:cubicBezTo>
                  <a:lnTo>
                    <a:pt x="2811" y="1985"/>
                  </a:lnTo>
                  <a:cubicBezTo>
                    <a:pt x="2676" y="1798"/>
                    <a:pt x="2540" y="1612"/>
                    <a:pt x="2405" y="1426"/>
                  </a:cubicBezTo>
                  <a:cubicBezTo>
                    <a:pt x="2291" y="1270"/>
                    <a:pt x="2175" y="1113"/>
                    <a:pt x="2061" y="955"/>
                  </a:cubicBezTo>
                  <a:lnTo>
                    <a:pt x="1815" y="618"/>
                  </a:lnTo>
                  <a:lnTo>
                    <a:pt x="1699" y="458"/>
                  </a:lnTo>
                  <a:cubicBezTo>
                    <a:pt x="1698" y="456"/>
                    <a:pt x="1696" y="453"/>
                    <a:pt x="1694" y="451"/>
                  </a:cubicBezTo>
                  <a:cubicBezTo>
                    <a:pt x="1637" y="345"/>
                    <a:pt x="1558" y="260"/>
                    <a:pt x="1461" y="196"/>
                  </a:cubicBezTo>
                  <a:cubicBezTo>
                    <a:pt x="1372" y="116"/>
                    <a:pt x="1269" y="62"/>
                    <a:pt x="1151" y="33"/>
                  </a:cubicBezTo>
                  <a:cubicBezTo>
                    <a:pt x="1081" y="11"/>
                    <a:pt x="1010" y="0"/>
                    <a:pt x="940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39;p23">
              <a:extLst>
                <a:ext uri="{FF2B5EF4-FFF2-40B4-BE49-F238E27FC236}">
                  <a16:creationId xmlns:a16="http://schemas.microsoft.com/office/drawing/2014/main" id="{882FB3E6-0E08-BC29-46D2-3DE4F8A584E7}"/>
                </a:ext>
              </a:extLst>
            </p:cNvPr>
            <p:cNvSpPr/>
            <p:nvPr/>
          </p:nvSpPr>
          <p:spPr>
            <a:xfrm>
              <a:off x="8851633" y="5137501"/>
              <a:ext cx="245736" cy="302731"/>
            </a:xfrm>
            <a:custGeom>
              <a:avLst/>
              <a:gdLst/>
              <a:ahLst/>
              <a:cxnLst/>
              <a:rect l="l" t="t" r="r" b="b"/>
              <a:pathLst>
                <a:path w="4816" h="5933" extrusionOk="0">
                  <a:moveTo>
                    <a:pt x="940" y="1"/>
                  </a:moveTo>
                  <a:cubicBezTo>
                    <a:pt x="889" y="1"/>
                    <a:pt x="839" y="6"/>
                    <a:pt x="789" y="17"/>
                  </a:cubicBezTo>
                  <a:cubicBezTo>
                    <a:pt x="667" y="24"/>
                    <a:pt x="555" y="59"/>
                    <a:pt x="451" y="125"/>
                  </a:cubicBezTo>
                  <a:lnTo>
                    <a:pt x="267" y="268"/>
                  </a:lnTo>
                  <a:cubicBezTo>
                    <a:pt x="155" y="381"/>
                    <a:pt x="77" y="515"/>
                    <a:pt x="33" y="668"/>
                  </a:cubicBezTo>
                  <a:cubicBezTo>
                    <a:pt x="23" y="750"/>
                    <a:pt x="12" y="830"/>
                    <a:pt x="0" y="910"/>
                  </a:cubicBezTo>
                  <a:cubicBezTo>
                    <a:pt x="2" y="1075"/>
                    <a:pt x="43" y="1228"/>
                    <a:pt x="124" y="1369"/>
                  </a:cubicBezTo>
                  <a:cubicBezTo>
                    <a:pt x="152" y="1406"/>
                    <a:pt x="178" y="1443"/>
                    <a:pt x="206" y="1480"/>
                  </a:cubicBezTo>
                  <a:cubicBezTo>
                    <a:pt x="279" y="1580"/>
                    <a:pt x="351" y="1679"/>
                    <a:pt x="423" y="1779"/>
                  </a:cubicBezTo>
                  <a:lnTo>
                    <a:pt x="745" y="2221"/>
                  </a:lnTo>
                  <a:cubicBezTo>
                    <a:pt x="877" y="2401"/>
                    <a:pt x="1007" y="2581"/>
                    <a:pt x="1139" y="2760"/>
                  </a:cubicBezTo>
                  <a:cubicBezTo>
                    <a:pt x="1283" y="2958"/>
                    <a:pt x="1427" y="3156"/>
                    <a:pt x="1572" y="3354"/>
                  </a:cubicBezTo>
                  <a:cubicBezTo>
                    <a:pt x="1716" y="3553"/>
                    <a:pt x="1861" y="3752"/>
                    <a:pt x="2006" y="3950"/>
                  </a:cubicBezTo>
                  <a:cubicBezTo>
                    <a:pt x="2141" y="4136"/>
                    <a:pt x="2275" y="4321"/>
                    <a:pt x="2411" y="4507"/>
                  </a:cubicBezTo>
                  <a:cubicBezTo>
                    <a:pt x="2525" y="4664"/>
                    <a:pt x="2640" y="4820"/>
                    <a:pt x="2754" y="4977"/>
                  </a:cubicBezTo>
                  <a:cubicBezTo>
                    <a:pt x="2836" y="5090"/>
                    <a:pt x="2918" y="5203"/>
                    <a:pt x="3001" y="5316"/>
                  </a:cubicBezTo>
                  <a:cubicBezTo>
                    <a:pt x="3039" y="5370"/>
                    <a:pt x="3079" y="5422"/>
                    <a:pt x="3117" y="5475"/>
                  </a:cubicBezTo>
                  <a:cubicBezTo>
                    <a:pt x="3119" y="5478"/>
                    <a:pt x="3120" y="5480"/>
                    <a:pt x="3122" y="5483"/>
                  </a:cubicBezTo>
                  <a:cubicBezTo>
                    <a:pt x="3179" y="5588"/>
                    <a:pt x="3257" y="5673"/>
                    <a:pt x="3356" y="5737"/>
                  </a:cubicBezTo>
                  <a:cubicBezTo>
                    <a:pt x="3444" y="5817"/>
                    <a:pt x="3547" y="5871"/>
                    <a:pt x="3665" y="5900"/>
                  </a:cubicBezTo>
                  <a:cubicBezTo>
                    <a:pt x="3736" y="5922"/>
                    <a:pt x="3806" y="5933"/>
                    <a:pt x="3877" y="5933"/>
                  </a:cubicBezTo>
                  <a:cubicBezTo>
                    <a:pt x="3927" y="5933"/>
                    <a:pt x="3977" y="5927"/>
                    <a:pt x="4027" y="5916"/>
                  </a:cubicBezTo>
                  <a:cubicBezTo>
                    <a:pt x="4149" y="5910"/>
                    <a:pt x="4262" y="5875"/>
                    <a:pt x="4366" y="5809"/>
                  </a:cubicBezTo>
                  <a:lnTo>
                    <a:pt x="4549" y="5667"/>
                  </a:lnTo>
                  <a:cubicBezTo>
                    <a:pt x="4662" y="5553"/>
                    <a:pt x="4739" y="5420"/>
                    <a:pt x="4783" y="5266"/>
                  </a:cubicBezTo>
                  <a:cubicBezTo>
                    <a:pt x="4793" y="5185"/>
                    <a:pt x="4805" y="5104"/>
                    <a:pt x="4816" y="5024"/>
                  </a:cubicBezTo>
                  <a:cubicBezTo>
                    <a:pt x="4815" y="4859"/>
                    <a:pt x="4773" y="4706"/>
                    <a:pt x="4692" y="4565"/>
                  </a:cubicBezTo>
                  <a:cubicBezTo>
                    <a:pt x="4664" y="4528"/>
                    <a:pt x="4638" y="4492"/>
                    <a:pt x="4610" y="4454"/>
                  </a:cubicBezTo>
                  <a:cubicBezTo>
                    <a:pt x="4537" y="4355"/>
                    <a:pt x="4465" y="4255"/>
                    <a:pt x="4392" y="4155"/>
                  </a:cubicBezTo>
                  <a:lnTo>
                    <a:pt x="4071" y="3713"/>
                  </a:lnTo>
                  <a:cubicBezTo>
                    <a:pt x="3939" y="3534"/>
                    <a:pt x="3809" y="3353"/>
                    <a:pt x="3677" y="3174"/>
                  </a:cubicBezTo>
                  <a:cubicBezTo>
                    <a:pt x="3533" y="2976"/>
                    <a:pt x="3389" y="2778"/>
                    <a:pt x="3245" y="2579"/>
                  </a:cubicBezTo>
                  <a:cubicBezTo>
                    <a:pt x="3100" y="2381"/>
                    <a:pt x="2955" y="2182"/>
                    <a:pt x="2811" y="1984"/>
                  </a:cubicBezTo>
                  <a:cubicBezTo>
                    <a:pt x="2675" y="1798"/>
                    <a:pt x="2540" y="1613"/>
                    <a:pt x="2406" y="1428"/>
                  </a:cubicBezTo>
                  <a:cubicBezTo>
                    <a:pt x="2291" y="1270"/>
                    <a:pt x="2176" y="1113"/>
                    <a:pt x="2062" y="957"/>
                  </a:cubicBezTo>
                  <a:cubicBezTo>
                    <a:pt x="1979" y="844"/>
                    <a:pt x="1898" y="731"/>
                    <a:pt x="1815" y="618"/>
                  </a:cubicBezTo>
                  <a:cubicBezTo>
                    <a:pt x="1776" y="565"/>
                    <a:pt x="1737" y="512"/>
                    <a:pt x="1700" y="459"/>
                  </a:cubicBezTo>
                  <a:cubicBezTo>
                    <a:pt x="1697" y="456"/>
                    <a:pt x="1696" y="454"/>
                    <a:pt x="1695" y="451"/>
                  </a:cubicBezTo>
                  <a:cubicBezTo>
                    <a:pt x="1637" y="346"/>
                    <a:pt x="1559" y="261"/>
                    <a:pt x="1460" y="197"/>
                  </a:cubicBezTo>
                  <a:cubicBezTo>
                    <a:pt x="1372" y="117"/>
                    <a:pt x="1269" y="63"/>
                    <a:pt x="1152" y="34"/>
                  </a:cubicBezTo>
                  <a:cubicBezTo>
                    <a:pt x="1081" y="12"/>
                    <a:pt x="1010" y="1"/>
                    <a:pt x="940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40;p23">
              <a:extLst>
                <a:ext uri="{FF2B5EF4-FFF2-40B4-BE49-F238E27FC236}">
                  <a16:creationId xmlns:a16="http://schemas.microsoft.com/office/drawing/2014/main" id="{9F20E8FD-1FB8-98DB-4BDC-1AD22430FAA4}"/>
                </a:ext>
              </a:extLst>
            </p:cNvPr>
            <p:cNvSpPr/>
            <p:nvPr/>
          </p:nvSpPr>
          <p:spPr>
            <a:xfrm>
              <a:off x="7863942" y="5015552"/>
              <a:ext cx="303650" cy="245634"/>
            </a:xfrm>
            <a:custGeom>
              <a:avLst/>
              <a:gdLst/>
              <a:ahLst/>
              <a:cxnLst/>
              <a:rect l="l" t="t" r="r" b="b"/>
              <a:pathLst>
                <a:path w="5951" h="4814" extrusionOk="0">
                  <a:moveTo>
                    <a:pt x="5031" y="1"/>
                  </a:moveTo>
                  <a:cubicBezTo>
                    <a:pt x="4868" y="1"/>
                    <a:pt x="4715" y="42"/>
                    <a:pt x="4574" y="125"/>
                  </a:cubicBezTo>
                  <a:cubicBezTo>
                    <a:pt x="4536" y="151"/>
                    <a:pt x="4500" y="178"/>
                    <a:pt x="4462" y="205"/>
                  </a:cubicBezTo>
                  <a:cubicBezTo>
                    <a:pt x="4363" y="278"/>
                    <a:pt x="4263" y="351"/>
                    <a:pt x="4163" y="424"/>
                  </a:cubicBezTo>
                  <a:cubicBezTo>
                    <a:pt x="4015" y="530"/>
                    <a:pt x="3869" y="638"/>
                    <a:pt x="3721" y="746"/>
                  </a:cubicBezTo>
                  <a:cubicBezTo>
                    <a:pt x="3541" y="876"/>
                    <a:pt x="3362" y="1008"/>
                    <a:pt x="3182" y="1138"/>
                  </a:cubicBezTo>
                  <a:cubicBezTo>
                    <a:pt x="2985" y="1283"/>
                    <a:pt x="2787" y="1427"/>
                    <a:pt x="2588" y="1571"/>
                  </a:cubicBezTo>
                  <a:cubicBezTo>
                    <a:pt x="2390" y="1715"/>
                    <a:pt x="2191" y="1861"/>
                    <a:pt x="1993" y="2005"/>
                  </a:cubicBezTo>
                  <a:cubicBezTo>
                    <a:pt x="1807" y="2140"/>
                    <a:pt x="1622" y="2276"/>
                    <a:pt x="1437" y="2410"/>
                  </a:cubicBezTo>
                  <a:cubicBezTo>
                    <a:pt x="1279" y="2524"/>
                    <a:pt x="1122" y="2639"/>
                    <a:pt x="966" y="2754"/>
                  </a:cubicBezTo>
                  <a:cubicBezTo>
                    <a:pt x="853" y="2835"/>
                    <a:pt x="740" y="2918"/>
                    <a:pt x="627" y="2999"/>
                  </a:cubicBezTo>
                  <a:cubicBezTo>
                    <a:pt x="574" y="3038"/>
                    <a:pt x="520" y="3077"/>
                    <a:pt x="468" y="3116"/>
                  </a:cubicBezTo>
                  <a:cubicBezTo>
                    <a:pt x="465" y="3118"/>
                    <a:pt x="463" y="3120"/>
                    <a:pt x="460" y="3121"/>
                  </a:cubicBezTo>
                  <a:cubicBezTo>
                    <a:pt x="355" y="3179"/>
                    <a:pt x="270" y="3256"/>
                    <a:pt x="206" y="3355"/>
                  </a:cubicBezTo>
                  <a:cubicBezTo>
                    <a:pt x="125" y="3443"/>
                    <a:pt x="72" y="3546"/>
                    <a:pt x="43" y="3664"/>
                  </a:cubicBezTo>
                  <a:cubicBezTo>
                    <a:pt x="5" y="3786"/>
                    <a:pt x="0" y="3906"/>
                    <a:pt x="26" y="4026"/>
                  </a:cubicBezTo>
                  <a:cubicBezTo>
                    <a:pt x="33" y="4148"/>
                    <a:pt x="68" y="4260"/>
                    <a:pt x="134" y="4365"/>
                  </a:cubicBezTo>
                  <a:lnTo>
                    <a:pt x="277" y="4548"/>
                  </a:lnTo>
                  <a:cubicBezTo>
                    <a:pt x="390" y="4661"/>
                    <a:pt x="524" y="4739"/>
                    <a:pt x="677" y="4783"/>
                  </a:cubicBezTo>
                  <a:lnTo>
                    <a:pt x="919" y="4814"/>
                  </a:lnTo>
                  <a:cubicBezTo>
                    <a:pt x="1084" y="4814"/>
                    <a:pt x="1237" y="4773"/>
                    <a:pt x="1378" y="4691"/>
                  </a:cubicBezTo>
                  <a:cubicBezTo>
                    <a:pt x="1415" y="4663"/>
                    <a:pt x="1452" y="4637"/>
                    <a:pt x="1489" y="4610"/>
                  </a:cubicBezTo>
                  <a:cubicBezTo>
                    <a:pt x="1589" y="4537"/>
                    <a:pt x="1688" y="4464"/>
                    <a:pt x="1788" y="4391"/>
                  </a:cubicBezTo>
                  <a:cubicBezTo>
                    <a:pt x="1935" y="4285"/>
                    <a:pt x="2083" y="4177"/>
                    <a:pt x="2230" y="4069"/>
                  </a:cubicBezTo>
                  <a:cubicBezTo>
                    <a:pt x="2409" y="3939"/>
                    <a:pt x="2590" y="3808"/>
                    <a:pt x="2769" y="3677"/>
                  </a:cubicBezTo>
                  <a:cubicBezTo>
                    <a:pt x="2967" y="3532"/>
                    <a:pt x="3165" y="3388"/>
                    <a:pt x="3362" y="3244"/>
                  </a:cubicBezTo>
                  <a:cubicBezTo>
                    <a:pt x="3562" y="3100"/>
                    <a:pt x="3760" y="2954"/>
                    <a:pt x="3959" y="2810"/>
                  </a:cubicBezTo>
                  <a:cubicBezTo>
                    <a:pt x="4143" y="2675"/>
                    <a:pt x="4329" y="2539"/>
                    <a:pt x="4515" y="2405"/>
                  </a:cubicBezTo>
                  <a:cubicBezTo>
                    <a:pt x="4671" y="2291"/>
                    <a:pt x="4828" y="2175"/>
                    <a:pt x="4985" y="2061"/>
                  </a:cubicBezTo>
                  <a:cubicBezTo>
                    <a:pt x="5098" y="1980"/>
                    <a:pt x="5211" y="1897"/>
                    <a:pt x="5323" y="1816"/>
                  </a:cubicBezTo>
                  <a:cubicBezTo>
                    <a:pt x="5377" y="1777"/>
                    <a:pt x="5430" y="1738"/>
                    <a:pt x="5484" y="1699"/>
                  </a:cubicBezTo>
                  <a:cubicBezTo>
                    <a:pt x="5485" y="1698"/>
                    <a:pt x="5488" y="1695"/>
                    <a:pt x="5490" y="1694"/>
                  </a:cubicBezTo>
                  <a:cubicBezTo>
                    <a:pt x="5596" y="1636"/>
                    <a:pt x="5681" y="1558"/>
                    <a:pt x="5745" y="1459"/>
                  </a:cubicBezTo>
                  <a:cubicBezTo>
                    <a:pt x="5825" y="1372"/>
                    <a:pt x="5879" y="1269"/>
                    <a:pt x="5908" y="1151"/>
                  </a:cubicBezTo>
                  <a:cubicBezTo>
                    <a:pt x="5945" y="1029"/>
                    <a:pt x="5950" y="909"/>
                    <a:pt x="5924" y="788"/>
                  </a:cubicBezTo>
                  <a:cubicBezTo>
                    <a:pt x="5919" y="667"/>
                    <a:pt x="5883" y="555"/>
                    <a:pt x="5816" y="450"/>
                  </a:cubicBezTo>
                  <a:lnTo>
                    <a:pt x="5675" y="267"/>
                  </a:lnTo>
                  <a:cubicBezTo>
                    <a:pt x="5560" y="154"/>
                    <a:pt x="5428" y="76"/>
                    <a:pt x="5273" y="34"/>
                  </a:cubicBezTo>
                  <a:lnTo>
                    <a:pt x="5031" y="1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41;p23">
              <a:extLst>
                <a:ext uri="{FF2B5EF4-FFF2-40B4-BE49-F238E27FC236}">
                  <a16:creationId xmlns:a16="http://schemas.microsoft.com/office/drawing/2014/main" id="{9438522A-515A-EA74-D6ED-C2EC33BCDA52}"/>
                </a:ext>
              </a:extLst>
            </p:cNvPr>
            <p:cNvSpPr/>
            <p:nvPr/>
          </p:nvSpPr>
          <p:spPr>
            <a:xfrm>
              <a:off x="8973124" y="4207367"/>
              <a:ext cx="303752" cy="245685"/>
            </a:xfrm>
            <a:custGeom>
              <a:avLst/>
              <a:gdLst/>
              <a:ahLst/>
              <a:cxnLst/>
              <a:rect l="l" t="t" r="r" b="b"/>
              <a:pathLst>
                <a:path w="5953" h="4815" extrusionOk="0">
                  <a:moveTo>
                    <a:pt x="5033" y="0"/>
                  </a:moveTo>
                  <a:cubicBezTo>
                    <a:pt x="4869" y="0"/>
                    <a:pt x="4716" y="42"/>
                    <a:pt x="4574" y="124"/>
                  </a:cubicBezTo>
                  <a:cubicBezTo>
                    <a:pt x="4538" y="151"/>
                    <a:pt x="4500" y="178"/>
                    <a:pt x="4464" y="205"/>
                  </a:cubicBezTo>
                  <a:cubicBezTo>
                    <a:pt x="4364" y="277"/>
                    <a:pt x="4264" y="350"/>
                    <a:pt x="4164" y="423"/>
                  </a:cubicBezTo>
                  <a:lnTo>
                    <a:pt x="3723" y="745"/>
                  </a:lnTo>
                  <a:cubicBezTo>
                    <a:pt x="3543" y="875"/>
                    <a:pt x="3363" y="1007"/>
                    <a:pt x="3183" y="1138"/>
                  </a:cubicBezTo>
                  <a:cubicBezTo>
                    <a:pt x="2985" y="1282"/>
                    <a:pt x="2787" y="1426"/>
                    <a:pt x="2589" y="1570"/>
                  </a:cubicBezTo>
                  <a:cubicBezTo>
                    <a:pt x="2392" y="1714"/>
                    <a:pt x="2193" y="1860"/>
                    <a:pt x="1993" y="2005"/>
                  </a:cubicBezTo>
                  <a:cubicBezTo>
                    <a:pt x="1808" y="2140"/>
                    <a:pt x="1623" y="2275"/>
                    <a:pt x="1438" y="2410"/>
                  </a:cubicBezTo>
                  <a:cubicBezTo>
                    <a:pt x="1281" y="2525"/>
                    <a:pt x="1124" y="2639"/>
                    <a:pt x="968" y="2753"/>
                  </a:cubicBezTo>
                  <a:cubicBezTo>
                    <a:pt x="855" y="2836"/>
                    <a:pt x="742" y="2917"/>
                    <a:pt x="629" y="3000"/>
                  </a:cubicBezTo>
                  <a:lnTo>
                    <a:pt x="468" y="3116"/>
                  </a:lnTo>
                  <a:cubicBezTo>
                    <a:pt x="467" y="3118"/>
                    <a:pt x="465" y="3119"/>
                    <a:pt x="462" y="3121"/>
                  </a:cubicBezTo>
                  <a:cubicBezTo>
                    <a:pt x="356" y="3178"/>
                    <a:pt x="272" y="3256"/>
                    <a:pt x="208" y="3355"/>
                  </a:cubicBezTo>
                  <a:cubicBezTo>
                    <a:pt x="127" y="3443"/>
                    <a:pt x="72" y="3545"/>
                    <a:pt x="45" y="3664"/>
                  </a:cubicBezTo>
                  <a:cubicBezTo>
                    <a:pt x="7" y="3785"/>
                    <a:pt x="1" y="3905"/>
                    <a:pt x="28" y="4027"/>
                  </a:cubicBezTo>
                  <a:cubicBezTo>
                    <a:pt x="33" y="4147"/>
                    <a:pt x="70" y="4260"/>
                    <a:pt x="136" y="4364"/>
                  </a:cubicBezTo>
                  <a:lnTo>
                    <a:pt x="278" y="4549"/>
                  </a:lnTo>
                  <a:cubicBezTo>
                    <a:pt x="391" y="4660"/>
                    <a:pt x="525" y="4739"/>
                    <a:pt x="679" y="4782"/>
                  </a:cubicBezTo>
                  <a:cubicBezTo>
                    <a:pt x="759" y="4793"/>
                    <a:pt x="840" y="4803"/>
                    <a:pt x="921" y="4814"/>
                  </a:cubicBezTo>
                  <a:cubicBezTo>
                    <a:pt x="1084" y="4814"/>
                    <a:pt x="1237" y="4773"/>
                    <a:pt x="1379" y="4690"/>
                  </a:cubicBezTo>
                  <a:cubicBezTo>
                    <a:pt x="1417" y="4664"/>
                    <a:pt x="1453" y="4636"/>
                    <a:pt x="1491" y="4610"/>
                  </a:cubicBezTo>
                  <a:cubicBezTo>
                    <a:pt x="1590" y="4537"/>
                    <a:pt x="1690" y="4465"/>
                    <a:pt x="1789" y="4392"/>
                  </a:cubicBezTo>
                  <a:lnTo>
                    <a:pt x="2232" y="4070"/>
                  </a:lnTo>
                  <a:cubicBezTo>
                    <a:pt x="2411" y="3939"/>
                    <a:pt x="2590" y="3807"/>
                    <a:pt x="2771" y="3677"/>
                  </a:cubicBezTo>
                  <a:cubicBezTo>
                    <a:pt x="2968" y="3533"/>
                    <a:pt x="3166" y="3389"/>
                    <a:pt x="3364" y="3244"/>
                  </a:cubicBezTo>
                  <a:cubicBezTo>
                    <a:pt x="3562" y="3099"/>
                    <a:pt x="3762" y="2955"/>
                    <a:pt x="3960" y="2809"/>
                  </a:cubicBezTo>
                  <a:cubicBezTo>
                    <a:pt x="4145" y="2675"/>
                    <a:pt x="4331" y="2540"/>
                    <a:pt x="4517" y="2404"/>
                  </a:cubicBezTo>
                  <a:cubicBezTo>
                    <a:pt x="4673" y="2290"/>
                    <a:pt x="4830" y="2176"/>
                    <a:pt x="4987" y="2061"/>
                  </a:cubicBezTo>
                  <a:cubicBezTo>
                    <a:pt x="5100" y="1979"/>
                    <a:pt x="5213" y="1896"/>
                    <a:pt x="5325" y="1815"/>
                  </a:cubicBezTo>
                  <a:lnTo>
                    <a:pt x="5485" y="1698"/>
                  </a:lnTo>
                  <a:cubicBezTo>
                    <a:pt x="5487" y="1697"/>
                    <a:pt x="5490" y="1694"/>
                    <a:pt x="5492" y="1693"/>
                  </a:cubicBezTo>
                  <a:cubicBezTo>
                    <a:pt x="5598" y="1637"/>
                    <a:pt x="5683" y="1558"/>
                    <a:pt x="5747" y="1459"/>
                  </a:cubicBezTo>
                  <a:cubicBezTo>
                    <a:pt x="5827" y="1371"/>
                    <a:pt x="5881" y="1268"/>
                    <a:pt x="5910" y="1150"/>
                  </a:cubicBezTo>
                  <a:cubicBezTo>
                    <a:pt x="5947" y="1030"/>
                    <a:pt x="5952" y="908"/>
                    <a:pt x="5926" y="788"/>
                  </a:cubicBezTo>
                  <a:cubicBezTo>
                    <a:pt x="5920" y="667"/>
                    <a:pt x="5885" y="554"/>
                    <a:pt x="5818" y="450"/>
                  </a:cubicBezTo>
                  <a:lnTo>
                    <a:pt x="5675" y="266"/>
                  </a:lnTo>
                  <a:cubicBezTo>
                    <a:pt x="5562" y="153"/>
                    <a:pt x="5428" y="75"/>
                    <a:pt x="5275" y="33"/>
                  </a:cubicBezTo>
                  <a:lnTo>
                    <a:pt x="5033" y="0"/>
                  </a:ln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42;p23">
              <a:extLst>
                <a:ext uri="{FF2B5EF4-FFF2-40B4-BE49-F238E27FC236}">
                  <a16:creationId xmlns:a16="http://schemas.microsoft.com/office/drawing/2014/main" id="{B3F790A0-2ACC-85FA-A6BF-EEF2822E98B4}"/>
                </a:ext>
              </a:extLst>
            </p:cNvPr>
            <p:cNvSpPr/>
            <p:nvPr/>
          </p:nvSpPr>
          <p:spPr>
            <a:xfrm>
              <a:off x="8366079" y="3987041"/>
              <a:ext cx="108122" cy="250635"/>
            </a:xfrm>
            <a:custGeom>
              <a:avLst/>
              <a:gdLst/>
              <a:ahLst/>
              <a:cxnLst/>
              <a:rect l="l" t="t" r="r" b="b"/>
              <a:pathLst>
                <a:path w="2119" h="4912" extrusionOk="0">
                  <a:moveTo>
                    <a:pt x="592" y="1"/>
                  </a:moveTo>
                  <a:cubicBezTo>
                    <a:pt x="545" y="1"/>
                    <a:pt x="499" y="8"/>
                    <a:pt x="452" y="23"/>
                  </a:cubicBezTo>
                  <a:lnTo>
                    <a:pt x="308" y="83"/>
                  </a:lnTo>
                  <a:cubicBezTo>
                    <a:pt x="216" y="137"/>
                    <a:pt x="144" y="210"/>
                    <a:pt x="90" y="301"/>
                  </a:cubicBezTo>
                  <a:lnTo>
                    <a:pt x="30" y="446"/>
                  </a:lnTo>
                  <a:cubicBezTo>
                    <a:pt x="1" y="554"/>
                    <a:pt x="1" y="660"/>
                    <a:pt x="30" y="768"/>
                  </a:cubicBezTo>
                  <a:lnTo>
                    <a:pt x="53" y="867"/>
                  </a:lnTo>
                  <a:cubicBezTo>
                    <a:pt x="75" y="956"/>
                    <a:pt x="96" y="1046"/>
                    <a:pt x="117" y="1135"/>
                  </a:cubicBezTo>
                  <a:cubicBezTo>
                    <a:pt x="150" y="1268"/>
                    <a:pt x="183" y="1401"/>
                    <a:pt x="214" y="1534"/>
                  </a:cubicBezTo>
                  <a:lnTo>
                    <a:pt x="332" y="2020"/>
                  </a:lnTo>
                  <a:cubicBezTo>
                    <a:pt x="374" y="2196"/>
                    <a:pt x="417" y="2373"/>
                    <a:pt x="460" y="2550"/>
                  </a:cubicBezTo>
                  <a:cubicBezTo>
                    <a:pt x="502" y="2729"/>
                    <a:pt x="546" y="2909"/>
                    <a:pt x="589" y="3088"/>
                  </a:cubicBezTo>
                  <a:cubicBezTo>
                    <a:pt x="630" y="3256"/>
                    <a:pt x="670" y="3423"/>
                    <a:pt x="710" y="3590"/>
                  </a:cubicBezTo>
                  <a:cubicBezTo>
                    <a:pt x="744" y="3730"/>
                    <a:pt x="778" y="3872"/>
                    <a:pt x="812" y="4012"/>
                  </a:cubicBezTo>
                  <a:lnTo>
                    <a:pt x="886" y="4316"/>
                  </a:lnTo>
                  <a:cubicBezTo>
                    <a:pt x="897" y="4365"/>
                    <a:pt x="909" y="4412"/>
                    <a:pt x="920" y="4460"/>
                  </a:cubicBezTo>
                  <a:lnTo>
                    <a:pt x="922" y="4466"/>
                  </a:lnTo>
                  <a:cubicBezTo>
                    <a:pt x="941" y="4545"/>
                    <a:pt x="976" y="4614"/>
                    <a:pt x="1030" y="4673"/>
                  </a:cubicBezTo>
                  <a:cubicBezTo>
                    <a:pt x="1073" y="4738"/>
                    <a:pt x="1129" y="4791"/>
                    <a:pt x="1201" y="4829"/>
                  </a:cubicBezTo>
                  <a:cubicBezTo>
                    <a:pt x="1270" y="4872"/>
                    <a:pt x="1345" y="4896"/>
                    <a:pt x="1425" y="4900"/>
                  </a:cubicBezTo>
                  <a:cubicBezTo>
                    <a:pt x="1459" y="4908"/>
                    <a:pt x="1493" y="4912"/>
                    <a:pt x="1527" y="4912"/>
                  </a:cubicBezTo>
                  <a:cubicBezTo>
                    <a:pt x="1574" y="4912"/>
                    <a:pt x="1621" y="4905"/>
                    <a:pt x="1667" y="4890"/>
                  </a:cubicBezTo>
                  <a:lnTo>
                    <a:pt x="1812" y="4829"/>
                  </a:lnTo>
                  <a:cubicBezTo>
                    <a:pt x="1903" y="4775"/>
                    <a:pt x="1976" y="4702"/>
                    <a:pt x="2028" y="4612"/>
                  </a:cubicBezTo>
                  <a:cubicBezTo>
                    <a:pt x="2050" y="4563"/>
                    <a:pt x="2070" y="4515"/>
                    <a:pt x="2090" y="4466"/>
                  </a:cubicBezTo>
                  <a:cubicBezTo>
                    <a:pt x="2119" y="4360"/>
                    <a:pt x="2119" y="4252"/>
                    <a:pt x="2090" y="4144"/>
                  </a:cubicBezTo>
                  <a:lnTo>
                    <a:pt x="2066" y="4045"/>
                  </a:lnTo>
                  <a:cubicBezTo>
                    <a:pt x="2045" y="3956"/>
                    <a:pt x="2023" y="3865"/>
                    <a:pt x="2001" y="3776"/>
                  </a:cubicBezTo>
                  <a:cubicBezTo>
                    <a:pt x="1970" y="3643"/>
                    <a:pt x="1937" y="3511"/>
                    <a:pt x="1906" y="3378"/>
                  </a:cubicBezTo>
                  <a:lnTo>
                    <a:pt x="1788" y="2892"/>
                  </a:lnTo>
                  <a:cubicBezTo>
                    <a:pt x="1745" y="2716"/>
                    <a:pt x="1702" y="2539"/>
                    <a:pt x="1660" y="2362"/>
                  </a:cubicBezTo>
                  <a:cubicBezTo>
                    <a:pt x="1616" y="2183"/>
                    <a:pt x="1573" y="2003"/>
                    <a:pt x="1529" y="1824"/>
                  </a:cubicBezTo>
                  <a:cubicBezTo>
                    <a:pt x="1489" y="1657"/>
                    <a:pt x="1449" y="1489"/>
                    <a:pt x="1409" y="1322"/>
                  </a:cubicBezTo>
                  <a:cubicBezTo>
                    <a:pt x="1375" y="1182"/>
                    <a:pt x="1341" y="1040"/>
                    <a:pt x="1307" y="900"/>
                  </a:cubicBezTo>
                  <a:lnTo>
                    <a:pt x="1233" y="596"/>
                  </a:lnTo>
                  <a:cubicBezTo>
                    <a:pt x="1222" y="549"/>
                    <a:pt x="1211" y="500"/>
                    <a:pt x="1198" y="452"/>
                  </a:cubicBezTo>
                  <a:lnTo>
                    <a:pt x="1197" y="446"/>
                  </a:lnTo>
                  <a:cubicBezTo>
                    <a:pt x="1178" y="367"/>
                    <a:pt x="1142" y="298"/>
                    <a:pt x="1089" y="240"/>
                  </a:cubicBezTo>
                  <a:cubicBezTo>
                    <a:pt x="1047" y="174"/>
                    <a:pt x="989" y="122"/>
                    <a:pt x="919" y="83"/>
                  </a:cubicBezTo>
                  <a:cubicBezTo>
                    <a:pt x="850" y="39"/>
                    <a:pt x="774" y="16"/>
                    <a:pt x="694" y="12"/>
                  </a:cubicBezTo>
                  <a:cubicBezTo>
                    <a:pt x="660" y="4"/>
                    <a:pt x="626" y="1"/>
                    <a:pt x="592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43;p23">
              <a:extLst>
                <a:ext uri="{FF2B5EF4-FFF2-40B4-BE49-F238E27FC236}">
                  <a16:creationId xmlns:a16="http://schemas.microsoft.com/office/drawing/2014/main" id="{92FDF7FA-CC03-61C8-4914-4B69F90B5718}"/>
                </a:ext>
              </a:extLst>
            </p:cNvPr>
            <p:cNvSpPr/>
            <p:nvPr/>
          </p:nvSpPr>
          <p:spPr>
            <a:xfrm>
              <a:off x="8666515" y="5231030"/>
              <a:ext cx="108173" cy="250635"/>
            </a:xfrm>
            <a:custGeom>
              <a:avLst/>
              <a:gdLst/>
              <a:ahLst/>
              <a:cxnLst/>
              <a:rect l="l" t="t" r="r" b="b"/>
              <a:pathLst>
                <a:path w="2120" h="4912" extrusionOk="0">
                  <a:moveTo>
                    <a:pt x="595" y="1"/>
                  </a:moveTo>
                  <a:cubicBezTo>
                    <a:pt x="548" y="1"/>
                    <a:pt x="500" y="8"/>
                    <a:pt x="453" y="23"/>
                  </a:cubicBezTo>
                  <a:lnTo>
                    <a:pt x="308" y="84"/>
                  </a:lnTo>
                  <a:cubicBezTo>
                    <a:pt x="217" y="138"/>
                    <a:pt x="145" y="210"/>
                    <a:pt x="91" y="301"/>
                  </a:cubicBezTo>
                  <a:lnTo>
                    <a:pt x="29" y="445"/>
                  </a:lnTo>
                  <a:cubicBezTo>
                    <a:pt x="0" y="553"/>
                    <a:pt x="0" y="660"/>
                    <a:pt x="29" y="768"/>
                  </a:cubicBezTo>
                  <a:lnTo>
                    <a:pt x="53" y="867"/>
                  </a:lnTo>
                  <a:cubicBezTo>
                    <a:pt x="76" y="957"/>
                    <a:pt x="97" y="1046"/>
                    <a:pt x="118" y="1136"/>
                  </a:cubicBezTo>
                  <a:lnTo>
                    <a:pt x="215" y="1535"/>
                  </a:lnTo>
                  <a:lnTo>
                    <a:pt x="331" y="2019"/>
                  </a:lnTo>
                  <a:cubicBezTo>
                    <a:pt x="374" y="2196"/>
                    <a:pt x="417" y="2373"/>
                    <a:pt x="461" y="2551"/>
                  </a:cubicBezTo>
                  <a:cubicBezTo>
                    <a:pt x="503" y="2728"/>
                    <a:pt x="547" y="2910"/>
                    <a:pt x="590" y="3089"/>
                  </a:cubicBezTo>
                  <a:cubicBezTo>
                    <a:pt x="630" y="3256"/>
                    <a:pt x="671" y="3423"/>
                    <a:pt x="711" y="3589"/>
                  </a:cubicBezTo>
                  <a:lnTo>
                    <a:pt x="813" y="4012"/>
                  </a:lnTo>
                  <a:lnTo>
                    <a:pt x="887" y="4315"/>
                  </a:lnTo>
                  <a:cubicBezTo>
                    <a:pt x="898" y="4364"/>
                    <a:pt x="910" y="4412"/>
                    <a:pt x="921" y="4461"/>
                  </a:cubicBezTo>
                  <a:lnTo>
                    <a:pt x="923" y="4467"/>
                  </a:lnTo>
                  <a:cubicBezTo>
                    <a:pt x="942" y="4545"/>
                    <a:pt x="977" y="4614"/>
                    <a:pt x="1031" y="4673"/>
                  </a:cubicBezTo>
                  <a:cubicBezTo>
                    <a:pt x="1074" y="4738"/>
                    <a:pt x="1130" y="4791"/>
                    <a:pt x="1202" y="4828"/>
                  </a:cubicBezTo>
                  <a:cubicBezTo>
                    <a:pt x="1271" y="4872"/>
                    <a:pt x="1346" y="4897"/>
                    <a:pt x="1426" y="4901"/>
                  </a:cubicBezTo>
                  <a:cubicBezTo>
                    <a:pt x="1459" y="4908"/>
                    <a:pt x="1493" y="4912"/>
                    <a:pt x="1526" y="4912"/>
                  </a:cubicBezTo>
                  <a:cubicBezTo>
                    <a:pt x="1573" y="4912"/>
                    <a:pt x="1621" y="4905"/>
                    <a:pt x="1668" y="4890"/>
                  </a:cubicBezTo>
                  <a:lnTo>
                    <a:pt x="1812" y="4828"/>
                  </a:lnTo>
                  <a:cubicBezTo>
                    <a:pt x="1904" y="4774"/>
                    <a:pt x="1977" y="4702"/>
                    <a:pt x="2029" y="4611"/>
                  </a:cubicBezTo>
                  <a:lnTo>
                    <a:pt x="2091" y="4467"/>
                  </a:lnTo>
                  <a:cubicBezTo>
                    <a:pt x="2120" y="4359"/>
                    <a:pt x="2120" y="4251"/>
                    <a:pt x="2091" y="4145"/>
                  </a:cubicBezTo>
                  <a:lnTo>
                    <a:pt x="2067" y="4046"/>
                  </a:lnTo>
                  <a:cubicBezTo>
                    <a:pt x="2046" y="3956"/>
                    <a:pt x="2024" y="3866"/>
                    <a:pt x="2002" y="3776"/>
                  </a:cubicBezTo>
                  <a:lnTo>
                    <a:pt x="1905" y="3377"/>
                  </a:lnTo>
                  <a:lnTo>
                    <a:pt x="1789" y="2893"/>
                  </a:lnTo>
                  <a:cubicBezTo>
                    <a:pt x="1746" y="2715"/>
                    <a:pt x="1703" y="2538"/>
                    <a:pt x="1661" y="2362"/>
                  </a:cubicBezTo>
                  <a:cubicBezTo>
                    <a:pt x="1618" y="2185"/>
                    <a:pt x="1574" y="2003"/>
                    <a:pt x="1530" y="1824"/>
                  </a:cubicBezTo>
                  <a:cubicBezTo>
                    <a:pt x="1490" y="1657"/>
                    <a:pt x="1450" y="1489"/>
                    <a:pt x="1410" y="1322"/>
                  </a:cubicBezTo>
                  <a:lnTo>
                    <a:pt x="1307" y="899"/>
                  </a:lnTo>
                  <a:lnTo>
                    <a:pt x="1234" y="596"/>
                  </a:lnTo>
                  <a:cubicBezTo>
                    <a:pt x="1222" y="548"/>
                    <a:pt x="1211" y="499"/>
                    <a:pt x="1199" y="452"/>
                  </a:cubicBezTo>
                  <a:lnTo>
                    <a:pt x="1198" y="445"/>
                  </a:lnTo>
                  <a:cubicBezTo>
                    <a:pt x="1179" y="366"/>
                    <a:pt x="1143" y="299"/>
                    <a:pt x="1089" y="240"/>
                  </a:cubicBezTo>
                  <a:cubicBezTo>
                    <a:pt x="1046" y="173"/>
                    <a:pt x="990" y="122"/>
                    <a:pt x="920" y="84"/>
                  </a:cubicBezTo>
                  <a:cubicBezTo>
                    <a:pt x="849" y="39"/>
                    <a:pt x="774" y="15"/>
                    <a:pt x="694" y="12"/>
                  </a:cubicBezTo>
                  <a:cubicBezTo>
                    <a:pt x="661" y="4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44;p23">
              <a:extLst>
                <a:ext uri="{FF2B5EF4-FFF2-40B4-BE49-F238E27FC236}">
                  <a16:creationId xmlns:a16="http://schemas.microsoft.com/office/drawing/2014/main" id="{8392D7AE-EB8A-D2CE-B4C2-03A0BBBAEEA5}"/>
                </a:ext>
              </a:extLst>
            </p:cNvPr>
            <p:cNvSpPr/>
            <p:nvPr/>
          </p:nvSpPr>
          <p:spPr>
            <a:xfrm>
              <a:off x="7910171" y="4319213"/>
              <a:ext cx="228286" cy="163127"/>
            </a:xfrm>
            <a:custGeom>
              <a:avLst/>
              <a:gdLst/>
              <a:ahLst/>
              <a:cxnLst/>
              <a:rect l="l" t="t" r="r" b="b"/>
              <a:pathLst>
                <a:path w="4474" h="3197" extrusionOk="0">
                  <a:moveTo>
                    <a:pt x="593" y="0"/>
                  </a:moveTo>
                  <a:cubicBezTo>
                    <a:pt x="546" y="0"/>
                    <a:pt x="500" y="8"/>
                    <a:pt x="453" y="23"/>
                  </a:cubicBezTo>
                  <a:cubicBezTo>
                    <a:pt x="374" y="42"/>
                    <a:pt x="305" y="77"/>
                    <a:pt x="247" y="131"/>
                  </a:cubicBezTo>
                  <a:cubicBezTo>
                    <a:pt x="181" y="173"/>
                    <a:pt x="129" y="230"/>
                    <a:pt x="91" y="301"/>
                  </a:cubicBezTo>
                  <a:lnTo>
                    <a:pt x="30" y="445"/>
                  </a:lnTo>
                  <a:cubicBezTo>
                    <a:pt x="1" y="553"/>
                    <a:pt x="1" y="660"/>
                    <a:pt x="30" y="768"/>
                  </a:cubicBezTo>
                  <a:lnTo>
                    <a:pt x="91" y="912"/>
                  </a:lnTo>
                  <a:cubicBezTo>
                    <a:pt x="145" y="1003"/>
                    <a:pt x="218" y="1076"/>
                    <a:pt x="308" y="1129"/>
                  </a:cubicBezTo>
                  <a:cubicBezTo>
                    <a:pt x="337" y="1148"/>
                    <a:pt x="367" y="1165"/>
                    <a:pt x="396" y="1183"/>
                  </a:cubicBezTo>
                  <a:cubicBezTo>
                    <a:pt x="475" y="1230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0"/>
                  </a:cubicBezTo>
                  <a:cubicBezTo>
                    <a:pt x="1123" y="1628"/>
                    <a:pt x="1265" y="1714"/>
                    <a:pt x="1408" y="1801"/>
                  </a:cubicBezTo>
                  <a:cubicBezTo>
                    <a:pt x="1563" y="1896"/>
                    <a:pt x="1719" y="1990"/>
                    <a:pt x="1873" y="2086"/>
                  </a:cubicBezTo>
                  <a:cubicBezTo>
                    <a:pt x="2031" y="2182"/>
                    <a:pt x="2188" y="2278"/>
                    <a:pt x="2346" y="2374"/>
                  </a:cubicBezTo>
                  <a:cubicBezTo>
                    <a:pt x="2492" y="2464"/>
                    <a:pt x="2639" y="2553"/>
                    <a:pt x="2786" y="2644"/>
                  </a:cubicBezTo>
                  <a:cubicBezTo>
                    <a:pt x="2910" y="2719"/>
                    <a:pt x="3033" y="2794"/>
                    <a:pt x="3157" y="2869"/>
                  </a:cubicBezTo>
                  <a:cubicBezTo>
                    <a:pt x="3246" y="2923"/>
                    <a:pt x="3334" y="2979"/>
                    <a:pt x="3423" y="3032"/>
                  </a:cubicBezTo>
                  <a:cubicBezTo>
                    <a:pt x="3466" y="3059"/>
                    <a:pt x="3508" y="3084"/>
                    <a:pt x="3550" y="3110"/>
                  </a:cubicBezTo>
                  <a:cubicBezTo>
                    <a:pt x="3552" y="3111"/>
                    <a:pt x="3553" y="3113"/>
                    <a:pt x="3556" y="3113"/>
                  </a:cubicBezTo>
                  <a:cubicBezTo>
                    <a:pt x="3625" y="3158"/>
                    <a:pt x="3700" y="3182"/>
                    <a:pt x="3780" y="3185"/>
                  </a:cubicBezTo>
                  <a:cubicBezTo>
                    <a:pt x="3814" y="3193"/>
                    <a:pt x="3847" y="3196"/>
                    <a:pt x="3881" y="3196"/>
                  </a:cubicBezTo>
                  <a:cubicBezTo>
                    <a:pt x="3928" y="3196"/>
                    <a:pt x="3975" y="3189"/>
                    <a:pt x="4022" y="3174"/>
                  </a:cubicBezTo>
                  <a:cubicBezTo>
                    <a:pt x="4101" y="3155"/>
                    <a:pt x="4170" y="3119"/>
                    <a:pt x="4228" y="3066"/>
                  </a:cubicBezTo>
                  <a:cubicBezTo>
                    <a:pt x="4295" y="3024"/>
                    <a:pt x="4346" y="2966"/>
                    <a:pt x="4385" y="2896"/>
                  </a:cubicBezTo>
                  <a:cubicBezTo>
                    <a:pt x="4405" y="2848"/>
                    <a:pt x="4425" y="2799"/>
                    <a:pt x="4445" y="2752"/>
                  </a:cubicBezTo>
                  <a:cubicBezTo>
                    <a:pt x="4474" y="2644"/>
                    <a:pt x="4474" y="2537"/>
                    <a:pt x="4445" y="2429"/>
                  </a:cubicBezTo>
                  <a:cubicBezTo>
                    <a:pt x="4425" y="2382"/>
                    <a:pt x="4405" y="2333"/>
                    <a:pt x="4385" y="2285"/>
                  </a:cubicBezTo>
                  <a:cubicBezTo>
                    <a:pt x="4331" y="2194"/>
                    <a:pt x="4258" y="2121"/>
                    <a:pt x="4167" y="2067"/>
                  </a:cubicBezTo>
                  <a:cubicBezTo>
                    <a:pt x="4138" y="2049"/>
                    <a:pt x="4109" y="2032"/>
                    <a:pt x="4080" y="2014"/>
                  </a:cubicBezTo>
                  <a:cubicBezTo>
                    <a:pt x="4001" y="1967"/>
                    <a:pt x="3922" y="1918"/>
                    <a:pt x="3844" y="1870"/>
                  </a:cubicBezTo>
                  <a:cubicBezTo>
                    <a:pt x="3728" y="1799"/>
                    <a:pt x="3611" y="1727"/>
                    <a:pt x="3494" y="1656"/>
                  </a:cubicBezTo>
                  <a:cubicBezTo>
                    <a:pt x="3351" y="1569"/>
                    <a:pt x="3210" y="1483"/>
                    <a:pt x="3068" y="1396"/>
                  </a:cubicBezTo>
                  <a:cubicBezTo>
                    <a:pt x="2913" y="1301"/>
                    <a:pt x="2757" y="1207"/>
                    <a:pt x="2602" y="1111"/>
                  </a:cubicBezTo>
                  <a:cubicBezTo>
                    <a:pt x="2445" y="1015"/>
                    <a:pt x="2287" y="918"/>
                    <a:pt x="2130" y="823"/>
                  </a:cubicBezTo>
                  <a:cubicBezTo>
                    <a:pt x="1983" y="733"/>
                    <a:pt x="1837" y="644"/>
                    <a:pt x="1690" y="553"/>
                  </a:cubicBezTo>
                  <a:cubicBezTo>
                    <a:pt x="1566" y="478"/>
                    <a:pt x="1442" y="403"/>
                    <a:pt x="1319" y="328"/>
                  </a:cubicBezTo>
                  <a:cubicBezTo>
                    <a:pt x="1230" y="272"/>
                    <a:pt x="1141" y="218"/>
                    <a:pt x="1052" y="165"/>
                  </a:cubicBezTo>
                  <a:cubicBezTo>
                    <a:pt x="1010" y="138"/>
                    <a:pt x="968" y="112"/>
                    <a:pt x="925" y="87"/>
                  </a:cubicBezTo>
                  <a:cubicBezTo>
                    <a:pt x="924" y="86"/>
                    <a:pt x="921" y="84"/>
                    <a:pt x="920" y="83"/>
                  </a:cubicBezTo>
                  <a:cubicBezTo>
                    <a:pt x="850" y="39"/>
                    <a:pt x="776" y="15"/>
                    <a:pt x="694" y="12"/>
                  </a:cubicBezTo>
                  <a:cubicBezTo>
                    <a:pt x="660" y="4"/>
                    <a:pt x="627" y="0"/>
                    <a:pt x="593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45;p23">
              <a:extLst>
                <a:ext uri="{FF2B5EF4-FFF2-40B4-BE49-F238E27FC236}">
                  <a16:creationId xmlns:a16="http://schemas.microsoft.com/office/drawing/2014/main" id="{D025297A-A8D9-CF26-0E9E-FE86FE93E699}"/>
                </a:ext>
              </a:extLst>
            </p:cNvPr>
            <p:cNvSpPr/>
            <p:nvPr/>
          </p:nvSpPr>
          <p:spPr>
            <a:xfrm>
              <a:off x="9002310" y="4986416"/>
              <a:ext cx="228286" cy="163076"/>
            </a:xfrm>
            <a:custGeom>
              <a:avLst/>
              <a:gdLst/>
              <a:ahLst/>
              <a:cxnLst/>
              <a:rect l="l" t="t" r="r" b="b"/>
              <a:pathLst>
                <a:path w="4474" h="3196" extrusionOk="0">
                  <a:moveTo>
                    <a:pt x="593" y="1"/>
                  </a:moveTo>
                  <a:cubicBezTo>
                    <a:pt x="546" y="1"/>
                    <a:pt x="500" y="8"/>
                    <a:pt x="453" y="23"/>
                  </a:cubicBezTo>
                  <a:cubicBezTo>
                    <a:pt x="374" y="41"/>
                    <a:pt x="305" y="78"/>
                    <a:pt x="246" y="132"/>
                  </a:cubicBezTo>
                  <a:cubicBezTo>
                    <a:pt x="181" y="174"/>
                    <a:pt x="128" y="231"/>
                    <a:pt x="91" y="301"/>
                  </a:cubicBezTo>
                  <a:lnTo>
                    <a:pt x="29" y="447"/>
                  </a:lnTo>
                  <a:cubicBezTo>
                    <a:pt x="1" y="553"/>
                    <a:pt x="1" y="661"/>
                    <a:pt x="29" y="768"/>
                  </a:cubicBezTo>
                  <a:cubicBezTo>
                    <a:pt x="49" y="816"/>
                    <a:pt x="71" y="864"/>
                    <a:pt x="91" y="913"/>
                  </a:cubicBezTo>
                  <a:cubicBezTo>
                    <a:pt x="145" y="1003"/>
                    <a:pt x="218" y="1076"/>
                    <a:pt x="308" y="1130"/>
                  </a:cubicBezTo>
                  <a:cubicBezTo>
                    <a:pt x="337" y="1148"/>
                    <a:pt x="366" y="1165"/>
                    <a:pt x="396" y="1183"/>
                  </a:cubicBezTo>
                  <a:cubicBezTo>
                    <a:pt x="473" y="1232"/>
                    <a:pt x="552" y="1279"/>
                    <a:pt x="631" y="1327"/>
                  </a:cubicBezTo>
                  <a:cubicBezTo>
                    <a:pt x="748" y="1398"/>
                    <a:pt x="865" y="1470"/>
                    <a:pt x="981" y="1541"/>
                  </a:cubicBezTo>
                  <a:cubicBezTo>
                    <a:pt x="1123" y="1628"/>
                    <a:pt x="1265" y="1714"/>
                    <a:pt x="1406" y="1801"/>
                  </a:cubicBezTo>
                  <a:cubicBezTo>
                    <a:pt x="1562" y="1896"/>
                    <a:pt x="1717" y="1990"/>
                    <a:pt x="1873" y="2086"/>
                  </a:cubicBezTo>
                  <a:cubicBezTo>
                    <a:pt x="2028" y="2181"/>
                    <a:pt x="2188" y="2277"/>
                    <a:pt x="2346" y="2374"/>
                  </a:cubicBezTo>
                  <a:cubicBezTo>
                    <a:pt x="2492" y="2464"/>
                    <a:pt x="2639" y="2553"/>
                    <a:pt x="2786" y="2642"/>
                  </a:cubicBezTo>
                  <a:cubicBezTo>
                    <a:pt x="2909" y="2719"/>
                    <a:pt x="3033" y="2794"/>
                    <a:pt x="3156" y="2869"/>
                  </a:cubicBezTo>
                  <a:cubicBezTo>
                    <a:pt x="3245" y="2923"/>
                    <a:pt x="3334" y="2977"/>
                    <a:pt x="3423" y="3032"/>
                  </a:cubicBezTo>
                  <a:cubicBezTo>
                    <a:pt x="3464" y="3057"/>
                    <a:pt x="3507" y="3084"/>
                    <a:pt x="3550" y="3109"/>
                  </a:cubicBezTo>
                  <a:cubicBezTo>
                    <a:pt x="3551" y="3110"/>
                    <a:pt x="3553" y="3111"/>
                    <a:pt x="3555" y="3113"/>
                  </a:cubicBezTo>
                  <a:cubicBezTo>
                    <a:pt x="3625" y="3157"/>
                    <a:pt x="3699" y="3180"/>
                    <a:pt x="3780" y="3184"/>
                  </a:cubicBezTo>
                  <a:cubicBezTo>
                    <a:pt x="3814" y="3192"/>
                    <a:pt x="3848" y="3196"/>
                    <a:pt x="3882" y="3196"/>
                  </a:cubicBezTo>
                  <a:cubicBezTo>
                    <a:pt x="3928" y="3196"/>
                    <a:pt x="3975" y="3189"/>
                    <a:pt x="4021" y="3174"/>
                  </a:cubicBezTo>
                  <a:cubicBezTo>
                    <a:pt x="4100" y="3155"/>
                    <a:pt x="4169" y="3119"/>
                    <a:pt x="4228" y="3065"/>
                  </a:cubicBezTo>
                  <a:cubicBezTo>
                    <a:pt x="4293" y="3022"/>
                    <a:pt x="4346" y="2966"/>
                    <a:pt x="4383" y="2896"/>
                  </a:cubicBezTo>
                  <a:lnTo>
                    <a:pt x="4445" y="2751"/>
                  </a:lnTo>
                  <a:cubicBezTo>
                    <a:pt x="4474" y="2644"/>
                    <a:pt x="4474" y="2536"/>
                    <a:pt x="4445" y="2429"/>
                  </a:cubicBezTo>
                  <a:lnTo>
                    <a:pt x="4383" y="2284"/>
                  </a:lnTo>
                  <a:cubicBezTo>
                    <a:pt x="4330" y="2193"/>
                    <a:pt x="4257" y="2121"/>
                    <a:pt x="4166" y="2067"/>
                  </a:cubicBezTo>
                  <a:cubicBezTo>
                    <a:pt x="4138" y="2049"/>
                    <a:pt x="4108" y="2032"/>
                    <a:pt x="4079" y="2014"/>
                  </a:cubicBezTo>
                  <a:cubicBezTo>
                    <a:pt x="4000" y="1965"/>
                    <a:pt x="3922" y="1918"/>
                    <a:pt x="3843" y="1870"/>
                  </a:cubicBezTo>
                  <a:cubicBezTo>
                    <a:pt x="3726" y="1798"/>
                    <a:pt x="3610" y="1727"/>
                    <a:pt x="3493" y="1655"/>
                  </a:cubicBezTo>
                  <a:cubicBezTo>
                    <a:pt x="3351" y="1569"/>
                    <a:pt x="3210" y="1482"/>
                    <a:pt x="3068" y="1396"/>
                  </a:cubicBezTo>
                  <a:cubicBezTo>
                    <a:pt x="2912" y="1301"/>
                    <a:pt x="2757" y="1206"/>
                    <a:pt x="2601" y="1111"/>
                  </a:cubicBezTo>
                  <a:cubicBezTo>
                    <a:pt x="2446" y="1016"/>
                    <a:pt x="2287" y="919"/>
                    <a:pt x="2129" y="823"/>
                  </a:cubicBezTo>
                  <a:cubicBezTo>
                    <a:pt x="1982" y="734"/>
                    <a:pt x="1835" y="643"/>
                    <a:pt x="1689" y="554"/>
                  </a:cubicBezTo>
                  <a:cubicBezTo>
                    <a:pt x="1566" y="479"/>
                    <a:pt x="1441" y="403"/>
                    <a:pt x="1319" y="327"/>
                  </a:cubicBezTo>
                  <a:cubicBezTo>
                    <a:pt x="1230" y="273"/>
                    <a:pt x="1141" y="220"/>
                    <a:pt x="1051" y="164"/>
                  </a:cubicBezTo>
                  <a:cubicBezTo>
                    <a:pt x="1009" y="139"/>
                    <a:pt x="967" y="113"/>
                    <a:pt x="925" y="88"/>
                  </a:cubicBezTo>
                  <a:cubicBezTo>
                    <a:pt x="924" y="87"/>
                    <a:pt x="921" y="85"/>
                    <a:pt x="920" y="84"/>
                  </a:cubicBezTo>
                  <a:cubicBezTo>
                    <a:pt x="850" y="40"/>
                    <a:pt x="774" y="16"/>
                    <a:pt x="694" y="13"/>
                  </a:cubicBezTo>
                  <a:cubicBezTo>
                    <a:pt x="660" y="5"/>
                    <a:pt x="626" y="1"/>
                    <a:pt x="593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46;p23">
              <a:extLst>
                <a:ext uri="{FF2B5EF4-FFF2-40B4-BE49-F238E27FC236}">
                  <a16:creationId xmlns:a16="http://schemas.microsoft.com/office/drawing/2014/main" id="{F961E0FA-E70A-4829-F131-3530396E8E99}"/>
                </a:ext>
              </a:extLst>
            </p:cNvPr>
            <p:cNvSpPr/>
            <p:nvPr/>
          </p:nvSpPr>
          <p:spPr>
            <a:xfrm>
              <a:off x="7822714" y="4830841"/>
              <a:ext cx="251349" cy="107510"/>
            </a:xfrm>
            <a:custGeom>
              <a:avLst/>
              <a:gdLst/>
              <a:ahLst/>
              <a:cxnLst/>
              <a:rect l="l" t="t" r="r" b="b"/>
              <a:pathLst>
                <a:path w="4926" h="2107" extrusionOk="0">
                  <a:moveTo>
                    <a:pt x="4312" y="0"/>
                  </a:moveTo>
                  <a:cubicBezTo>
                    <a:pt x="4258" y="0"/>
                    <a:pt x="4205" y="7"/>
                    <a:pt x="4151" y="22"/>
                  </a:cubicBezTo>
                  <a:lnTo>
                    <a:pt x="4051" y="46"/>
                  </a:lnTo>
                  <a:cubicBezTo>
                    <a:pt x="3962" y="67"/>
                    <a:pt x="3873" y="90"/>
                    <a:pt x="3783" y="111"/>
                  </a:cubicBezTo>
                  <a:lnTo>
                    <a:pt x="3384" y="207"/>
                  </a:lnTo>
                  <a:cubicBezTo>
                    <a:pt x="3222" y="246"/>
                    <a:pt x="3060" y="285"/>
                    <a:pt x="2900" y="324"/>
                  </a:cubicBezTo>
                  <a:lnTo>
                    <a:pt x="2368" y="453"/>
                  </a:lnTo>
                  <a:cubicBezTo>
                    <a:pt x="2191" y="496"/>
                    <a:pt x="2009" y="540"/>
                    <a:pt x="1830" y="582"/>
                  </a:cubicBezTo>
                  <a:cubicBezTo>
                    <a:pt x="1663" y="624"/>
                    <a:pt x="1497" y="664"/>
                    <a:pt x="1328" y="704"/>
                  </a:cubicBezTo>
                  <a:cubicBezTo>
                    <a:pt x="1188" y="738"/>
                    <a:pt x="1048" y="772"/>
                    <a:pt x="907" y="807"/>
                  </a:cubicBezTo>
                  <a:lnTo>
                    <a:pt x="604" y="880"/>
                  </a:lnTo>
                  <a:cubicBezTo>
                    <a:pt x="555" y="892"/>
                    <a:pt x="507" y="903"/>
                    <a:pt x="458" y="915"/>
                  </a:cubicBezTo>
                  <a:lnTo>
                    <a:pt x="453" y="916"/>
                  </a:lnTo>
                  <a:cubicBezTo>
                    <a:pt x="374" y="935"/>
                    <a:pt x="305" y="971"/>
                    <a:pt x="246" y="1025"/>
                  </a:cubicBezTo>
                  <a:cubicBezTo>
                    <a:pt x="181" y="1068"/>
                    <a:pt x="128" y="1124"/>
                    <a:pt x="91" y="1194"/>
                  </a:cubicBezTo>
                  <a:cubicBezTo>
                    <a:pt x="47" y="1265"/>
                    <a:pt x="23" y="1340"/>
                    <a:pt x="19" y="1420"/>
                  </a:cubicBezTo>
                  <a:cubicBezTo>
                    <a:pt x="0" y="1500"/>
                    <a:pt x="4" y="1581"/>
                    <a:pt x="29" y="1662"/>
                  </a:cubicBezTo>
                  <a:lnTo>
                    <a:pt x="91" y="1806"/>
                  </a:lnTo>
                  <a:cubicBezTo>
                    <a:pt x="145" y="1898"/>
                    <a:pt x="217" y="1969"/>
                    <a:pt x="308" y="2023"/>
                  </a:cubicBezTo>
                  <a:cubicBezTo>
                    <a:pt x="357" y="2043"/>
                    <a:pt x="404" y="2065"/>
                    <a:pt x="453" y="2085"/>
                  </a:cubicBezTo>
                  <a:cubicBezTo>
                    <a:pt x="506" y="2099"/>
                    <a:pt x="560" y="2106"/>
                    <a:pt x="614" y="2106"/>
                  </a:cubicBezTo>
                  <a:cubicBezTo>
                    <a:pt x="667" y="2106"/>
                    <a:pt x="721" y="2099"/>
                    <a:pt x="774" y="2085"/>
                  </a:cubicBezTo>
                  <a:lnTo>
                    <a:pt x="875" y="2061"/>
                  </a:lnTo>
                  <a:cubicBezTo>
                    <a:pt x="964" y="2040"/>
                    <a:pt x="1053" y="2017"/>
                    <a:pt x="1143" y="1996"/>
                  </a:cubicBezTo>
                  <a:lnTo>
                    <a:pt x="1542" y="1899"/>
                  </a:lnTo>
                  <a:cubicBezTo>
                    <a:pt x="1703" y="1860"/>
                    <a:pt x="1865" y="1821"/>
                    <a:pt x="2026" y="1783"/>
                  </a:cubicBezTo>
                  <a:lnTo>
                    <a:pt x="2557" y="1653"/>
                  </a:lnTo>
                  <a:cubicBezTo>
                    <a:pt x="2734" y="1611"/>
                    <a:pt x="2916" y="1567"/>
                    <a:pt x="3095" y="1523"/>
                  </a:cubicBezTo>
                  <a:cubicBezTo>
                    <a:pt x="3262" y="1483"/>
                    <a:pt x="3429" y="1443"/>
                    <a:pt x="3597" y="1403"/>
                  </a:cubicBezTo>
                  <a:cubicBezTo>
                    <a:pt x="3737" y="1369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71" y="1214"/>
                    <a:pt x="4418" y="1203"/>
                    <a:pt x="4467" y="1192"/>
                  </a:cubicBezTo>
                  <a:lnTo>
                    <a:pt x="4472" y="1191"/>
                  </a:lnTo>
                  <a:cubicBezTo>
                    <a:pt x="4551" y="1172"/>
                    <a:pt x="4620" y="1135"/>
                    <a:pt x="4679" y="1082"/>
                  </a:cubicBezTo>
                  <a:cubicBezTo>
                    <a:pt x="4744" y="1039"/>
                    <a:pt x="4797" y="982"/>
                    <a:pt x="4835" y="912"/>
                  </a:cubicBezTo>
                  <a:cubicBezTo>
                    <a:pt x="4879" y="842"/>
                    <a:pt x="4902" y="767"/>
                    <a:pt x="4906" y="686"/>
                  </a:cubicBezTo>
                  <a:cubicBezTo>
                    <a:pt x="4925" y="606"/>
                    <a:pt x="4921" y="526"/>
                    <a:pt x="4896" y="444"/>
                  </a:cubicBezTo>
                  <a:lnTo>
                    <a:pt x="4835" y="300"/>
                  </a:lnTo>
                  <a:cubicBezTo>
                    <a:pt x="4781" y="209"/>
                    <a:pt x="4708" y="137"/>
                    <a:pt x="4618" y="83"/>
                  </a:cubicBezTo>
                  <a:lnTo>
                    <a:pt x="4472" y="22"/>
                  </a:lnTo>
                  <a:cubicBezTo>
                    <a:pt x="4419" y="7"/>
                    <a:pt x="4365" y="0"/>
                    <a:pt x="431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47;p23">
              <a:extLst>
                <a:ext uri="{FF2B5EF4-FFF2-40B4-BE49-F238E27FC236}">
                  <a16:creationId xmlns:a16="http://schemas.microsoft.com/office/drawing/2014/main" id="{5CE7F95A-A680-4F20-E1AE-28A83BAD6ECC}"/>
                </a:ext>
              </a:extLst>
            </p:cNvPr>
            <p:cNvSpPr/>
            <p:nvPr/>
          </p:nvSpPr>
          <p:spPr>
            <a:xfrm>
              <a:off x="9066755" y="4530406"/>
              <a:ext cx="251247" cy="107459"/>
            </a:xfrm>
            <a:custGeom>
              <a:avLst/>
              <a:gdLst/>
              <a:ahLst/>
              <a:cxnLst/>
              <a:rect l="l" t="t" r="r" b="b"/>
              <a:pathLst>
                <a:path w="4924" h="2106" extrusionOk="0">
                  <a:moveTo>
                    <a:pt x="4311" y="0"/>
                  </a:moveTo>
                  <a:cubicBezTo>
                    <a:pt x="4258" y="0"/>
                    <a:pt x="4204" y="8"/>
                    <a:pt x="4150" y="22"/>
                  </a:cubicBezTo>
                  <a:lnTo>
                    <a:pt x="4051" y="46"/>
                  </a:lnTo>
                  <a:cubicBezTo>
                    <a:pt x="3962" y="67"/>
                    <a:pt x="3872" y="90"/>
                    <a:pt x="3783" y="111"/>
                  </a:cubicBezTo>
                  <a:lnTo>
                    <a:pt x="3384" y="208"/>
                  </a:lnTo>
                  <a:lnTo>
                    <a:pt x="2898" y="324"/>
                  </a:lnTo>
                  <a:lnTo>
                    <a:pt x="2368" y="454"/>
                  </a:lnTo>
                  <a:cubicBezTo>
                    <a:pt x="2191" y="496"/>
                    <a:pt x="2009" y="540"/>
                    <a:pt x="1830" y="583"/>
                  </a:cubicBezTo>
                  <a:cubicBezTo>
                    <a:pt x="1663" y="623"/>
                    <a:pt x="1495" y="664"/>
                    <a:pt x="1328" y="704"/>
                  </a:cubicBezTo>
                  <a:cubicBezTo>
                    <a:pt x="1188" y="738"/>
                    <a:pt x="1048" y="772"/>
                    <a:pt x="906" y="806"/>
                  </a:cubicBezTo>
                  <a:lnTo>
                    <a:pt x="602" y="880"/>
                  </a:lnTo>
                  <a:cubicBezTo>
                    <a:pt x="555" y="891"/>
                    <a:pt x="506" y="902"/>
                    <a:pt x="458" y="915"/>
                  </a:cubicBezTo>
                  <a:lnTo>
                    <a:pt x="452" y="916"/>
                  </a:lnTo>
                  <a:cubicBezTo>
                    <a:pt x="373" y="935"/>
                    <a:pt x="305" y="970"/>
                    <a:pt x="246" y="1024"/>
                  </a:cubicBezTo>
                  <a:cubicBezTo>
                    <a:pt x="180" y="1067"/>
                    <a:pt x="128" y="1123"/>
                    <a:pt x="91" y="1195"/>
                  </a:cubicBezTo>
                  <a:cubicBezTo>
                    <a:pt x="46" y="1264"/>
                    <a:pt x="22" y="1339"/>
                    <a:pt x="18" y="1419"/>
                  </a:cubicBezTo>
                  <a:cubicBezTo>
                    <a:pt x="0" y="1501"/>
                    <a:pt x="4" y="1581"/>
                    <a:pt x="29" y="1661"/>
                  </a:cubicBezTo>
                  <a:cubicBezTo>
                    <a:pt x="49" y="1709"/>
                    <a:pt x="69" y="1758"/>
                    <a:pt x="91" y="1805"/>
                  </a:cubicBezTo>
                  <a:cubicBezTo>
                    <a:pt x="145" y="1897"/>
                    <a:pt x="216" y="1970"/>
                    <a:pt x="308" y="2024"/>
                  </a:cubicBezTo>
                  <a:cubicBezTo>
                    <a:pt x="355" y="2044"/>
                    <a:pt x="404" y="2064"/>
                    <a:pt x="452" y="2084"/>
                  </a:cubicBezTo>
                  <a:cubicBezTo>
                    <a:pt x="506" y="2098"/>
                    <a:pt x="559" y="2105"/>
                    <a:pt x="613" y="2105"/>
                  </a:cubicBezTo>
                  <a:cubicBezTo>
                    <a:pt x="667" y="2105"/>
                    <a:pt x="720" y="2098"/>
                    <a:pt x="774" y="2084"/>
                  </a:cubicBezTo>
                  <a:lnTo>
                    <a:pt x="873" y="2060"/>
                  </a:lnTo>
                  <a:cubicBezTo>
                    <a:pt x="963" y="2039"/>
                    <a:pt x="1053" y="2017"/>
                    <a:pt x="1142" y="1995"/>
                  </a:cubicBezTo>
                  <a:lnTo>
                    <a:pt x="1540" y="1899"/>
                  </a:lnTo>
                  <a:lnTo>
                    <a:pt x="2026" y="1782"/>
                  </a:lnTo>
                  <a:lnTo>
                    <a:pt x="2556" y="1654"/>
                  </a:lnTo>
                  <a:cubicBezTo>
                    <a:pt x="2735" y="1610"/>
                    <a:pt x="2915" y="1567"/>
                    <a:pt x="3094" y="1523"/>
                  </a:cubicBezTo>
                  <a:cubicBezTo>
                    <a:pt x="3262" y="1483"/>
                    <a:pt x="3429" y="1443"/>
                    <a:pt x="3596" y="1403"/>
                  </a:cubicBezTo>
                  <a:cubicBezTo>
                    <a:pt x="3736" y="1368"/>
                    <a:pt x="3878" y="1334"/>
                    <a:pt x="4018" y="1300"/>
                  </a:cubicBezTo>
                  <a:lnTo>
                    <a:pt x="4322" y="1227"/>
                  </a:lnTo>
                  <a:cubicBezTo>
                    <a:pt x="4369" y="1215"/>
                    <a:pt x="4418" y="1203"/>
                    <a:pt x="4466" y="1192"/>
                  </a:cubicBezTo>
                  <a:lnTo>
                    <a:pt x="4472" y="1191"/>
                  </a:lnTo>
                  <a:cubicBezTo>
                    <a:pt x="4551" y="1172"/>
                    <a:pt x="4620" y="1136"/>
                    <a:pt x="4678" y="1082"/>
                  </a:cubicBezTo>
                  <a:cubicBezTo>
                    <a:pt x="4744" y="1039"/>
                    <a:pt x="4796" y="983"/>
                    <a:pt x="4835" y="912"/>
                  </a:cubicBezTo>
                  <a:cubicBezTo>
                    <a:pt x="4879" y="842"/>
                    <a:pt x="4902" y="767"/>
                    <a:pt x="4906" y="687"/>
                  </a:cubicBezTo>
                  <a:cubicBezTo>
                    <a:pt x="4924" y="607"/>
                    <a:pt x="4920" y="526"/>
                    <a:pt x="4895" y="445"/>
                  </a:cubicBezTo>
                  <a:cubicBezTo>
                    <a:pt x="4875" y="397"/>
                    <a:pt x="4855" y="349"/>
                    <a:pt x="4835" y="301"/>
                  </a:cubicBezTo>
                  <a:cubicBezTo>
                    <a:pt x="4781" y="209"/>
                    <a:pt x="4708" y="138"/>
                    <a:pt x="4616" y="84"/>
                  </a:cubicBezTo>
                  <a:cubicBezTo>
                    <a:pt x="4569" y="64"/>
                    <a:pt x="4520" y="42"/>
                    <a:pt x="4472" y="22"/>
                  </a:cubicBezTo>
                  <a:cubicBezTo>
                    <a:pt x="4418" y="8"/>
                    <a:pt x="4365" y="0"/>
                    <a:pt x="4311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48;p23">
              <a:extLst>
                <a:ext uri="{FF2B5EF4-FFF2-40B4-BE49-F238E27FC236}">
                  <a16:creationId xmlns:a16="http://schemas.microsoft.com/office/drawing/2014/main" id="{CA2D0F26-65D8-90BE-37C2-2565AEE4D6FA}"/>
                </a:ext>
              </a:extLst>
            </p:cNvPr>
            <p:cNvSpPr/>
            <p:nvPr/>
          </p:nvSpPr>
          <p:spPr>
            <a:xfrm>
              <a:off x="8154938" y="5166637"/>
              <a:ext cx="163790" cy="227571"/>
            </a:xfrm>
            <a:custGeom>
              <a:avLst/>
              <a:gdLst/>
              <a:ahLst/>
              <a:cxnLst/>
              <a:rect l="l" t="t" r="r" b="b"/>
              <a:pathLst>
                <a:path w="3210" h="4460" extrusionOk="0">
                  <a:moveTo>
                    <a:pt x="2596" y="0"/>
                  </a:moveTo>
                  <a:cubicBezTo>
                    <a:pt x="2543" y="0"/>
                    <a:pt x="2489" y="8"/>
                    <a:pt x="2436" y="22"/>
                  </a:cubicBezTo>
                  <a:cubicBezTo>
                    <a:pt x="2387" y="43"/>
                    <a:pt x="2339" y="63"/>
                    <a:pt x="2290" y="83"/>
                  </a:cubicBezTo>
                  <a:cubicBezTo>
                    <a:pt x="2200" y="137"/>
                    <a:pt x="2127" y="210"/>
                    <a:pt x="2073" y="300"/>
                  </a:cubicBezTo>
                  <a:cubicBezTo>
                    <a:pt x="2056" y="331"/>
                    <a:pt x="2038" y="359"/>
                    <a:pt x="2021" y="388"/>
                  </a:cubicBezTo>
                  <a:cubicBezTo>
                    <a:pt x="1972" y="467"/>
                    <a:pt x="1924" y="545"/>
                    <a:pt x="1876" y="624"/>
                  </a:cubicBezTo>
                  <a:cubicBezTo>
                    <a:pt x="1805" y="741"/>
                    <a:pt x="1733" y="857"/>
                    <a:pt x="1662" y="974"/>
                  </a:cubicBezTo>
                  <a:lnTo>
                    <a:pt x="1402" y="1400"/>
                  </a:lnTo>
                  <a:cubicBezTo>
                    <a:pt x="1307" y="1554"/>
                    <a:pt x="1212" y="1710"/>
                    <a:pt x="1118" y="1865"/>
                  </a:cubicBezTo>
                  <a:cubicBezTo>
                    <a:pt x="1022" y="2021"/>
                    <a:pt x="925" y="2180"/>
                    <a:pt x="829" y="2338"/>
                  </a:cubicBezTo>
                  <a:lnTo>
                    <a:pt x="560" y="2778"/>
                  </a:lnTo>
                  <a:cubicBezTo>
                    <a:pt x="484" y="2901"/>
                    <a:pt x="409" y="3025"/>
                    <a:pt x="334" y="3148"/>
                  </a:cubicBezTo>
                  <a:cubicBezTo>
                    <a:pt x="279" y="3237"/>
                    <a:pt x="225" y="3326"/>
                    <a:pt x="171" y="3415"/>
                  </a:cubicBezTo>
                  <a:cubicBezTo>
                    <a:pt x="145" y="3458"/>
                    <a:pt x="118" y="3499"/>
                    <a:pt x="93" y="3542"/>
                  </a:cubicBezTo>
                  <a:cubicBezTo>
                    <a:pt x="92" y="3543"/>
                    <a:pt x="91" y="3546"/>
                    <a:pt x="89" y="3547"/>
                  </a:cubicBezTo>
                  <a:cubicBezTo>
                    <a:pt x="46" y="3617"/>
                    <a:pt x="22" y="3693"/>
                    <a:pt x="18" y="3773"/>
                  </a:cubicBezTo>
                  <a:cubicBezTo>
                    <a:pt x="0" y="3853"/>
                    <a:pt x="3" y="3933"/>
                    <a:pt x="29" y="4015"/>
                  </a:cubicBezTo>
                  <a:cubicBezTo>
                    <a:pt x="48" y="4093"/>
                    <a:pt x="83" y="4162"/>
                    <a:pt x="137" y="4221"/>
                  </a:cubicBezTo>
                  <a:cubicBezTo>
                    <a:pt x="180" y="4286"/>
                    <a:pt x="236" y="4338"/>
                    <a:pt x="308" y="4376"/>
                  </a:cubicBezTo>
                  <a:lnTo>
                    <a:pt x="452" y="4438"/>
                  </a:lnTo>
                  <a:cubicBezTo>
                    <a:pt x="506" y="4452"/>
                    <a:pt x="559" y="4459"/>
                    <a:pt x="613" y="4459"/>
                  </a:cubicBezTo>
                  <a:cubicBezTo>
                    <a:pt x="667" y="4459"/>
                    <a:pt x="720" y="4452"/>
                    <a:pt x="774" y="4438"/>
                  </a:cubicBezTo>
                  <a:lnTo>
                    <a:pt x="918" y="4376"/>
                  </a:lnTo>
                  <a:cubicBezTo>
                    <a:pt x="1010" y="4322"/>
                    <a:pt x="1083" y="4249"/>
                    <a:pt x="1135" y="4159"/>
                  </a:cubicBezTo>
                  <a:cubicBezTo>
                    <a:pt x="1154" y="4130"/>
                    <a:pt x="1172" y="4101"/>
                    <a:pt x="1189" y="4071"/>
                  </a:cubicBezTo>
                  <a:cubicBezTo>
                    <a:pt x="1237" y="3994"/>
                    <a:pt x="1285" y="3915"/>
                    <a:pt x="1333" y="3836"/>
                  </a:cubicBezTo>
                  <a:cubicBezTo>
                    <a:pt x="1405" y="3719"/>
                    <a:pt x="1476" y="3602"/>
                    <a:pt x="1547" y="3486"/>
                  </a:cubicBezTo>
                  <a:lnTo>
                    <a:pt x="1807" y="3061"/>
                  </a:lnTo>
                  <a:cubicBezTo>
                    <a:pt x="1902" y="2905"/>
                    <a:pt x="1997" y="2750"/>
                    <a:pt x="2092" y="2594"/>
                  </a:cubicBezTo>
                  <a:cubicBezTo>
                    <a:pt x="2187" y="2439"/>
                    <a:pt x="2284" y="2279"/>
                    <a:pt x="2381" y="2123"/>
                  </a:cubicBezTo>
                  <a:lnTo>
                    <a:pt x="2649" y="1682"/>
                  </a:lnTo>
                  <a:cubicBezTo>
                    <a:pt x="2725" y="1558"/>
                    <a:pt x="2801" y="1435"/>
                    <a:pt x="2876" y="1311"/>
                  </a:cubicBezTo>
                  <a:cubicBezTo>
                    <a:pt x="2930" y="1222"/>
                    <a:pt x="2985" y="1133"/>
                    <a:pt x="3039" y="1044"/>
                  </a:cubicBezTo>
                  <a:cubicBezTo>
                    <a:pt x="3064" y="1003"/>
                    <a:pt x="3090" y="960"/>
                    <a:pt x="3117" y="917"/>
                  </a:cubicBezTo>
                  <a:cubicBezTo>
                    <a:pt x="3117" y="916"/>
                    <a:pt x="3118" y="914"/>
                    <a:pt x="3119" y="912"/>
                  </a:cubicBezTo>
                  <a:cubicBezTo>
                    <a:pt x="3163" y="843"/>
                    <a:pt x="3188" y="768"/>
                    <a:pt x="3192" y="687"/>
                  </a:cubicBezTo>
                  <a:cubicBezTo>
                    <a:pt x="3209" y="606"/>
                    <a:pt x="3206" y="526"/>
                    <a:pt x="3181" y="446"/>
                  </a:cubicBezTo>
                  <a:cubicBezTo>
                    <a:pt x="3162" y="367"/>
                    <a:pt x="3125" y="298"/>
                    <a:pt x="3072" y="240"/>
                  </a:cubicBezTo>
                  <a:cubicBezTo>
                    <a:pt x="3029" y="174"/>
                    <a:pt x="2972" y="121"/>
                    <a:pt x="2902" y="83"/>
                  </a:cubicBezTo>
                  <a:lnTo>
                    <a:pt x="2757" y="22"/>
                  </a:lnTo>
                  <a:cubicBezTo>
                    <a:pt x="2703" y="8"/>
                    <a:pt x="2650" y="0"/>
                    <a:pt x="2596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49;p23">
              <a:extLst>
                <a:ext uri="{FF2B5EF4-FFF2-40B4-BE49-F238E27FC236}">
                  <a16:creationId xmlns:a16="http://schemas.microsoft.com/office/drawing/2014/main" id="{3962479A-B2F5-8DC2-7347-F9DE064648D2}"/>
                </a:ext>
              </a:extLst>
            </p:cNvPr>
            <p:cNvSpPr/>
            <p:nvPr/>
          </p:nvSpPr>
          <p:spPr>
            <a:xfrm>
              <a:off x="8822039" y="4074549"/>
              <a:ext cx="163892" cy="227520"/>
            </a:xfrm>
            <a:custGeom>
              <a:avLst/>
              <a:gdLst/>
              <a:ahLst/>
              <a:cxnLst/>
              <a:rect l="l" t="t" r="r" b="b"/>
              <a:pathLst>
                <a:path w="3212" h="4459" extrusionOk="0">
                  <a:moveTo>
                    <a:pt x="2598" y="1"/>
                  </a:moveTo>
                  <a:cubicBezTo>
                    <a:pt x="2544" y="1"/>
                    <a:pt x="2491" y="8"/>
                    <a:pt x="2438" y="22"/>
                  </a:cubicBezTo>
                  <a:cubicBezTo>
                    <a:pt x="2389" y="42"/>
                    <a:pt x="2341" y="62"/>
                    <a:pt x="2292" y="84"/>
                  </a:cubicBezTo>
                  <a:cubicBezTo>
                    <a:pt x="2202" y="138"/>
                    <a:pt x="2129" y="209"/>
                    <a:pt x="2075" y="301"/>
                  </a:cubicBezTo>
                  <a:cubicBezTo>
                    <a:pt x="2058" y="330"/>
                    <a:pt x="2040" y="358"/>
                    <a:pt x="2022" y="387"/>
                  </a:cubicBezTo>
                  <a:cubicBezTo>
                    <a:pt x="1974" y="466"/>
                    <a:pt x="1926" y="545"/>
                    <a:pt x="1878" y="623"/>
                  </a:cubicBezTo>
                  <a:cubicBezTo>
                    <a:pt x="1807" y="740"/>
                    <a:pt x="1735" y="858"/>
                    <a:pt x="1664" y="974"/>
                  </a:cubicBezTo>
                  <a:lnTo>
                    <a:pt x="1404" y="1399"/>
                  </a:lnTo>
                  <a:cubicBezTo>
                    <a:pt x="1309" y="1555"/>
                    <a:pt x="1214" y="1710"/>
                    <a:pt x="1118" y="1866"/>
                  </a:cubicBezTo>
                  <a:cubicBezTo>
                    <a:pt x="1023" y="2023"/>
                    <a:pt x="926" y="2181"/>
                    <a:pt x="830" y="2337"/>
                  </a:cubicBezTo>
                  <a:lnTo>
                    <a:pt x="562" y="2777"/>
                  </a:lnTo>
                  <a:cubicBezTo>
                    <a:pt x="486" y="2902"/>
                    <a:pt x="410" y="3025"/>
                    <a:pt x="335" y="3149"/>
                  </a:cubicBezTo>
                  <a:cubicBezTo>
                    <a:pt x="281" y="3238"/>
                    <a:pt x="227" y="3327"/>
                    <a:pt x="172" y="3415"/>
                  </a:cubicBezTo>
                  <a:cubicBezTo>
                    <a:pt x="146" y="3457"/>
                    <a:pt x="120" y="3500"/>
                    <a:pt x="95" y="3541"/>
                  </a:cubicBezTo>
                  <a:cubicBezTo>
                    <a:pt x="94" y="3544"/>
                    <a:pt x="93" y="3545"/>
                    <a:pt x="91" y="3547"/>
                  </a:cubicBezTo>
                  <a:cubicBezTo>
                    <a:pt x="47" y="3616"/>
                    <a:pt x="24" y="3692"/>
                    <a:pt x="20" y="3772"/>
                  </a:cubicBezTo>
                  <a:cubicBezTo>
                    <a:pt x="1" y="3853"/>
                    <a:pt x="5" y="3934"/>
                    <a:pt x="30" y="4014"/>
                  </a:cubicBezTo>
                  <a:cubicBezTo>
                    <a:pt x="49" y="4093"/>
                    <a:pt x="85" y="4162"/>
                    <a:pt x="139" y="4220"/>
                  </a:cubicBezTo>
                  <a:cubicBezTo>
                    <a:pt x="182" y="4286"/>
                    <a:pt x="238" y="4338"/>
                    <a:pt x="308" y="4376"/>
                  </a:cubicBezTo>
                  <a:lnTo>
                    <a:pt x="454" y="4437"/>
                  </a:lnTo>
                  <a:cubicBezTo>
                    <a:pt x="507" y="4451"/>
                    <a:pt x="561" y="4458"/>
                    <a:pt x="614" y="4458"/>
                  </a:cubicBezTo>
                  <a:cubicBezTo>
                    <a:pt x="668" y="4458"/>
                    <a:pt x="721" y="4451"/>
                    <a:pt x="775" y="4437"/>
                  </a:cubicBezTo>
                  <a:lnTo>
                    <a:pt x="920" y="4376"/>
                  </a:lnTo>
                  <a:cubicBezTo>
                    <a:pt x="1010" y="4322"/>
                    <a:pt x="1083" y="4250"/>
                    <a:pt x="1137" y="4158"/>
                  </a:cubicBezTo>
                  <a:cubicBezTo>
                    <a:pt x="1155" y="4129"/>
                    <a:pt x="1172" y="4100"/>
                    <a:pt x="1190" y="4072"/>
                  </a:cubicBezTo>
                  <a:cubicBezTo>
                    <a:pt x="1239" y="3993"/>
                    <a:pt x="1286" y="3914"/>
                    <a:pt x="1334" y="3836"/>
                  </a:cubicBezTo>
                  <a:cubicBezTo>
                    <a:pt x="1405" y="3719"/>
                    <a:pt x="1477" y="3603"/>
                    <a:pt x="1548" y="3486"/>
                  </a:cubicBezTo>
                  <a:lnTo>
                    <a:pt x="1808" y="3060"/>
                  </a:lnTo>
                  <a:cubicBezTo>
                    <a:pt x="1903" y="2904"/>
                    <a:pt x="1999" y="2749"/>
                    <a:pt x="2094" y="2593"/>
                  </a:cubicBezTo>
                  <a:cubicBezTo>
                    <a:pt x="2188" y="2438"/>
                    <a:pt x="2286" y="2278"/>
                    <a:pt x="2382" y="2122"/>
                  </a:cubicBezTo>
                  <a:lnTo>
                    <a:pt x="2651" y="1681"/>
                  </a:lnTo>
                  <a:cubicBezTo>
                    <a:pt x="2726" y="1557"/>
                    <a:pt x="2802" y="1434"/>
                    <a:pt x="2878" y="1310"/>
                  </a:cubicBezTo>
                  <a:cubicBezTo>
                    <a:pt x="2932" y="1221"/>
                    <a:pt x="2986" y="1133"/>
                    <a:pt x="3041" y="1044"/>
                  </a:cubicBezTo>
                  <a:cubicBezTo>
                    <a:pt x="3066" y="1002"/>
                    <a:pt x="3092" y="959"/>
                    <a:pt x="3117" y="918"/>
                  </a:cubicBezTo>
                  <a:cubicBezTo>
                    <a:pt x="3118" y="915"/>
                    <a:pt x="3120" y="914"/>
                    <a:pt x="3121" y="911"/>
                  </a:cubicBezTo>
                  <a:cubicBezTo>
                    <a:pt x="3165" y="842"/>
                    <a:pt x="3189" y="767"/>
                    <a:pt x="3192" y="687"/>
                  </a:cubicBezTo>
                  <a:cubicBezTo>
                    <a:pt x="3211" y="607"/>
                    <a:pt x="3208" y="525"/>
                    <a:pt x="3182" y="445"/>
                  </a:cubicBezTo>
                  <a:cubicBezTo>
                    <a:pt x="3164" y="366"/>
                    <a:pt x="3127" y="298"/>
                    <a:pt x="3073" y="239"/>
                  </a:cubicBezTo>
                  <a:cubicBezTo>
                    <a:pt x="3031" y="173"/>
                    <a:pt x="2974" y="121"/>
                    <a:pt x="2904" y="84"/>
                  </a:cubicBezTo>
                  <a:lnTo>
                    <a:pt x="2759" y="22"/>
                  </a:lnTo>
                  <a:cubicBezTo>
                    <a:pt x="2705" y="8"/>
                    <a:pt x="2652" y="1"/>
                    <a:pt x="2598" y="1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50;p23">
              <a:extLst>
                <a:ext uri="{FF2B5EF4-FFF2-40B4-BE49-F238E27FC236}">
                  <a16:creationId xmlns:a16="http://schemas.microsoft.com/office/drawing/2014/main" id="{4205A89D-1F34-0832-555B-6FBCE982F246}"/>
                </a:ext>
              </a:extLst>
            </p:cNvPr>
            <p:cNvSpPr/>
            <p:nvPr/>
          </p:nvSpPr>
          <p:spPr>
            <a:xfrm>
              <a:off x="8398735" y="4596738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1"/>
                  </a:moveTo>
                  <a:cubicBezTo>
                    <a:pt x="770" y="1"/>
                    <a:pt x="664" y="27"/>
                    <a:pt x="563" y="79"/>
                  </a:cubicBezTo>
                  <a:cubicBezTo>
                    <a:pt x="452" y="115"/>
                    <a:pt x="354" y="178"/>
                    <a:pt x="271" y="267"/>
                  </a:cubicBezTo>
                  <a:cubicBezTo>
                    <a:pt x="183" y="350"/>
                    <a:pt x="121" y="446"/>
                    <a:pt x="83" y="559"/>
                  </a:cubicBezTo>
                  <a:cubicBezTo>
                    <a:pt x="27" y="668"/>
                    <a:pt x="0" y="785"/>
                    <a:pt x="5" y="909"/>
                  </a:cubicBezTo>
                  <a:cubicBezTo>
                    <a:pt x="17" y="991"/>
                    <a:pt x="27" y="1071"/>
                    <a:pt x="38" y="1151"/>
                  </a:cubicBezTo>
                  <a:cubicBezTo>
                    <a:pt x="81" y="1305"/>
                    <a:pt x="158" y="1438"/>
                    <a:pt x="271" y="1552"/>
                  </a:cubicBezTo>
                  <a:lnTo>
                    <a:pt x="455" y="1694"/>
                  </a:lnTo>
                  <a:cubicBezTo>
                    <a:pt x="597" y="1777"/>
                    <a:pt x="750" y="1818"/>
                    <a:pt x="914" y="1818"/>
                  </a:cubicBezTo>
                  <a:cubicBezTo>
                    <a:pt x="924" y="1819"/>
                    <a:pt x="934" y="1819"/>
                    <a:pt x="944" y="1819"/>
                  </a:cubicBezTo>
                  <a:cubicBezTo>
                    <a:pt x="1057" y="1819"/>
                    <a:pt x="1164" y="1793"/>
                    <a:pt x="1264" y="1741"/>
                  </a:cubicBezTo>
                  <a:cubicBezTo>
                    <a:pt x="1377" y="1703"/>
                    <a:pt x="1474" y="1640"/>
                    <a:pt x="1557" y="1552"/>
                  </a:cubicBezTo>
                  <a:cubicBezTo>
                    <a:pt x="1646" y="1470"/>
                    <a:pt x="1708" y="1372"/>
                    <a:pt x="1745" y="1259"/>
                  </a:cubicBezTo>
                  <a:cubicBezTo>
                    <a:pt x="1801" y="1151"/>
                    <a:pt x="1827" y="1035"/>
                    <a:pt x="1822" y="909"/>
                  </a:cubicBezTo>
                  <a:cubicBezTo>
                    <a:pt x="1811" y="829"/>
                    <a:pt x="1801" y="749"/>
                    <a:pt x="1790" y="668"/>
                  </a:cubicBezTo>
                  <a:cubicBezTo>
                    <a:pt x="1747" y="514"/>
                    <a:pt x="1669" y="380"/>
                    <a:pt x="1557" y="267"/>
                  </a:cubicBezTo>
                  <a:lnTo>
                    <a:pt x="1372" y="125"/>
                  </a:lnTo>
                  <a:cubicBezTo>
                    <a:pt x="1230" y="43"/>
                    <a:pt x="1077" y="1"/>
                    <a:pt x="914" y="1"/>
                  </a:cubicBezTo>
                  <a:cubicBezTo>
                    <a:pt x="904" y="1"/>
                    <a:pt x="894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51;p23">
              <a:extLst>
                <a:ext uri="{FF2B5EF4-FFF2-40B4-BE49-F238E27FC236}">
                  <a16:creationId xmlns:a16="http://schemas.microsoft.com/office/drawing/2014/main" id="{90101E66-7DC0-2F3D-E8FF-7087BA5D6DF9}"/>
                </a:ext>
              </a:extLst>
            </p:cNvPr>
            <p:cNvSpPr/>
            <p:nvPr/>
          </p:nvSpPr>
          <p:spPr>
            <a:xfrm>
              <a:off x="8670750" y="4639446"/>
              <a:ext cx="93274" cy="92814"/>
            </a:xfrm>
            <a:custGeom>
              <a:avLst/>
              <a:gdLst/>
              <a:ahLst/>
              <a:cxnLst/>
              <a:rect l="l" t="t" r="r" b="b"/>
              <a:pathLst>
                <a:path w="1828" h="1819" extrusionOk="0">
                  <a:moveTo>
                    <a:pt x="884" y="0"/>
                  </a:moveTo>
                  <a:cubicBezTo>
                    <a:pt x="770" y="0"/>
                    <a:pt x="664" y="27"/>
                    <a:pt x="564" y="80"/>
                  </a:cubicBezTo>
                  <a:cubicBezTo>
                    <a:pt x="452" y="116"/>
                    <a:pt x="354" y="179"/>
                    <a:pt x="271" y="267"/>
                  </a:cubicBezTo>
                  <a:cubicBezTo>
                    <a:pt x="183" y="349"/>
                    <a:pt x="121" y="447"/>
                    <a:pt x="84" y="560"/>
                  </a:cubicBezTo>
                  <a:cubicBezTo>
                    <a:pt x="27" y="668"/>
                    <a:pt x="0" y="784"/>
                    <a:pt x="5" y="910"/>
                  </a:cubicBezTo>
                  <a:cubicBezTo>
                    <a:pt x="16" y="990"/>
                    <a:pt x="27" y="1070"/>
                    <a:pt x="38" y="1151"/>
                  </a:cubicBezTo>
                  <a:cubicBezTo>
                    <a:pt x="80" y="1305"/>
                    <a:pt x="159" y="1439"/>
                    <a:pt x="271" y="1552"/>
                  </a:cubicBezTo>
                  <a:lnTo>
                    <a:pt x="455" y="1694"/>
                  </a:lnTo>
                  <a:cubicBezTo>
                    <a:pt x="597" y="1776"/>
                    <a:pt x="750" y="1818"/>
                    <a:pt x="914" y="1818"/>
                  </a:cubicBezTo>
                  <a:cubicBezTo>
                    <a:pt x="924" y="1818"/>
                    <a:pt x="934" y="1818"/>
                    <a:pt x="944" y="1818"/>
                  </a:cubicBezTo>
                  <a:cubicBezTo>
                    <a:pt x="1058" y="1818"/>
                    <a:pt x="1165" y="1792"/>
                    <a:pt x="1264" y="1740"/>
                  </a:cubicBezTo>
                  <a:cubicBezTo>
                    <a:pt x="1377" y="1704"/>
                    <a:pt x="1475" y="1641"/>
                    <a:pt x="1556" y="1552"/>
                  </a:cubicBezTo>
                  <a:cubicBezTo>
                    <a:pt x="1645" y="1469"/>
                    <a:pt x="1708" y="1373"/>
                    <a:pt x="1745" y="1260"/>
                  </a:cubicBezTo>
                  <a:cubicBezTo>
                    <a:pt x="1801" y="1151"/>
                    <a:pt x="1827" y="1034"/>
                    <a:pt x="1822" y="910"/>
                  </a:cubicBezTo>
                  <a:cubicBezTo>
                    <a:pt x="1812" y="828"/>
                    <a:pt x="1801" y="748"/>
                    <a:pt x="1791" y="668"/>
                  </a:cubicBezTo>
                  <a:cubicBezTo>
                    <a:pt x="1747" y="514"/>
                    <a:pt x="1669" y="381"/>
                    <a:pt x="1556" y="267"/>
                  </a:cubicBezTo>
                  <a:lnTo>
                    <a:pt x="1373" y="125"/>
                  </a:lnTo>
                  <a:cubicBezTo>
                    <a:pt x="1232" y="43"/>
                    <a:pt x="1079" y="2"/>
                    <a:pt x="914" y="1"/>
                  </a:cubicBezTo>
                  <a:cubicBezTo>
                    <a:pt x="904" y="0"/>
                    <a:pt x="894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52;p23">
              <a:extLst>
                <a:ext uri="{FF2B5EF4-FFF2-40B4-BE49-F238E27FC236}">
                  <a16:creationId xmlns:a16="http://schemas.microsoft.com/office/drawing/2014/main" id="{A99F5822-3AC6-DB30-2A96-FB09D9864F4F}"/>
                </a:ext>
              </a:extLst>
            </p:cNvPr>
            <p:cNvSpPr/>
            <p:nvPr/>
          </p:nvSpPr>
          <p:spPr>
            <a:xfrm>
              <a:off x="8450424" y="4751650"/>
              <a:ext cx="222979" cy="136033"/>
            </a:xfrm>
            <a:custGeom>
              <a:avLst/>
              <a:gdLst/>
              <a:ahLst/>
              <a:cxnLst/>
              <a:rect l="l" t="t" r="r" b="b"/>
              <a:pathLst>
                <a:path w="4370" h="2666" extrusionOk="0">
                  <a:moveTo>
                    <a:pt x="922" y="744"/>
                  </a:moveTo>
                  <a:cubicBezTo>
                    <a:pt x="923" y="747"/>
                    <a:pt x="923" y="751"/>
                    <a:pt x="924" y="754"/>
                  </a:cubicBezTo>
                  <a:cubicBezTo>
                    <a:pt x="923" y="751"/>
                    <a:pt x="923" y="747"/>
                    <a:pt x="922" y="744"/>
                  </a:cubicBezTo>
                  <a:close/>
                  <a:moveTo>
                    <a:pt x="1003" y="987"/>
                  </a:moveTo>
                  <a:lnTo>
                    <a:pt x="1008" y="997"/>
                  </a:lnTo>
                  <a:cubicBezTo>
                    <a:pt x="1006" y="994"/>
                    <a:pt x="1005" y="990"/>
                    <a:pt x="1003" y="987"/>
                  </a:cubicBezTo>
                  <a:close/>
                  <a:moveTo>
                    <a:pt x="3414" y="1109"/>
                  </a:moveTo>
                  <a:lnTo>
                    <a:pt x="3414" y="1109"/>
                  </a:lnTo>
                  <a:cubicBezTo>
                    <a:pt x="3414" y="1109"/>
                    <a:pt x="3413" y="1110"/>
                    <a:pt x="3413" y="1111"/>
                  </a:cubicBezTo>
                  <a:lnTo>
                    <a:pt x="3413" y="1111"/>
                  </a:lnTo>
                  <a:lnTo>
                    <a:pt x="3414" y="1109"/>
                  </a:lnTo>
                  <a:close/>
                  <a:moveTo>
                    <a:pt x="1088" y="1132"/>
                  </a:moveTo>
                  <a:lnTo>
                    <a:pt x="1103" y="1151"/>
                  </a:lnTo>
                  <a:lnTo>
                    <a:pt x="1103" y="1151"/>
                  </a:lnTo>
                  <a:cubicBezTo>
                    <a:pt x="1098" y="1145"/>
                    <a:pt x="1093" y="1139"/>
                    <a:pt x="1088" y="1132"/>
                  </a:cubicBezTo>
                  <a:close/>
                  <a:moveTo>
                    <a:pt x="3300" y="1337"/>
                  </a:moveTo>
                  <a:cubicBezTo>
                    <a:pt x="3298" y="1339"/>
                    <a:pt x="3296" y="1342"/>
                    <a:pt x="3294" y="1345"/>
                  </a:cubicBezTo>
                  <a:lnTo>
                    <a:pt x="3294" y="1345"/>
                  </a:lnTo>
                  <a:lnTo>
                    <a:pt x="3300" y="1337"/>
                  </a:lnTo>
                  <a:close/>
                  <a:moveTo>
                    <a:pt x="1314" y="1377"/>
                  </a:moveTo>
                  <a:lnTo>
                    <a:pt x="1321" y="1383"/>
                  </a:lnTo>
                  <a:lnTo>
                    <a:pt x="1321" y="1383"/>
                  </a:lnTo>
                  <a:cubicBezTo>
                    <a:pt x="1319" y="1381"/>
                    <a:pt x="1316" y="1379"/>
                    <a:pt x="1314" y="1377"/>
                  </a:cubicBezTo>
                  <a:close/>
                  <a:moveTo>
                    <a:pt x="3230" y="1427"/>
                  </a:moveTo>
                  <a:lnTo>
                    <a:pt x="3230" y="1427"/>
                  </a:lnTo>
                  <a:cubicBezTo>
                    <a:pt x="3229" y="1427"/>
                    <a:pt x="3229" y="1428"/>
                    <a:pt x="3228" y="1428"/>
                  </a:cubicBezTo>
                  <a:lnTo>
                    <a:pt x="3230" y="1427"/>
                  </a:lnTo>
                  <a:close/>
                  <a:moveTo>
                    <a:pt x="1774" y="1644"/>
                  </a:moveTo>
                  <a:lnTo>
                    <a:pt x="1778" y="1645"/>
                  </a:lnTo>
                  <a:cubicBezTo>
                    <a:pt x="1776" y="1645"/>
                    <a:pt x="1775" y="1644"/>
                    <a:pt x="1774" y="1644"/>
                  </a:cubicBezTo>
                  <a:close/>
                  <a:moveTo>
                    <a:pt x="2946" y="1643"/>
                  </a:moveTo>
                  <a:cubicBezTo>
                    <a:pt x="2944" y="1644"/>
                    <a:pt x="2941" y="1645"/>
                    <a:pt x="2939" y="1646"/>
                  </a:cubicBezTo>
                  <a:lnTo>
                    <a:pt x="2939" y="1646"/>
                  </a:lnTo>
                  <a:lnTo>
                    <a:pt x="2946" y="1643"/>
                  </a:lnTo>
                  <a:close/>
                  <a:moveTo>
                    <a:pt x="2843" y="1686"/>
                  </a:moveTo>
                  <a:cubicBezTo>
                    <a:pt x="2841" y="1686"/>
                    <a:pt x="2839" y="1687"/>
                    <a:pt x="2837" y="1688"/>
                  </a:cubicBezTo>
                  <a:lnTo>
                    <a:pt x="2843" y="1686"/>
                  </a:lnTo>
                  <a:close/>
                  <a:moveTo>
                    <a:pt x="2643" y="1739"/>
                  </a:moveTo>
                  <a:cubicBezTo>
                    <a:pt x="2639" y="1740"/>
                    <a:pt x="2635" y="1740"/>
                    <a:pt x="2631" y="1741"/>
                  </a:cubicBezTo>
                  <a:lnTo>
                    <a:pt x="2631" y="1741"/>
                  </a:lnTo>
                  <a:lnTo>
                    <a:pt x="2643" y="1739"/>
                  </a:lnTo>
                  <a:close/>
                  <a:moveTo>
                    <a:pt x="2572" y="1749"/>
                  </a:moveTo>
                  <a:cubicBezTo>
                    <a:pt x="2556" y="1752"/>
                    <a:pt x="2539" y="1754"/>
                    <a:pt x="2522" y="1756"/>
                  </a:cubicBezTo>
                  <a:lnTo>
                    <a:pt x="2572" y="1749"/>
                  </a:lnTo>
                  <a:close/>
                  <a:moveTo>
                    <a:pt x="474" y="1"/>
                  </a:moveTo>
                  <a:cubicBezTo>
                    <a:pt x="469" y="1"/>
                    <a:pt x="464" y="1"/>
                    <a:pt x="460" y="1"/>
                  </a:cubicBezTo>
                  <a:lnTo>
                    <a:pt x="339" y="18"/>
                  </a:lnTo>
                  <a:cubicBezTo>
                    <a:pt x="261" y="39"/>
                    <a:pt x="195" y="78"/>
                    <a:pt x="138" y="134"/>
                  </a:cubicBezTo>
                  <a:cubicBezTo>
                    <a:pt x="115" y="166"/>
                    <a:pt x="91" y="196"/>
                    <a:pt x="67" y="226"/>
                  </a:cubicBezTo>
                  <a:cubicBezTo>
                    <a:pt x="27" y="297"/>
                    <a:pt x="6" y="374"/>
                    <a:pt x="6" y="455"/>
                  </a:cubicBezTo>
                  <a:cubicBezTo>
                    <a:pt x="1" y="543"/>
                    <a:pt x="2" y="631"/>
                    <a:pt x="11" y="717"/>
                  </a:cubicBezTo>
                  <a:cubicBezTo>
                    <a:pt x="24" y="839"/>
                    <a:pt x="41" y="962"/>
                    <a:pt x="75" y="1080"/>
                  </a:cubicBezTo>
                  <a:cubicBezTo>
                    <a:pt x="108" y="1194"/>
                    <a:pt x="155" y="1305"/>
                    <a:pt x="206" y="1412"/>
                  </a:cubicBezTo>
                  <a:cubicBezTo>
                    <a:pt x="241" y="1485"/>
                    <a:pt x="283" y="1554"/>
                    <a:pt x="329" y="1620"/>
                  </a:cubicBezTo>
                  <a:cubicBezTo>
                    <a:pt x="443" y="1785"/>
                    <a:pt x="574" y="1936"/>
                    <a:pt x="729" y="2063"/>
                  </a:cubicBezTo>
                  <a:cubicBezTo>
                    <a:pt x="885" y="2188"/>
                    <a:pt x="1050" y="2305"/>
                    <a:pt x="1235" y="2393"/>
                  </a:cubicBezTo>
                  <a:cubicBezTo>
                    <a:pt x="1419" y="2479"/>
                    <a:pt x="1611" y="2553"/>
                    <a:pt x="1810" y="2598"/>
                  </a:cubicBezTo>
                  <a:cubicBezTo>
                    <a:pt x="1929" y="2625"/>
                    <a:pt x="2051" y="2641"/>
                    <a:pt x="2173" y="2654"/>
                  </a:cubicBezTo>
                  <a:cubicBezTo>
                    <a:pt x="2244" y="2661"/>
                    <a:pt x="2316" y="2665"/>
                    <a:pt x="2388" y="2665"/>
                  </a:cubicBezTo>
                  <a:cubicBezTo>
                    <a:pt x="2398" y="2665"/>
                    <a:pt x="2408" y="2665"/>
                    <a:pt x="2418" y="2665"/>
                  </a:cubicBezTo>
                  <a:cubicBezTo>
                    <a:pt x="2540" y="2664"/>
                    <a:pt x="2658" y="2647"/>
                    <a:pt x="2778" y="2631"/>
                  </a:cubicBezTo>
                  <a:cubicBezTo>
                    <a:pt x="2857" y="2620"/>
                    <a:pt x="2935" y="2603"/>
                    <a:pt x="3011" y="2581"/>
                  </a:cubicBezTo>
                  <a:cubicBezTo>
                    <a:pt x="3124" y="2548"/>
                    <a:pt x="3233" y="2503"/>
                    <a:pt x="3339" y="2454"/>
                  </a:cubicBezTo>
                  <a:cubicBezTo>
                    <a:pt x="3410" y="2422"/>
                    <a:pt x="3479" y="2384"/>
                    <a:pt x="3543" y="2339"/>
                  </a:cubicBezTo>
                  <a:cubicBezTo>
                    <a:pt x="3640" y="2274"/>
                    <a:pt x="3734" y="2202"/>
                    <a:pt x="3817" y="2121"/>
                  </a:cubicBezTo>
                  <a:cubicBezTo>
                    <a:pt x="3902" y="2038"/>
                    <a:pt x="3976" y="1943"/>
                    <a:pt x="4044" y="1847"/>
                  </a:cubicBezTo>
                  <a:cubicBezTo>
                    <a:pt x="4094" y="1777"/>
                    <a:pt x="4138" y="1702"/>
                    <a:pt x="4174" y="1624"/>
                  </a:cubicBezTo>
                  <a:cubicBezTo>
                    <a:pt x="4229" y="1506"/>
                    <a:pt x="4279" y="1384"/>
                    <a:pt x="4314" y="1259"/>
                  </a:cubicBezTo>
                  <a:cubicBezTo>
                    <a:pt x="4327" y="1213"/>
                    <a:pt x="4338" y="1165"/>
                    <a:pt x="4347" y="1119"/>
                  </a:cubicBezTo>
                  <a:cubicBezTo>
                    <a:pt x="4366" y="1058"/>
                    <a:pt x="4370" y="997"/>
                    <a:pt x="4356" y="937"/>
                  </a:cubicBezTo>
                  <a:cubicBezTo>
                    <a:pt x="4353" y="877"/>
                    <a:pt x="4334" y="820"/>
                    <a:pt x="4302" y="767"/>
                  </a:cubicBezTo>
                  <a:cubicBezTo>
                    <a:pt x="4273" y="715"/>
                    <a:pt x="4234" y="672"/>
                    <a:pt x="4184" y="641"/>
                  </a:cubicBezTo>
                  <a:cubicBezTo>
                    <a:pt x="4140" y="601"/>
                    <a:pt x="4089" y="573"/>
                    <a:pt x="4030" y="559"/>
                  </a:cubicBezTo>
                  <a:lnTo>
                    <a:pt x="3909" y="543"/>
                  </a:lnTo>
                  <a:cubicBezTo>
                    <a:pt x="3827" y="543"/>
                    <a:pt x="3750" y="564"/>
                    <a:pt x="3680" y="604"/>
                  </a:cubicBezTo>
                  <a:lnTo>
                    <a:pt x="3588" y="676"/>
                  </a:lnTo>
                  <a:cubicBezTo>
                    <a:pt x="3532" y="732"/>
                    <a:pt x="3493" y="800"/>
                    <a:pt x="3470" y="877"/>
                  </a:cubicBezTo>
                  <a:cubicBezTo>
                    <a:pt x="3451" y="975"/>
                    <a:pt x="3425" y="1071"/>
                    <a:pt x="3390" y="1164"/>
                  </a:cubicBezTo>
                  <a:lnTo>
                    <a:pt x="3390" y="1164"/>
                  </a:lnTo>
                  <a:cubicBezTo>
                    <a:pt x="3354" y="1241"/>
                    <a:pt x="3311" y="1315"/>
                    <a:pt x="3262" y="1384"/>
                  </a:cubicBezTo>
                  <a:lnTo>
                    <a:pt x="3262" y="1384"/>
                  </a:lnTo>
                  <a:cubicBezTo>
                    <a:pt x="3213" y="1441"/>
                    <a:pt x="3160" y="1494"/>
                    <a:pt x="3102" y="1543"/>
                  </a:cubicBezTo>
                  <a:lnTo>
                    <a:pt x="3102" y="1543"/>
                  </a:lnTo>
                  <a:cubicBezTo>
                    <a:pt x="3035" y="1590"/>
                    <a:pt x="2963" y="1631"/>
                    <a:pt x="2888" y="1666"/>
                  </a:cubicBezTo>
                  <a:lnTo>
                    <a:pt x="2888" y="1666"/>
                  </a:lnTo>
                  <a:cubicBezTo>
                    <a:pt x="2801" y="1698"/>
                    <a:pt x="2711" y="1723"/>
                    <a:pt x="2619" y="1741"/>
                  </a:cubicBezTo>
                  <a:cubicBezTo>
                    <a:pt x="2610" y="1742"/>
                    <a:pt x="2601" y="1744"/>
                    <a:pt x="2592" y="1746"/>
                  </a:cubicBezTo>
                  <a:lnTo>
                    <a:pt x="2592" y="1746"/>
                  </a:lnTo>
                  <a:cubicBezTo>
                    <a:pt x="2524" y="1753"/>
                    <a:pt x="2456" y="1756"/>
                    <a:pt x="2387" y="1756"/>
                  </a:cubicBezTo>
                  <a:cubicBezTo>
                    <a:pt x="2335" y="1756"/>
                    <a:pt x="2283" y="1754"/>
                    <a:pt x="2231" y="1751"/>
                  </a:cubicBezTo>
                  <a:cubicBezTo>
                    <a:pt x="2212" y="1749"/>
                    <a:pt x="2192" y="1747"/>
                    <a:pt x="2171" y="1745"/>
                  </a:cubicBezTo>
                  <a:lnTo>
                    <a:pt x="2171" y="1745"/>
                  </a:lnTo>
                  <a:cubicBezTo>
                    <a:pt x="2042" y="1723"/>
                    <a:pt x="1914" y="1691"/>
                    <a:pt x="1791" y="1647"/>
                  </a:cubicBezTo>
                  <a:cubicBezTo>
                    <a:pt x="1768" y="1639"/>
                    <a:pt x="1745" y="1630"/>
                    <a:pt x="1722" y="1621"/>
                  </a:cubicBezTo>
                  <a:lnTo>
                    <a:pt x="1722" y="1621"/>
                  </a:lnTo>
                  <a:cubicBezTo>
                    <a:pt x="1613" y="1572"/>
                    <a:pt x="1509" y="1514"/>
                    <a:pt x="1409" y="1446"/>
                  </a:cubicBezTo>
                  <a:cubicBezTo>
                    <a:pt x="1396" y="1437"/>
                    <a:pt x="1383" y="1428"/>
                    <a:pt x="1370" y="1419"/>
                  </a:cubicBezTo>
                  <a:lnTo>
                    <a:pt x="1370" y="1419"/>
                  </a:lnTo>
                  <a:cubicBezTo>
                    <a:pt x="1291" y="1355"/>
                    <a:pt x="1217" y="1285"/>
                    <a:pt x="1150" y="1209"/>
                  </a:cubicBezTo>
                  <a:cubicBezTo>
                    <a:pt x="1143" y="1200"/>
                    <a:pt x="1135" y="1191"/>
                    <a:pt x="1127" y="1182"/>
                  </a:cubicBezTo>
                  <a:lnTo>
                    <a:pt x="1127" y="1182"/>
                  </a:lnTo>
                  <a:cubicBezTo>
                    <a:pt x="1073" y="1106"/>
                    <a:pt x="1025" y="1025"/>
                    <a:pt x="985" y="940"/>
                  </a:cubicBezTo>
                  <a:lnTo>
                    <a:pt x="985" y="940"/>
                  </a:lnTo>
                  <a:cubicBezTo>
                    <a:pt x="955" y="860"/>
                    <a:pt x="932" y="777"/>
                    <a:pt x="917" y="693"/>
                  </a:cubicBezTo>
                  <a:lnTo>
                    <a:pt x="917" y="693"/>
                  </a:lnTo>
                  <a:cubicBezTo>
                    <a:pt x="910" y="614"/>
                    <a:pt x="909" y="534"/>
                    <a:pt x="915" y="455"/>
                  </a:cubicBezTo>
                  <a:cubicBezTo>
                    <a:pt x="916" y="393"/>
                    <a:pt x="903" y="335"/>
                    <a:pt x="875" y="281"/>
                  </a:cubicBezTo>
                  <a:cubicBezTo>
                    <a:pt x="857" y="224"/>
                    <a:pt x="826" y="176"/>
                    <a:pt x="781" y="134"/>
                  </a:cubicBezTo>
                  <a:cubicBezTo>
                    <a:pt x="740" y="90"/>
                    <a:pt x="692" y="59"/>
                    <a:pt x="635" y="40"/>
                  </a:cubicBezTo>
                  <a:cubicBezTo>
                    <a:pt x="585" y="15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53;p23">
              <a:extLst>
                <a:ext uri="{FF2B5EF4-FFF2-40B4-BE49-F238E27FC236}">
                  <a16:creationId xmlns:a16="http://schemas.microsoft.com/office/drawing/2014/main" id="{EA9A9CAD-1855-2C1A-8142-5923D6F3CE62}"/>
                </a:ext>
              </a:extLst>
            </p:cNvPr>
            <p:cNvSpPr/>
            <p:nvPr/>
          </p:nvSpPr>
          <p:spPr>
            <a:xfrm>
              <a:off x="8195452" y="4721903"/>
              <a:ext cx="186445" cy="185629"/>
            </a:xfrm>
            <a:custGeom>
              <a:avLst/>
              <a:gdLst/>
              <a:ahLst/>
              <a:cxnLst/>
              <a:rect l="l" t="t" r="r" b="b"/>
              <a:pathLst>
                <a:path w="3654" h="3638" extrusionOk="0">
                  <a:moveTo>
                    <a:pt x="1772" y="0"/>
                  </a:moveTo>
                  <a:cubicBezTo>
                    <a:pt x="1543" y="0"/>
                    <a:pt x="1327" y="52"/>
                    <a:pt x="1126" y="158"/>
                  </a:cubicBezTo>
                  <a:cubicBezTo>
                    <a:pt x="901" y="232"/>
                    <a:pt x="706" y="357"/>
                    <a:pt x="542" y="534"/>
                  </a:cubicBezTo>
                  <a:cubicBezTo>
                    <a:pt x="364" y="698"/>
                    <a:pt x="238" y="894"/>
                    <a:pt x="166" y="1119"/>
                  </a:cubicBezTo>
                  <a:cubicBezTo>
                    <a:pt x="52" y="1335"/>
                    <a:pt x="0" y="1569"/>
                    <a:pt x="9" y="1820"/>
                  </a:cubicBezTo>
                  <a:cubicBezTo>
                    <a:pt x="30" y="1980"/>
                    <a:pt x="53" y="2141"/>
                    <a:pt x="74" y="2302"/>
                  </a:cubicBezTo>
                  <a:cubicBezTo>
                    <a:pt x="161" y="2610"/>
                    <a:pt x="316" y="2877"/>
                    <a:pt x="542" y="3104"/>
                  </a:cubicBezTo>
                  <a:cubicBezTo>
                    <a:pt x="664" y="3199"/>
                    <a:pt x="786" y="3293"/>
                    <a:pt x="909" y="3388"/>
                  </a:cubicBezTo>
                  <a:cubicBezTo>
                    <a:pt x="1193" y="3553"/>
                    <a:pt x="1499" y="3635"/>
                    <a:pt x="1826" y="3637"/>
                  </a:cubicBezTo>
                  <a:cubicBezTo>
                    <a:pt x="1844" y="3637"/>
                    <a:pt x="1863" y="3638"/>
                    <a:pt x="1881" y="3638"/>
                  </a:cubicBezTo>
                  <a:cubicBezTo>
                    <a:pt x="2111" y="3638"/>
                    <a:pt x="2326" y="3586"/>
                    <a:pt x="2527" y="3480"/>
                  </a:cubicBezTo>
                  <a:cubicBezTo>
                    <a:pt x="2752" y="3406"/>
                    <a:pt x="2947" y="3282"/>
                    <a:pt x="3111" y="3104"/>
                  </a:cubicBezTo>
                  <a:cubicBezTo>
                    <a:pt x="3288" y="2939"/>
                    <a:pt x="3414" y="2745"/>
                    <a:pt x="3488" y="2519"/>
                  </a:cubicBezTo>
                  <a:cubicBezTo>
                    <a:pt x="3601" y="2302"/>
                    <a:pt x="3653" y="2069"/>
                    <a:pt x="3644" y="1820"/>
                  </a:cubicBezTo>
                  <a:cubicBezTo>
                    <a:pt x="3622" y="1658"/>
                    <a:pt x="3601" y="1497"/>
                    <a:pt x="3579" y="1335"/>
                  </a:cubicBezTo>
                  <a:cubicBezTo>
                    <a:pt x="3493" y="1028"/>
                    <a:pt x="3337" y="761"/>
                    <a:pt x="3111" y="534"/>
                  </a:cubicBezTo>
                  <a:cubicBezTo>
                    <a:pt x="2989" y="439"/>
                    <a:pt x="2867" y="345"/>
                    <a:pt x="2744" y="249"/>
                  </a:cubicBezTo>
                  <a:cubicBezTo>
                    <a:pt x="2461" y="85"/>
                    <a:pt x="2155" y="2"/>
                    <a:pt x="1826" y="1"/>
                  </a:cubicBezTo>
                  <a:cubicBezTo>
                    <a:pt x="1808" y="1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54;p23">
              <a:extLst>
                <a:ext uri="{FF2B5EF4-FFF2-40B4-BE49-F238E27FC236}">
                  <a16:creationId xmlns:a16="http://schemas.microsoft.com/office/drawing/2014/main" id="{B8D5C8C2-8B4D-4876-A75D-4E480711E98A}"/>
                </a:ext>
              </a:extLst>
            </p:cNvPr>
            <p:cNvSpPr/>
            <p:nvPr/>
          </p:nvSpPr>
          <p:spPr>
            <a:xfrm>
              <a:off x="8720703" y="4804359"/>
              <a:ext cx="186445" cy="185680"/>
            </a:xfrm>
            <a:custGeom>
              <a:avLst/>
              <a:gdLst/>
              <a:ahLst/>
              <a:cxnLst/>
              <a:rect l="l" t="t" r="r" b="b"/>
              <a:pathLst>
                <a:path w="3654" h="3639" extrusionOk="0">
                  <a:moveTo>
                    <a:pt x="1767" y="0"/>
                  </a:moveTo>
                  <a:cubicBezTo>
                    <a:pt x="1540" y="0"/>
                    <a:pt x="1326" y="53"/>
                    <a:pt x="1127" y="158"/>
                  </a:cubicBezTo>
                  <a:cubicBezTo>
                    <a:pt x="901" y="231"/>
                    <a:pt x="707" y="357"/>
                    <a:pt x="542" y="535"/>
                  </a:cubicBezTo>
                  <a:cubicBezTo>
                    <a:pt x="364" y="699"/>
                    <a:pt x="239" y="893"/>
                    <a:pt x="166" y="1119"/>
                  </a:cubicBezTo>
                  <a:cubicBezTo>
                    <a:pt x="52" y="1336"/>
                    <a:pt x="1" y="1569"/>
                    <a:pt x="9" y="1819"/>
                  </a:cubicBezTo>
                  <a:cubicBezTo>
                    <a:pt x="31" y="1980"/>
                    <a:pt x="53" y="2141"/>
                    <a:pt x="75" y="2303"/>
                  </a:cubicBezTo>
                  <a:cubicBezTo>
                    <a:pt x="161" y="2610"/>
                    <a:pt x="317" y="2877"/>
                    <a:pt x="542" y="3104"/>
                  </a:cubicBezTo>
                  <a:cubicBezTo>
                    <a:pt x="664" y="3199"/>
                    <a:pt x="787" y="3293"/>
                    <a:pt x="910" y="3389"/>
                  </a:cubicBezTo>
                  <a:cubicBezTo>
                    <a:pt x="1193" y="3553"/>
                    <a:pt x="1499" y="3636"/>
                    <a:pt x="1826" y="3637"/>
                  </a:cubicBezTo>
                  <a:cubicBezTo>
                    <a:pt x="1844" y="3638"/>
                    <a:pt x="1862" y="3638"/>
                    <a:pt x="1880" y="3638"/>
                  </a:cubicBezTo>
                  <a:cubicBezTo>
                    <a:pt x="2111" y="3638"/>
                    <a:pt x="2326" y="3585"/>
                    <a:pt x="2527" y="3480"/>
                  </a:cubicBezTo>
                  <a:cubicBezTo>
                    <a:pt x="2752" y="3406"/>
                    <a:pt x="2948" y="3281"/>
                    <a:pt x="3112" y="3104"/>
                  </a:cubicBezTo>
                  <a:cubicBezTo>
                    <a:pt x="3290" y="2940"/>
                    <a:pt x="3414" y="2744"/>
                    <a:pt x="3488" y="2520"/>
                  </a:cubicBezTo>
                  <a:cubicBezTo>
                    <a:pt x="3602" y="2303"/>
                    <a:pt x="3654" y="2070"/>
                    <a:pt x="3645" y="1819"/>
                  </a:cubicBezTo>
                  <a:cubicBezTo>
                    <a:pt x="3622" y="1658"/>
                    <a:pt x="3601" y="1496"/>
                    <a:pt x="3580" y="1336"/>
                  </a:cubicBezTo>
                  <a:cubicBezTo>
                    <a:pt x="3493" y="1027"/>
                    <a:pt x="3338" y="760"/>
                    <a:pt x="3112" y="535"/>
                  </a:cubicBezTo>
                  <a:cubicBezTo>
                    <a:pt x="2989" y="439"/>
                    <a:pt x="2867" y="344"/>
                    <a:pt x="2744" y="250"/>
                  </a:cubicBezTo>
                  <a:cubicBezTo>
                    <a:pt x="2461" y="86"/>
                    <a:pt x="2155" y="3"/>
                    <a:pt x="1826" y="2"/>
                  </a:cubicBezTo>
                  <a:cubicBezTo>
                    <a:pt x="1806" y="1"/>
                    <a:pt x="1787" y="0"/>
                    <a:pt x="1767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10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95;p18">
            <a:extLst>
              <a:ext uri="{FF2B5EF4-FFF2-40B4-BE49-F238E27FC236}">
                <a16:creationId xmlns:a16="http://schemas.microsoft.com/office/drawing/2014/main" id="{0F9F9C35-5D1C-608E-CB2A-06E91C9714B8}"/>
              </a:ext>
            </a:extLst>
          </p:cNvPr>
          <p:cNvGrpSpPr/>
          <p:nvPr userDrawn="1"/>
        </p:nvGrpSpPr>
        <p:grpSpPr>
          <a:xfrm rot="18467377" flipH="1">
            <a:off x="10583774" y="153353"/>
            <a:ext cx="1540046" cy="794656"/>
            <a:chOff x="7488245" y="7551596"/>
            <a:chExt cx="1952727" cy="1004478"/>
          </a:xfrm>
        </p:grpSpPr>
        <p:sp>
          <p:nvSpPr>
            <p:cNvPr id="51" name="Google Shape;196;p18">
              <a:extLst>
                <a:ext uri="{FF2B5EF4-FFF2-40B4-BE49-F238E27FC236}">
                  <a16:creationId xmlns:a16="http://schemas.microsoft.com/office/drawing/2014/main" id="{254AB79C-FD4B-C839-355D-18076E46D596}"/>
                </a:ext>
              </a:extLst>
            </p:cNvPr>
            <p:cNvSpPr/>
            <p:nvPr/>
          </p:nvSpPr>
          <p:spPr>
            <a:xfrm>
              <a:off x="7488245" y="7857440"/>
              <a:ext cx="579899" cy="261248"/>
            </a:xfrm>
            <a:custGeom>
              <a:avLst/>
              <a:gdLst/>
              <a:ahLst/>
              <a:cxnLst/>
              <a:rect l="l" t="t" r="r" b="b"/>
              <a:pathLst>
                <a:path w="11365" h="5120" extrusionOk="0">
                  <a:moveTo>
                    <a:pt x="7008" y="1"/>
                  </a:moveTo>
                  <a:cubicBezTo>
                    <a:pt x="4559" y="1"/>
                    <a:pt x="2258" y="1679"/>
                    <a:pt x="1" y="4376"/>
                  </a:cubicBezTo>
                  <a:cubicBezTo>
                    <a:pt x="1678" y="4849"/>
                    <a:pt x="3233" y="5120"/>
                    <a:pt x="4662" y="5120"/>
                  </a:cubicBezTo>
                  <a:cubicBezTo>
                    <a:pt x="7356" y="5120"/>
                    <a:pt x="9599" y="4156"/>
                    <a:pt x="11365" y="1763"/>
                  </a:cubicBezTo>
                  <a:cubicBezTo>
                    <a:pt x="9851" y="547"/>
                    <a:pt x="8406" y="1"/>
                    <a:pt x="7008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7;p18">
              <a:extLst>
                <a:ext uri="{FF2B5EF4-FFF2-40B4-BE49-F238E27FC236}">
                  <a16:creationId xmlns:a16="http://schemas.microsoft.com/office/drawing/2014/main" id="{EB2D788E-16C1-118C-6EE9-C1BF6CA7C7BB}"/>
                </a:ext>
              </a:extLst>
            </p:cNvPr>
            <p:cNvSpPr/>
            <p:nvPr/>
          </p:nvSpPr>
          <p:spPr>
            <a:xfrm>
              <a:off x="7904099" y="7568332"/>
              <a:ext cx="384984" cy="376462"/>
            </a:xfrm>
            <a:custGeom>
              <a:avLst/>
              <a:gdLst/>
              <a:ahLst/>
              <a:cxnLst/>
              <a:rect l="l" t="t" r="r" b="b"/>
              <a:pathLst>
                <a:path w="7545" h="7378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4045"/>
                    <a:pt x="3340" y="7377"/>
                    <a:pt x="6608" y="7377"/>
                  </a:cubicBezTo>
                  <a:cubicBezTo>
                    <a:pt x="6789" y="7377"/>
                    <a:pt x="6972" y="7367"/>
                    <a:pt x="7155" y="7346"/>
                  </a:cubicBezTo>
                  <a:cubicBezTo>
                    <a:pt x="7545" y="3723"/>
                    <a:pt x="3859" y="788"/>
                    <a:pt x="1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8;p18">
              <a:extLst>
                <a:ext uri="{FF2B5EF4-FFF2-40B4-BE49-F238E27FC236}">
                  <a16:creationId xmlns:a16="http://schemas.microsoft.com/office/drawing/2014/main" id="{14B1E619-307D-56BD-550A-D08EA827269A}"/>
                </a:ext>
              </a:extLst>
            </p:cNvPr>
            <p:cNvSpPr/>
            <p:nvPr/>
          </p:nvSpPr>
          <p:spPr>
            <a:xfrm>
              <a:off x="7880985" y="7960306"/>
              <a:ext cx="433764" cy="350593"/>
            </a:xfrm>
            <a:custGeom>
              <a:avLst/>
              <a:gdLst/>
              <a:ahLst/>
              <a:cxnLst/>
              <a:rect l="l" t="t" r="r" b="b"/>
              <a:pathLst>
                <a:path w="8501" h="6871" extrusionOk="0">
                  <a:moveTo>
                    <a:pt x="7799" y="0"/>
                  </a:moveTo>
                  <a:cubicBezTo>
                    <a:pt x="4169" y="0"/>
                    <a:pt x="912" y="2976"/>
                    <a:pt x="1" y="6871"/>
                  </a:cubicBezTo>
                  <a:cubicBezTo>
                    <a:pt x="3891" y="6525"/>
                    <a:pt x="8056" y="4080"/>
                    <a:pt x="8501" y="37"/>
                  </a:cubicBezTo>
                  <a:cubicBezTo>
                    <a:pt x="8265" y="12"/>
                    <a:pt x="8031" y="0"/>
                    <a:pt x="779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9;p18">
              <a:extLst>
                <a:ext uri="{FF2B5EF4-FFF2-40B4-BE49-F238E27FC236}">
                  <a16:creationId xmlns:a16="http://schemas.microsoft.com/office/drawing/2014/main" id="{B4C3068D-6A3F-3A09-72C7-6583A85311F9}"/>
                </a:ext>
              </a:extLst>
            </p:cNvPr>
            <p:cNvSpPr/>
            <p:nvPr/>
          </p:nvSpPr>
          <p:spPr>
            <a:xfrm>
              <a:off x="8241936" y="7551596"/>
              <a:ext cx="405547" cy="441468"/>
            </a:xfrm>
            <a:custGeom>
              <a:avLst/>
              <a:gdLst/>
              <a:ahLst/>
              <a:cxnLst/>
              <a:rect l="l" t="t" r="r" b="b"/>
              <a:pathLst>
                <a:path w="7948" h="8652" extrusionOk="0">
                  <a:moveTo>
                    <a:pt x="1" y="0"/>
                  </a:moveTo>
                  <a:cubicBezTo>
                    <a:pt x="166" y="4815"/>
                    <a:pt x="2372" y="8000"/>
                    <a:pt x="6045" y="8652"/>
                  </a:cubicBezTo>
                  <a:cubicBezTo>
                    <a:pt x="7948" y="5023"/>
                    <a:pt x="3764" y="1790"/>
                    <a:pt x="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0;p18">
              <a:extLst>
                <a:ext uri="{FF2B5EF4-FFF2-40B4-BE49-F238E27FC236}">
                  <a16:creationId xmlns:a16="http://schemas.microsoft.com/office/drawing/2014/main" id="{BD40CED5-EE85-D0F4-EB47-3DE7CFB564FD}"/>
                </a:ext>
              </a:extLst>
            </p:cNvPr>
            <p:cNvSpPr/>
            <p:nvPr/>
          </p:nvSpPr>
          <p:spPr>
            <a:xfrm>
              <a:off x="8188870" y="8023782"/>
              <a:ext cx="458868" cy="344521"/>
            </a:xfrm>
            <a:custGeom>
              <a:avLst/>
              <a:gdLst/>
              <a:ahLst/>
              <a:cxnLst/>
              <a:rect l="l" t="t" r="r" b="b"/>
              <a:pathLst>
                <a:path w="8993" h="6752" extrusionOk="0">
                  <a:moveTo>
                    <a:pt x="7060" y="0"/>
                  </a:moveTo>
                  <a:cubicBezTo>
                    <a:pt x="3917" y="0"/>
                    <a:pt x="1091" y="3044"/>
                    <a:pt x="0" y="6750"/>
                  </a:cubicBezTo>
                  <a:cubicBezTo>
                    <a:pt x="48" y="6751"/>
                    <a:pt x="95" y="6751"/>
                    <a:pt x="142" y="6751"/>
                  </a:cubicBezTo>
                  <a:cubicBezTo>
                    <a:pt x="4395" y="6751"/>
                    <a:pt x="7135" y="3860"/>
                    <a:pt x="8993" y="392"/>
                  </a:cubicBezTo>
                  <a:cubicBezTo>
                    <a:pt x="8343" y="124"/>
                    <a:pt x="7695" y="0"/>
                    <a:pt x="7060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1;p18">
              <a:extLst>
                <a:ext uri="{FF2B5EF4-FFF2-40B4-BE49-F238E27FC236}">
                  <a16:creationId xmlns:a16="http://schemas.microsoft.com/office/drawing/2014/main" id="{39266409-2DC9-42DC-BA19-507E11255FFF}"/>
                </a:ext>
              </a:extLst>
            </p:cNvPr>
            <p:cNvSpPr/>
            <p:nvPr/>
          </p:nvSpPr>
          <p:spPr>
            <a:xfrm>
              <a:off x="8577272" y="7655738"/>
              <a:ext cx="387637" cy="457847"/>
            </a:xfrm>
            <a:custGeom>
              <a:avLst/>
              <a:gdLst/>
              <a:ahLst/>
              <a:cxnLst/>
              <a:rect l="l" t="t" r="r" b="b"/>
              <a:pathLst>
                <a:path w="7597" h="8973" extrusionOk="0">
                  <a:moveTo>
                    <a:pt x="1194" y="1"/>
                  </a:moveTo>
                  <a:cubicBezTo>
                    <a:pt x="0" y="5243"/>
                    <a:pt x="2833" y="7383"/>
                    <a:pt x="5187" y="8972"/>
                  </a:cubicBezTo>
                  <a:cubicBezTo>
                    <a:pt x="7597" y="5403"/>
                    <a:pt x="4123" y="1980"/>
                    <a:pt x="1194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2;p18">
              <a:extLst>
                <a:ext uri="{FF2B5EF4-FFF2-40B4-BE49-F238E27FC236}">
                  <a16:creationId xmlns:a16="http://schemas.microsoft.com/office/drawing/2014/main" id="{282CEA13-7D0C-7FE8-0AF4-124C29C3EC02}"/>
                </a:ext>
              </a:extLst>
            </p:cNvPr>
            <p:cNvSpPr/>
            <p:nvPr/>
          </p:nvSpPr>
          <p:spPr>
            <a:xfrm>
              <a:off x="8451444" y="8133587"/>
              <a:ext cx="473308" cy="295588"/>
            </a:xfrm>
            <a:custGeom>
              <a:avLst/>
              <a:gdLst/>
              <a:ahLst/>
              <a:cxnLst/>
              <a:rect l="l" t="t" r="r" b="b"/>
              <a:pathLst>
                <a:path w="9276" h="5793" extrusionOk="0">
                  <a:moveTo>
                    <a:pt x="7036" y="1"/>
                  </a:moveTo>
                  <a:cubicBezTo>
                    <a:pt x="4620" y="1"/>
                    <a:pt x="2171" y="2005"/>
                    <a:pt x="1" y="5536"/>
                  </a:cubicBezTo>
                  <a:cubicBezTo>
                    <a:pt x="796" y="5712"/>
                    <a:pt x="1549" y="5793"/>
                    <a:pt x="2255" y="5793"/>
                  </a:cubicBezTo>
                  <a:cubicBezTo>
                    <a:pt x="6314" y="5793"/>
                    <a:pt x="8845" y="3129"/>
                    <a:pt x="9275" y="599"/>
                  </a:cubicBezTo>
                  <a:cubicBezTo>
                    <a:pt x="8538" y="196"/>
                    <a:pt x="7789" y="1"/>
                    <a:pt x="7036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3;p18">
              <a:extLst>
                <a:ext uri="{FF2B5EF4-FFF2-40B4-BE49-F238E27FC236}">
                  <a16:creationId xmlns:a16="http://schemas.microsoft.com/office/drawing/2014/main" id="{B858FF09-6B4B-0285-889B-EEB37190E8DB}"/>
                </a:ext>
              </a:extLst>
            </p:cNvPr>
            <p:cNvSpPr/>
            <p:nvPr/>
          </p:nvSpPr>
          <p:spPr>
            <a:xfrm>
              <a:off x="8889647" y="7796924"/>
              <a:ext cx="394780" cy="454582"/>
            </a:xfrm>
            <a:custGeom>
              <a:avLst/>
              <a:gdLst/>
              <a:ahLst/>
              <a:cxnLst/>
              <a:rect l="l" t="t" r="r" b="b"/>
              <a:pathLst>
                <a:path w="7737" h="8909" extrusionOk="0">
                  <a:moveTo>
                    <a:pt x="2155" y="0"/>
                  </a:moveTo>
                  <a:cubicBezTo>
                    <a:pt x="0" y="3466"/>
                    <a:pt x="1163" y="6832"/>
                    <a:pt x="3518" y="8909"/>
                  </a:cubicBezTo>
                  <a:cubicBezTo>
                    <a:pt x="7736" y="5784"/>
                    <a:pt x="4379" y="1856"/>
                    <a:pt x="2155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4;p18">
              <a:extLst>
                <a:ext uri="{FF2B5EF4-FFF2-40B4-BE49-F238E27FC236}">
                  <a16:creationId xmlns:a16="http://schemas.microsoft.com/office/drawing/2014/main" id="{FBE06CF9-E0BF-D440-91CD-645AB607BE48}"/>
                </a:ext>
              </a:extLst>
            </p:cNvPr>
            <p:cNvSpPr/>
            <p:nvPr/>
          </p:nvSpPr>
          <p:spPr>
            <a:xfrm>
              <a:off x="9168601" y="8024496"/>
              <a:ext cx="272371" cy="368145"/>
            </a:xfrm>
            <a:custGeom>
              <a:avLst/>
              <a:gdLst/>
              <a:ahLst/>
              <a:cxnLst/>
              <a:rect l="l" t="t" r="r" b="b"/>
              <a:pathLst>
                <a:path w="5338" h="7215" extrusionOk="0">
                  <a:moveTo>
                    <a:pt x="3063" y="1"/>
                  </a:moveTo>
                  <a:lnTo>
                    <a:pt x="3063" y="1"/>
                  </a:lnTo>
                  <a:cubicBezTo>
                    <a:pt x="258" y="1900"/>
                    <a:pt x="1" y="4843"/>
                    <a:pt x="1083" y="7214"/>
                  </a:cubicBezTo>
                  <a:cubicBezTo>
                    <a:pt x="5338" y="6272"/>
                    <a:pt x="4122" y="2160"/>
                    <a:pt x="3063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5;p18">
              <a:extLst>
                <a:ext uri="{FF2B5EF4-FFF2-40B4-BE49-F238E27FC236}">
                  <a16:creationId xmlns:a16="http://schemas.microsoft.com/office/drawing/2014/main" id="{CA80D53B-8E84-A473-D1F9-16B494F4E8F2}"/>
                </a:ext>
              </a:extLst>
            </p:cNvPr>
            <p:cNvSpPr/>
            <p:nvPr/>
          </p:nvSpPr>
          <p:spPr>
            <a:xfrm>
              <a:off x="8745654" y="8294775"/>
              <a:ext cx="432845" cy="261299"/>
            </a:xfrm>
            <a:custGeom>
              <a:avLst/>
              <a:gdLst/>
              <a:ahLst/>
              <a:cxnLst/>
              <a:rect l="l" t="t" r="r" b="b"/>
              <a:pathLst>
                <a:path w="8483" h="5121" extrusionOk="0">
                  <a:moveTo>
                    <a:pt x="6045" y="1"/>
                  </a:moveTo>
                  <a:cubicBezTo>
                    <a:pt x="3354" y="1"/>
                    <a:pt x="1453" y="2253"/>
                    <a:pt x="1" y="4670"/>
                  </a:cubicBezTo>
                  <a:cubicBezTo>
                    <a:pt x="886" y="4979"/>
                    <a:pt x="1719" y="5121"/>
                    <a:pt x="2492" y="5121"/>
                  </a:cubicBezTo>
                  <a:cubicBezTo>
                    <a:pt x="5392" y="5121"/>
                    <a:pt x="7472" y="3134"/>
                    <a:pt x="8483" y="569"/>
                  </a:cubicBezTo>
                  <a:cubicBezTo>
                    <a:pt x="7604" y="175"/>
                    <a:pt x="6794" y="1"/>
                    <a:pt x="6045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6;p18">
              <a:extLst>
                <a:ext uri="{FF2B5EF4-FFF2-40B4-BE49-F238E27FC236}">
                  <a16:creationId xmlns:a16="http://schemas.microsoft.com/office/drawing/2014/main" id="{CEDB5F6C-E42C-4111-4A16-E436E3CD67BD}"/>
                </a:ext>
              </a:extLst>
            </p:cNvPr>
            <p:cNvSpPr/>
            <p:nvPr/>
          </p:nvSpPr>
          <p:spPr>
            <a:xfrm>
              <a:off x="7740003" y="7922497"/>
              <a:ext cx="1614788" cy="573980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7;p18">
              <a:extLst>
                <a:ext uri="{FF2B5EF4-FFF2-40B4-BE49-F238E27FC236}">
                  <a16:creationId xmlns:a16="http://schemas.microsoft.com/office/drawing/2014/main" id="{3BB92699-800E-A09A-EE53-8A5997D08C01}"/>
                </a:ext>
              </a:extLst>
            </p:cNvPr>
            <p:cNvSpPr/>
            <p:nvPr/>
          </p:nvSpPr>
          <p:spPr>
            <a:xfrm>
              <a:off x="8013599" y="7694823"/>
              <a:ext cx="256094" cy="269973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8;p18">
              <a:extLst>
                <a:ext uri="{FF2B5EF4-FFF2-40B4-BE49-F238E27FC236}">
                  <a16:creationId xmlns:a16="http://schemas.microsoft.com/office/drawing/2014/main" id="{D1BEF4A8-5434-D2F3-692D-0E9C76ABE6D5}"/>
                </a:ext>
              </a:extLst>
            </p:cNvPr>
            <p:cNvSpPr/>
            <p:nvPr/>
          </p:nvSpPr>
          <p:spPr>
            <a:xfrm>
              <a:off x="8342404" y="7703038"/>
              <a:ext cx="222979" cy="301915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9;p18">
              <a:extLst>
                <a:ext uri="{FF2B5EF4-FFF2-40B4-BE49-F238E27FC236}">
                  <a16:creationId xmlns:a16="http://schemas.microsoft.com/office/drawing/2014/main" id="{428E2DEA-ADA9-5355-1453-61A9E2FF0C02}"/>
                </a:ext>
              </a:extLst>
            </p:cNvPr>
            <p:cNvSpPr/>
            <p:nvPr/>
          </p:nvSpPr>
          <p:spPr>
            <a:xfrm>
              <a:off x="8689221" y="7805190"/>
              <a:ext cx="159198" cy="316661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0;p18">
              <a:extLst>
                <a:ext uri="{FF2B5EF4-FFF2-40B4-BE49-F238E27FC236}">
                  <a16:creationId xmlns:a16="http://schemas.microsoft.com/office/drawing/2014/main" id="{BE86C077-2CDB-2266-3CE1-3CFB016AE927}"/>
                </a:ext>
              </a:extLst>
            </p:cNvPr>
            <p:cNvSpPr/>
            <p:nvPr/>
          </p:nvSpPr>
          <p:spPr>
            <a:xfrm>
              <a:off x="9019097" y="7938468"/>
              <a:ext cx="68322" cy="317937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1;p18">
              <a:extLst>
                <a:ext uri="{FF2B5EF4-FFF2-40B4-BE49-F238E27FC236}">
                  <a16:creationId xmlns:a16="http://schemas.microsoft.com/office/drawing/2014/main" id="{0DA47F8B-04CC-03FE-6656-5B9149F06116}"/>
                </a:ext>
              </a:extLst>
            </p:cNvPr>
            <p:cNvSpPr/>
            <p:nvPr/>
          </p:nvSpPr>
          <p:spPr>
            <a:xfrm>
              <a:off x="9229576" y="8131189"/>
              <a:ext cx="88835" cy="257574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2;p18">
              <a:extLst>
                <a:ext uri="{FF2B5EF4-FFF2-40B4-BE49-F238E27FC236}">
                  <a16:creationId xmlns:a16="http://schemas.microsoft.com/office/drawing/2014/main" id="{6AE57D1E-7749-23AB-7999-E4518279283C}"/>
                </a:ext>
              </a:extLst>
            </p:cNvPr>
            <p:cNvSpPr/>
            <p:nvPr/>
          </p:nvSpPr>
          <p:spPr>
            <a:xfrm>
              <a:off x="8042377" y="7943927"/>
              <a:ext cx="267320" cy="234307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;p18">
              <a:extLst>
                <a:ext uri="{FF2B5EF4-FFF2-40B4-BE49-F238E27FC236}">
                  <a16:creationId xmlns:a16="http://schemas.microsoft.com/office/drawing/2014/main" id="{81DCEA64-B638-8A57-8302-8E538E30B042}"/>
                </a:ext>
              </a:extLst>
            </p:cNvPr>
            <p:cNvSpPr/>
            <p:nvPr/>
          </p:nvSpPr>
          <p:spPr>
            <a:xfrm>
              <a:off x="8336791" y="8017352"/>
              <a:ext cx="300537" cy="242930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4;p18">
              <a:extLst>
                <a:ext uri="{FF2B5EF4-FFF2-40B4-BE49-F238E27FC236}">
                  <a16:creationId xmlns:a16="http://schemas.microsoft.com/office/drawing/2014/main" id="{0E343DAF-D998-A9BC-E887-456BFF779B8E}"/>
                </a:ext>
              </a:extLst>
            </p:cNvPr>
            <p:cNvSpPr/>
            <p:nvPr/>
          </p:nvSpPr>
          <p:spPr>
            <a:xfrm>
              <a:off x="8608754" y="8141343"/>
              <a:ext cx="310283" cy="205376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5;p18">
              <a:extLst>
                <a:ext uri="{FF2B5EF4-FFF2-40B4-BE49-F238E27FC236}">
                  <a16:creationId xmlns:a16="http://schemas.microsoft.com/office/drawing/2014/main" id="{F600E76A-C809-91AA-E289-0042A1720490}"/>
                </a:ext>
              </a:extLst>
            </p:cNvPr>
            <p:cNvSpPr/>
            <p:nvPr/>
          </p:nvSpPr>
          <p:spPr>
            <a:xfrm>
              <a:off x="8888524" y="8312685"/>
              <a:ext cx="284158" cy="172413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3BEC0892-1409-BCC6-329E-7C8F01C51A54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" name="Google Shape;217;p18">
            <a:extLst>
              <a:ext uri="{FF2B5EF4-FFF2-40B4-BE49-F238E27FC236}">
                <a16:creationId xmlns:a16="http://schemas.microsoft.com/office/drawing/2014/main" id="{CAC02DDE-E0F6-370D-80CE-E70559D04CB4}"/>
              </a:ext>
            </a:extLst>
          </p:cNvPr>
          <p:cNvGrpSpPr/>
          <p:nvPr userDrawn="1"/>
        </p:nvGrpSpPr>
        <p:grpSpPr>
          <a:xfrm>
            <a:off x="406165" y="5890592"/>
            <a:ext cx="985763" cy="830883"/>
            <a:chOff x="126338" y="6096241"/>
            <a:chExt cx="982783" cy="830943"/>
          </a:xfrm>
        </p:grpSpPr>
        <p:sp>
          <p:nvSpPr>
            <p:cNvPr id="72" name="Google Shape;218;p18">
              <a:extLst>
                <a:ext uri="{FF2B5EF4-FFF2-40B4-BE49-F238E27FC236}">
                  <a16:creationId xmlns:a16="http://schemas.microsoft.com/office/drawing/2014/main" id="{76768CE2-9130-571F-4DED-7A5335839BEF}"/>
                </a:ext>
              </a:extLst>
            </p:cNvPr>
            <p:cNvSpPr/>
            <p:nvPr/>
          </p:nvSpPr>
          <p:spPr>
            <a:xfrm rot="1405601">
              <a:off x="201824" y="6230790"/>
              <a:ext cx="789548" cy="543308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9;p18">
              <a:extLst>
                <a:ext uri="{FF2B5EF4-FFF2-40B4-BE49-F238E27FC236}">
                  <a16:creationId xmlns:a16="http://schemas.microsoft.com/office/drawing/2014/main" id="{21DA3C43-5A3B-07CD-6A3B-4C6B06ED31BD}"/>
                </a:ext>
              </a:extLst>
            </p:cNvPr>
            <p:cNvSpPr/>
            <p:nvPr/>
          </p:nvSpPr>
          <p:spPr>
            <a:xfrm rot="1405601">
              <a:off x="280919" y="6334573"/>
              <a:ext cx="768673" cy="458724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0;p18">
              <a:extLst>
                <a:ext uri="{FF2B5EF4-FFF2-40B4-BE49-F238E27FC236}">
                  <a16:creationId xmlns:a16="http://schemas.microsoft.com/office/drawing/2014/main" id="{EEE6A40C-D4F4-5FB1-4665-07F463CD10A9}"/>
                </a:ext>
              </a:extLst>
            </p:cNvPr>
            <p:cNvSpPr/>
            <p:nvPr/>
          </p:nvSpPr>
          <p:spPr>
            <a:xfrm rot="1405601">
              <a:off x="375279" y="6302517"/>
              <a:ext cx="131924" cy="57666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1;p18">
              <a:extLst>
                <a:ext uri="{FF2B5EF4-FFF2-40B4-BE49-F238E27FC236}">
                  <a16:creationId xmlns:a16="http://schemas.microsoft.com/office/drawing/2014/main" id="{4200F2A9-AE7F-9536-5F54-DE3258907D76}"/>
                </a:ext>
              </a:extLst>
            </p:cNvPr>
            <p:cNvSpPr/>
            <p:nvPr/>
          </p:nvSpPr>
          <p:spPr>
            <a:xfrm rot="1405601">
              <a:off x="433254" y="6436079"/>
              <a:ext cx="172636" cy="85143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2;p18">
              <a:extLst>
                <a:ext uri="{FF2B5EF4-FFF2-40B4-BE49-F238E27FC236}">
                  <a16:creationId xmlns:a16="http://schemas.microsoft.com/office/drawing/2014/main" id="{4B8745F8-BCB0-DAB8-D1A9-4383C6F5481A}"/>
                </a:ext>
              </a:extLst>
            </p:cNvPr>
            <p:cNvSpPr/>
            <p:nvPr/>
          </p:nvSpPr>
          <p:spPr>
            <a:xfrm rot="1405601">
              <a:off x="506622" y="6562345"/>
              <a:ext cx="190772" cy="11262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3;p18">
              <a:extLst>
                <a:ext uri="{FF2B5EF4-FFF2-40B4-BE49-F238E27FC236}">
                  <a16:creationId xmlns:a16="http://schemas.microsoft.com/office/drawing/2014/main" id="{990C7911-7BB4-D529-1B6A-09F52D971E72}"/>
                </a:ext>
              </a:extLst>
            </p:cNvPr>
            <p:cNvSpPr/>
            <p:nvPr/>
          </p:nvSpPr>
          <p:spPr>
            <a:xfrm rot="1405601">
              <a:off x="631878" y="6694886"/>
              <a:ext cx="159500" cy="97591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4;p18">
              <a:extLst>
                <a:ext uri="{FF2B5EF4-FFF2-40B4-BE49-F238E27FC236}">
                  <a16:creationId xmlns:a16="http://schemas.microsoft.com/office/drawing/2014/main" id="{CFE30CC4-5480-774E-1007-D72455317515}"/>
                </a:ext>
              </a:extLst>
            </p:cNvPr>
            <p:cNvSpPr/>
            <p:nvPr/>
          </p:nvSpPr>
          <p:spPr>
            <a:xfrm rot="1405601">
              <a:off x="545536" y="6254109"/>
              <a:ext cx="43611" cy="156561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5;p18">
              <a:extLst>
                <a:ext uri="{FF2B5EF4-FFF2-40B4-BE49-F238E27FC236}">
                  <a16:creationId xmlns:a16="http://schemas.microsoft.com/office/drawing/2014/main" id="{0FE56539-63D6-1217-E458-ADB2D1277436}"/>
                </a:ext>
              </a:extLst>
            </p:cNvPr>
            <p:cNvSpPr/>
            <p:nvPr/>
          </p:nvSpPr>
          <p:spPr>
            <a:xfrm rot="1405601">
              <a:off x="667474" y="6369419"/>
              <a:ext cx="36112" cy="187682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6;p18">
              <a:extLst>
                <a:ext uri="{FF2B5EF4-FFF2-40B4-BE49-F238E27FC236}">
                  <a16:creationId xmlns:a16="http://schemas.microsoft.com/office/drawing/2014/main" id="{E5EAFD07-50F5-2536-29FA-80C72B3A5040}"/>
                </a:ext>
              </a:extLst>
            </p:cNvPr>
            <p:cNvSpPr/>
            <p:nvPr/>
          </p:nvSpPr>
          <p:spPr>
            <a:xfrm rot="1405601">
              <a:off x="771507" y="6520614"/>
              <a:ext cx="29251" cy="17347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;p18">
            <a:extLst>
              <a:ext uri="{FF2B5EF4-FFF2-40B4-BE49-F238E27FC236}">
                <a16:creationId xmlns:a16="http://schemas.microsoft.com/office/drawing/2014/main" id="{F8298D4F-251F-C469-AE39-A5E751B3A21B}"/>
              </a:ext>
            </a:extLst>
          </p:cNvPr>
          <p:cNvGrpSpPr/>
          <p:nvPr userDrawn="1"/>
        </p:nvGrpSpPr>
        <p:grpSpPr>
          <a:xfrm flipH="1">
            <a:off x="545580" y="82335"/>
            <a:ext cx="562327" cy="531371"/>
            <a:chOff x="6336413" y="1028532"/>
            <a:chExt cx="2935221" cy="2782245"/>
          </a:xfrm>
        </p:grpSpPr>
        <p:sp>
          <p:nvSpPr>
            <p:cNvPr id="82" name="Google Shape;229;p18">
              <a:extLst>
                <a:ext uri="{FF2B5EF4-FFF2-40B4-BE49-F238E27FC236}">
                  <a16:creationId xmlns:a16="http://schemas.microsoft.com/office/drawing/2014/main" id="{65A2B2C3-9C5F-7297-140A-8E0AAA158B0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30;p18">
              <a:extLst>
                <a:ext uri="{FF2B5EF4-FFF2-40B4-BE49-F238E27FC236}">
                  <a16:creationId xmlns:a16="http://schemas.microsoft.com/office/drawing/2014/main" id="{73FB749A-DD7C-48A6-300D-6B1FDF1CAF8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231;p18">
            <a:extLst>
              <a:ext uri="{FF2B5EF4-FFF2-40B4-BE49-F238E27FC236}">
                <a16:creationId xmlns:a16="http://schemas.microsoft.com/office/drawing/2014/main" id="{C397406D-BF19-B8EA-376B-4511BC793CA0}"/>
              </a:ext>
            </a:extLst>
          </p:cNvPr>
          <p:cNvGrpSpPr/>
          <p:nvPr userDrawn="1"/>
        </p:nvGrpSpPr>
        <p:grpSpPr>
          <a:xfrm>
            <a:off x="11019823" y="5942792"/>
            <a:ext cx="562327" cy="531371"/>
            <a:chOff x="6336413" y="1028532"/>
            <a:chExt cx="2935221" cy="2782245"/>
          </a:xfrm>
        </p:grpSpPr>
        <p:sp>
          <p:nvSpPr>
            <p:cNvPr id="85" name="Google Shape;232;p18">
              <a:extLst>
                <a:ext uri="{FF2B5EF4-FFF2-40B4-BE49-F238E27FC236}">
                  <a16:creationId xmlns:a16="http://schemas.microsoft.com/office/drawing/2014/main" id="{A579DFD6-70A1-3730-D7B0-847A88BB2C43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3;p18">
              <a:extLst>
                <a:ext uri="{FF2B5EF4-FFF2-40B4-BE49-F238E27FC236}">
                  <a16:creationId xmlns:a16="http://schemas.microsoft.com/office/drawing/2014/main" id="{1978DBB6-561A-D132-A9C5-695FB562EDA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9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95;p18">
            <a:extLst>
              <a:ext uri="{FF2B5EF4-FFF2-40B4-BE49-F238E27FC236}">
                <a16:creationId xmlns:a16="http://schemas.microsoft.com/office/drawing/2014/main" id="{0F9F9C35-5D1C-608E-CB2A-06E91C9714B8}"/>
              </a:ext>
            </a:extLst>
          </p:cNvPr>
          <p:cNvGrpSpPr/>
          <p:nvPr userDrawn="1"/>
        </p:nvGrpSpPr>
        <p:grpSpPr>
          <a:xfrm rot="18467377" flipH="1">
            <a:off x="10583774" y="153353"/>
            <a:ext cx="1540046" cy="794656"/>
            <a:chOff x="7488245" y="7551596"/>
            <a:chExt cx="1952727" cy="1004478"/>
          </a:xfrm>
        </p:grpSpPr>
        <p:sp>
          <p:nvSpPr>
            <p:cNvPr id="51" name="Google Shape;196;p18">
              <a:extLst>
                <a:ext uri="{FF2B5EF4-FFF2-40B4-BE49-F238E27FC236}">
                  <a16:creationId xmlns:a16="http://schemas.microsoft.com/office/drawing/2014/main" id="{254AB79C-FD4B-C839-355D-18076E46D596}"/>
                </a:ext>
              </a:extLst>
            </p:cNvPr>
            <p:cNvSpPr/>
            <p:nvPr/>
          </p:nvSpPr>
          <p:spPr>
            <a:xfrm>
              <a:off x="7488245" y="7857440"/>
              <a:ext cx="579899" cy="261248"/>
            </a:xfrm>
            <a:custGeom>
              <a:avLst/>
              <a:gdLst/>
              <a:ahLst/>
              <a:cxnLst/>
              <a:rect l="l" t="t" r="r" b="b"/>
              <a:pathLst>
                <a:path w="11365" h="5120" extrusionOk="0">
                  <a:moveTo>
                    <a:pt x="7008" y="1"/>
                  </a:moveTo>
                  <a:cubicBezTo>
                    <a:pt x="4559" y="1"/>
                    <a:pt x="2258" y="1679"/>
                    <a:pt x="1" y="4376"/>
                  </a:cubicBezTo>
                  <a:cubicBezTo>
                    <a:pt x="1678" y="4849"/>
                    <a:pt x="3233" y="5120"/>
                    <a:pt x="4662" y="5120"/>
                  </a:cubicBezTo>
                  <a:cubicBezTo>
                    <a:pt x="7356" y="5120"/>
                    <a:pt x="9599" y="4156"/>
                    <a:pt x="11365" y="1763"/>
                  </a:cubicBezTo>
                  <a:cubicBezTo>
                    <a:pt x="9851" y="547"/>
                    <a:pt x="8406" y="1"/>
                    <a:pt x="7008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7;p18">
              <a:extLst>
                <a:ext uri="{FF2B5EF4-FFF2-40B4-BE49-F238E27FC236}">
                  <a16:creationId xmlns:a16="http://schemas.microsoft.com/office/drawing/2014/main" id="{EB2D788E-16C1-118C-6EE9-C1BF6CA7C7BB}"/>
                </a:ext>
              </a:extLst>
            </p:cNvPr>
            <p:cNvSpPr/>
            <p:nvPr/>
          </p:nvSpPr>
          <p:spPr>
            <a:xfrm>
              <a:off x="7904099" y="7568332"/>
              <a:ext cx="384984" cy="376462"/>
            </a:xfrm>
            <a:custGeom>
              <a:avLst/>
              <a:gdLst/>
              <a:ahLst/>
              <a:cxnLst/>
              <a:rect l="l" t="t" r="r" b="b"/>
              <a:pathLst>
                <a:path w="7545" h="7378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4045"/>
                    <a:pt x="3340" y="7377"/>
                    <a:pt x="6608" y="7377"/>
                  </a:cubicBezTo>
                  <a:cubicBezTo>
                    <a:pt x="6789" y="7377"/>
                    <a:pt x="6972" y="7367"/>
                    <a:pt x="7155" y="7346"/>
                  </a:cubicBezTo>
                  <a:cubicBezTo>
                    <a:pt x="7545" y="3723"/>
                    <a:pt x="3859" y="788"/>
                    <a:pt x="1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8;p18">
              <a:extLst>
                <a:ext uri="{FF2B5EF4-FFF2-40B4-BE49-F238E27FC236}">
                  <a16:creationId xmlns:a16="http://schemas.microsoft.com/office/drawing/2014/main" id="{14B1E619-307D-56BD-550A-D08EA827269A}"/>
                </a:ext>
              </a:extLst>
            </p:cNvPr>
            <p:cNvSpPr/>
            <p:nvPr/>
          </p:nvSpPr>
          <p:spPr>
            <a:xfrm>
              <a:off x="7880985" y="7960306"/>
              <a:ext cx="433764" cy="350593"/>
            </a:xfrm>
            <a:custGeom>
              <a:avLst/>
              <a:gdLst/>
              <a:ahLst/>
              <a:cxnLst/>
              <a:rect l="l" t="t" r="r" b="b"/>
              <a:pathLst>
                <a:path w="8501" h="6871" extrusionOk="0">
                  <a:moveTo>
                    <a:pt x="7799" y="0"/>
                  </a:moveTo>
                  <a:cubicBezTo>
                    <a:pt x="4169" y="0"/>
                    <a:pt x="912" y="2976"/>
                    <a:pt x="1" y="6871"/>
                  </a:cubicBezTo>
                  <a:cubicBezTo>
                    <a:pt x="3891" y="6525"/>
                    <a:pt x="8056" y="4080"/>
                    <a:pt x="8501" y="37"/>
                  </a:cubicBezTo>
                  <a:cubicBezTo>
                    <a:pt x="8265" y="12"/>
                    <a:pt x="8031" y="0"/>
                    <a:pt x="779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9;p18">
              <a:extLst>
                <a:ext uri="{FF2B5EF4-FFF2-40B4-BE49-F238E27FC236}">
                  <a16:creationId xmlns:a16="http://schemas.microsoft.com/office/drawing/2014/main" id="{B4C3068D-6A3F-3A09-72C7-6583A85311F9}"/>
                </a:ext>
              </a:extLst>
            </p:cNvPr>
            <p:cNvSpPr/>
            <p:nvPr/>
          </p:nvSpPr>
          <p:spPr>
            <a:xfrm>
              <a:off x="8241936" y="7551596"/>
              <a:ext cx="405547" cy="441468"/>
            </a:xfrm>
            <a:custGeom>
              <a:avLst/>
              <a:gdLst/>
              <a:ahLst/>
              <a:cxnLst/>
              <a:rect l="l" t="t" r="r" b="b"/>
              <a:pathLst>
                <a:path w="7948" h="8652" extrusionOk="0">
                  <a:moveTo>
                    <a:pt x="1" y="0"/>
                  </a:moveTo>
                  <a:cubicBezTo>
                    <a:pt x="166" y="4815"/>
                    <a:pt x="2372" y="8000"/>
                    <a:pt x="6045" y="8652"/>
                  </a:cubicBezTo>
                  <a:cubicBezTo>
                    <a:pt x="7948" y="5023"/>
                    <a:pt x="3764" y="1790"/>
                    <a:pt x="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0;p18">
              <a:extLst>
                <a:ext uri="{FF2B5EF4-FFF2-40B4-BE49-F238E27FC236}">
                  <a16:creationId xmlns:a16="http://schemas.microsoft.com/office/drawing/2014/main" id="{BD40CED5-EE85-D0F4-EB47-3DE7CFB564FD}"/>
                </a:ext>
              </a:extLst>
            </p:cNvPr>
            <p:cNvSpPr/>
            <p:nvPr/>
          </p:nvSpPr>
          <p:spPr>
            <a:xfrm>
              <a:off x="8188870" y="8023782"/>
              <a:ext cx="458868" cy="344521"/>
            </a:xfrm>
            <a:custGeom>
              <a:avLst/>
              <a:gdLst/>
              <a:ahLst/>
              <a:cxnLst/>
              <a:rect l="l" t="t" r="r" b="b"/>
              <a:pathLst>
                <a:path w="8993" h="6752" extrusionOk="0">
                  <a:moveTo>
                    <a:pt x="7060" y="0"/>
                  </a:moveTo>
                  <a:cubicBezTo>
                    <a:pt x="3917" y="0"/>
                    <a:pt x="1091" y="3044"/>
                    <a:pt x="0" y="6750"/>
                  </a:cubicBezTo>
                  <a:cubicBezTo>
                    <a:pt x="48" y="6751"/>
                    <a:pt x="95" y="6751"/>
                    <a:pt x="142" y="6751"/>
                  </a:cubicBezTo>
                  <a:cubicBezTo>
                    <a:pt x="4395" y="6751"/>
                    <a:pt x="7135" y="3860"/>
                    <a:pt x="8993" y="392"/>
                  </a:cubicBezTo>
                  <a:cubicBezTo>
                    <a:pt x="8343" y="124"/>
                    <a:pt x="7695" y="0"/>
                    <a:pt x="7060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1;p18">
              <a:extLst>
                <a:ext uri="{FF2B5EF4-FFF2-40B4-BE49-F238E27FC236}">
                  <a16:creationId xmlns:a16="http://schemas.microsoft.com/office/drawing/2014/main" id="{39266409-2DC9-42DC-BA19-507E11255FFF}"/>
                </a:ext>
              </a:extLst>
            </p:cNvPr>
            <p:cNvSpPr/>
            <p:nvPr/>
          </p:nvSpPr>
          <p:spPr>
            <a:xfrm>
              <a:off x="8577272" y="7655738"/>
              <a:ext cx="387637" cy="457847"/>
            </a:xfrm>
            <a:custGeom>
              <a:avLst/>
              <a:gdLst/>
              <a:ahLst/>
              <a:cxnLst/>
              <a:rect l="l" t="t" r="r" b="b"/>
              <a:pathLst>
                <a:path w="7597" h="8973" extrusionOk="0">
                  <a:moveTo>
                    <a:pt x="1194" y="1"/>
                  </a:moveTo>
                  <a:cubicBezTo>
                    <a:pt x="0" y="5243"/>
                    <a:pt x="2833" y="7383"/>
                    <a:pt x="5187" y="8972"/>
                  </a:cubicBezTo>
                  <a:cubicBezTo>
                    <a:pt x="7597" y="5403"/>
                    <a:pt x="4123" y="1980"/>
                    <a:pt x="1194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2;p18">
              <a:extLst>
                <a:ext uri="{FF2B5EF4-FFF2-40B4-BE49-F238E27FC236}">
                  <a16:creationId xmlns:a16="http://schemas.microsoft.com/office/drawing/2014/main" id="{282CEA13-7D0C-7FE8-0AF4-124C29C3EC02}"/>
                </a:ext>
              </a:extLst>
            </p:cNvPr>
            <p:cNvSpPr/>
            <p:nvPr/>
          </p:nvSpPr>
          <p:spPr>
            <a:xfrm>
              <a:off x="8451444" y="8133587"/>
              <a:ext cx="473308" cy="295588"/>
            </a:xfrm>
            <a:custGeom>
              <a:avLst/>
              <a:gdLst/>
              <a:ahLst/>
              <a:cxnLst/>
              <a:rect l="l" t="t" r="r" b="b"/>
              <a:pathLst>
                <a:path w="9276" h="5793" extrusionOk="0">
                  <a:moveTo>
                    <a:pt x="7036" y="1"/>
                  </a:moveTo>
                  <a:cubicBezTo>
                    <a:pt x="4620" y="1"/>
                    <a:pt x="2171" y="2005"/>
                    <a:pt x="1" y="5536"/>
                  </a:cubicBezTo>
                  <a:cubicBezTo>
                    <a:pt x="796" y="5712"/>
                    <a:pt x="1549" y="5793"/>
                    <a:pt x="2255" y="5793"/>
                  </a:cubicBezTo>
                  <a:cubicBezTo>
                    <a:pt x="6314" y="5793"/>
                    <a:pt x="8845" y="3129"/>
                    <a:pt x="9275" y="599"/>
                  </a:cubicBezTo>
                  <a:cubicBezTo>
                    <a:pt x="8538" y="196"/>
                    <a:pt x="7789" y="1"/>
                    <a:pt x="7036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3;p18">
              <a:extLst>
                <a:ext uri="{FF2B5EF4-FFF2-40B4-BE49-F238E27FC236}">
                  <a16:creationId xmlns:a16="http://schemas.microsoft.com/office/drawing/2014/main" id="{B858FF09-6B4B-0285-889B-EEB37190E8DB}"/>
                </a:ext>
              </a:extLst>
            </p:cNvPr>
            <p:cNvSpPr/>
            <p:nvPr/>
          </p:nvSpPr>
          <p:spPr>
            <a:xfrm>
              <a:off x="8889647" y="7796924"/>
              <a:ext cx="394780" cy="454582"/>
            </a:xfrm>
            <a:custGeom>
              <a:avLst/>
              <a:gdLst/>
              <a:ahLst/>
              <a:cxnLst/>
              <a:rect l="l" t="t" r="r" b="b"/>
              <a:pathLst>
                <a:path w="7737" h="8909" extrusionOk="0">
                  <a:moveTo>
                    <a:pt x="2155" y="0"/>
                  </a:moveTo>
                  <a:cubicBezTo>
                    <a:pt x="0" y="3466"/>
                    <a:pt x="1163" y="6832"/>
                    <a:pt x="3518" y="8909"/>
                  </a:cubicBezTo>
                  <a:cubicBezTo>
                    <a:pt x="7736" y="5784"/>
                    <a:pt x="4379" y="1856"/>
                    <a:pt x="2155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4;p18">
              <a:extLst>
                <a:ext uri="{FF2B5EF4-FFF2-40B4-BE49-F238E27FC236}">
                  <a16:creationId xmlns:a16="http://schemas.microsoft.com/office/drawing/2014/main" id="{FBE06CF9-E0BF-D440-91CD-645AB607BE48}"/>
                </a:ext>
              </a:extLst>
            </p:cNvPr>
            <p:cNvSpPr/>
            <p:nvPr/>
          </p:nvSpPr>
          <p:spPr>
            <a:xfrm>
              <a:off x="9168601" y="8024496"/>
              <a:ext cx="272371" cy="368145"/>
            </a:xfrm>
            <a:custGeom>
              <a:avLst/>
              <a:gdLst/>
              <a:ahLst/>
              <a:cxnLst/>
              <a:rect l="l" t="t" r="r" b="b"/>
              <a:pathLst>
                <a:path w="5338" h="7215" extrusionOk="0">
                  <a:moveTo>
                    <a:pt x="3063" y="1"/>
                  </a:moveTo>
                  <a:lnTo>
                    <a:pt x="3063" y="1"/>
                  </a:lnTo>
                  <a:cubicBezTo>
                    <a:pt x="258" y="1900"/>
                    <a:pt x="1" y="4843"/>
                    <a:pt x="1083" y="7214"/>
                  </a:cubicBezTo>
                  <a:cubicBezTo>
                    <a:pt x="5338" y="6272"/>
                    <a:pt x="4122" y="2160"/>
                    <a:pt x="3063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5;p18">
              <a:extLst>
                <a:ext uri="{FF2B5EF4-FFF2-40B4-BE49-F238E27FC236}">
                  <a16:creationId xmlns:a16="http://schemas.microsoft.com/office/drawing/2014/main" id="{CA80D53B-8E84-A473-D1F9-16B494F4E8F2}"/>
                </a:ext>
              </a:extLst>
            </p:cNvPr>
            <p:cNvSpPr/>
            <p:nvPr/>
          </p:nvSpPr>
          <p:spPr>
            <a:xfrm>
              <a:off x="8745654" y="8294775"/>
              <a:ext cx="432845" cy="261299"/>
            </a:xfrm>
            <a:custGeom>
              <a:avLst/>
              <a:gdLst/>
              <a:ahLst/>
              <a:cxnLst/>
              <a:rect l="l" t="t" r="r" b="b"/>
              <a:pathLst>
                <a:path w="8483" h="5121" extrusionOk="0">
                  <a:moveTo>
                    <a:pt x="6045" y="1"/>
                  </a:moveTo>
                  <a:cubicBezTo>
                    <a:pt x="3354" y="1"/>
                    <a:pt x="1453" y="2253"/>
                    <a:pt x="1" y="4670"/>
                  </a:cubicBezTo>
                  <a:cubicBezTo>
                    <a:pt x="886" y="4979"/>
                    <a:pt x="1719" y="5121"/>
                    <a:pt x="2492" y="5121"/>
                  </a:cubicBezTo>
                  <a:cubicBezTo>
                    <a:pt x="5392" y="5121"/>
                    <a:pt x="7472" y="3134"/>
                    <a:pt x="8483" y="569"/>
                  </a:cubicBezTo>
                  <a:cubicBezTo>
                    <a:pt x="7604" y="175"/>
                    <a:pt x="6794" y="1"/>
                    <a:pt x="6045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6;p18">
              <a:extLst>
                <a:ext uri="{FF2B5EF4-FFF2-40B4-BE49-F238E27FC236}">
                  <a16:creationId xmlns:a16="http://schemas.microsoft.com/office/drawing/2014/main" id="{CEDB5F6C-E42C-4111-4A16-E436E3CD67BD}"/>
                </a:ext>
              </a:extLst>
            </p:cNvPr>
            <p:cNvSpPr/>
            <p:nvPr/>
          </p:nvSpPr>
          <p:spPr>
            <a:xfrm>
              <a:off x="7740003" y="7922497"/>
              <a:ext cx="1614788" cy="573980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7;p18">
              <a:extLst>
                <a:ext uri="{FF2B5EF4-FFF2-40B4-BE49-F238E27FC236}">
                  <a16:creationId xmlns:a16="http://schemas.microsoft.com/office/drawing/2014/main" id="{3BB92699-800E-A09A-EE53-8A5997D08C01}"/>
                </a:ext>
              </a:extLst>
            </p:cNvPr>
            <p:cNvSpPr/>
            <p:nvPr/>
          </p:nvSpPr>
          <p:spPr>
            <a:xfrm>
              <a:off x="8013599" y="7694823"/>
              <a:ext cx="256094" cy="269973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8;p18">
              <a:extLst>
                <a:ext uri="{FF2B5EF4-FFF2-40B4-BE49-F238E27FC236}">
                  <a16:creationId xmlns:a16="http://schemas.microsoft.com/office/drawing/2014/main" id="{D1BEF4A8-5434-D2F3-692D-0E9C76ABE6D5}"/>
                </a:ext>
              </a:extLst>
            </p:cNvPr>
            <p:cNvSpPr/>
            <p:nvPr/>
          </p:nvSpPr>
          <p:spPr>
            <a:xfrm>
              <a:off x="8342404" y="7703038"/>
              <a:ext cx="222979" cy="301915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9;p18">
              <a:extLst>
                <a:ext uri="{FF2B5EF4-FFF2-40B4-BE49-F238E27FC236}">
                  <a16:creationId xmlns:a16="http://schemas.microsoft.com/office/drawing/2014/main" id="{428E2DEA-ADA9-5355-1453-61A9E2FF0C02}"/>
                </a:ext>
              </a:extLst>
            </p:cNvPr>
            <p:cNvSpPr/>
            <p:nvPr/>
          </p:nvSpPr>
          <p:spPr>
            <a:xfrm>
              <a:off x="8689221" y="7805190"/>
              <a:ext cx="159198" cy="316661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0;p18">
              <a:extLst>
                <a:ext uri="{FF2B5EF4-FFF2-40B4-BE49-F238E27FC236}">
                  <a16:creationId xmlns:a16="http://schemas.microsoft.com/office/drawing/2014/main" id="{BE86C077-2CDB-2266-3CE1-3CFB016AE927}"/>
                </a:ext>
              </a:extLst>
            </p:cNvPr>
            <p:cNvSpPr/>
            <p:nvPr/>
          </p:nvSpPr>
          <p:spPr>
            <a:xfrm>
              <a:off x="9019097" y="7938468"/>
              <a:ext cx="68322" cy="317937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1;p18">
              <a:extLst>
                <a:ext uri="{FF2B5EF4-FFF2-40B4-BE49-F238E27FC236}">
                  <a16:creationId xmlns:a16="http://schemas.microsoft.com/office/drawing/2014/main" id="{0DA47F8B-04CC-03FE-6656-5B9149F06116}"/>
                </a:ext>
              </a:extLst>
            </p:cNvPr>
            <p:cNvSpPr/>
            <p:nvPr/>
          </p:nvSpPr>
          <p:spPr>
            <a:xfrm>
              <a:off x="9229576" y="8131189"/>
              <a:ext cx="88835" cy="257574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2;p18">
              <a:extLst>
                <a:ext uri="{FF2B5EF4-FFF2-40B4-BE49-F238E27FC236}">
                  <a16:creationId xmlns:a16="http://schemas.microsoft.com/office/drawing/2014/main" id="{6AE57D1E-7749-23AB-7999-E4518279283C}"/>
                </a:ext>
              </a:extLst>
            </p:cNvPr>
            <p:cNvSpPr/>
            <p:nvPr/>
          </p:nvSpPr>
          <p:spPr>
            <a:xfrm>
              <a:off x="8042377" y="7943927"/>
              <a:ext cx="267320" cy="234307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;p18">
              <a:extLst>
                <a:ext uri="{FF2B5EF4-FFF2-40B4-BE49-F238E27FC236}">
                  <a16:creationId xmlns:a16="http://schemas.microsoft.com/office/drawing/2014/main" id="{81DCEA64-B638-8A57-8302-8E538E30B042}"/>
                </a:ext>
              </a:extLst>
            </p:cNvPr>
            <p:cNvSpPr/>
            <p:nvPr/>
          </p:nvSpPr>
          <p:spPr>
            <a:xfrm>
              <a:off x="8336791" y="8017352"/>
              <a:ext cx="300537" cy="242930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4;p18">
              <a:extLst>
                <a:ext uri="{FF2B5EF4-FFF2-40B4-BE49-F238E27FC236}">
                  <a16:creationId xmlns:a16="http://schemas.microsoft.com/office/drawing/2014/main" id="{0E343DAF-D998-A9BC-E887-456BFF779B8E}"/>
                </a:ext>
              </a:extLst>
            </p:cNvPr>
            <p:cNvSpPr/>
            <p:nvPr/>
          </p:nvSpPr>
          <p:spPr>
            <a:xfrm>
              <a:off x="8608754" y="8141343"/>
              <a:ext cx="310283" cy="205376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5;p18">
              <a:extLst>
                <a:ext uri="{FF2B5EF4-FFF2-40B4-BE49-F238E27FC236}">
                  <a16:creationId xmlns:a16="http://schemas.microsoft.com/office/drawing/2014/main" id="{F600E76A-C809-91AA-E289-0042A1720490}"/>
                </a:ext>
              </a:extLst>
            </p:cNvPr>
            <p:cNvSpPr/>
            <p:nvPr/>
          </p:nvSpPr>
          <p:spPr>
            <a:xfrm>
              <a:off x="8888524" y="8312685"/>
              <a:ext cx="284158" cy="172413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3BEC0892-1409-BCC6-329E-7C8F01C51A54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" name="Google Shape;217;p18">
            <a:extLst>
              <a:ext uri="{FF2B5EF4-FFF2-40B4-BE49-F238E27FC236}">
                <a16:creationId xmlns:a16="http://schemas.microsoft.com/office/drawing/2014/main" id="{CAC02DDE-E0F6-370D-80CE-E70559D04CB4}"/>
              </a:ext>
            </a:extLst>
          </p:cNvPr>
          <p:cNvGrpSpPr/>
          <p:nvPr userDrawn="1"/>
        </p:nvGrpSpPr>
        <p:grpSpPr>
          <a:xfrm>
            <a:off x="406165" y="5890592"/>
            <a:ext cx="985763" cy="830883"/>
            <a:chOff x="126338" y="6096241"/>
            <a:chExt cx="982783" cy="830943"/>
          </a:xfrm>
        </p:grpSpPr>
        <p:sp>
          <p:nvSpPr>
            <p:cNvPr id="72" name="Google Shape;218;p18">
              <a:extLst>
                <a:ext uri="{FF2B5EF4-FFF2-40B4-BE49-F238E27FC236}">
                  <a16:creationId xmlns:a16="http://schemas.microsoft.com/office/drawing/2014/main" id="{76768CE2-9130-571F-4DED-7A5335839BEF}"/>
                </a:ext>
              </a:extLst>
            </p:cNvPr>
            <p:cNvSpPr/>
            <p:nvPr/>
          </p:nvSpPr>
          <p:spPr>
            <a:xfrm rot="1405601">
              <a:off x="201824" y="6230790"/>
              <a:ext cx="789548" cy="543308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9;p18">
              <a:extLst>
                <a:ext uri="{FF2B5EF4-FFF2-40B4-BE49-F238E27FC236}">
                  <a16:creationId xmlns:a16="http://schemas.microsoft.com/office/drawing/2014/main" id="{21DA3C43-5A3B-07CD-6A3B-4C6B06ED31BD}"/>
                </a:ext>
              </a:extLst>
            </p:cNvPr>
            <p:cNvSpPr/>
            <p:nvPr/>
          </p:nvSpPr>
          <p:spPr>
            <a:xfrm rot="1405601">
              <a:off x="280919" y="6334573"/>
              <a:ext cx="768673" cy="458724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0;p18">
              <a:extLst>
                <a:ext uri="{FF2B5EF4-FFF2-40B4-BE49-F238E27FC236}">
                  <a16:creationId xmlns:a16="http://schemas.microsoft.com/office/drawing/2014/main" id="{EEE6A40C-D4F4-5FB1-4665-07F463CD10A9}"/>
                </a:ext>
              </a:extLst>
            </p:cNvPr>
            <p:cNvSpPr/>
            <p:nvPr/>
          </p:nvSpPr>
          <p:spPr>
            <a:xfrm rot="1405601">
              <a:off x="375279" y="6302517"/>
              <a:ext cx="131924" cy="57666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1;p18">
              <a:extLst>
                <a:ext uri="{FF2B5EF4-FFF2-40B4-BE49-F238E27FC236}">
                  <a16:creationId xmlns:a16="http://schemas.microsoft.com/office/drawing/2014/main" id="{4200F2A9-AE7F-9536-5F54-DE3258907D76}"/>
                </a:ext>
              </a:extLst>
            </p:cNvPr>
            <p:cNvSpPr/>
            <p:nvPr/>
          </p:nvSpPr>
          <p:spPr>
            <a:xfrm rot="1405601">
              <a:off x="433254" y="6436079"/>
              <a:ext cx="172636" cy="85143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2;p18">
              <a:extLst>
                <a:ext uri="{FF2B5EF4-FFF2-40B4-BE49-F238E27FC236}">
                  <a16:creationId xmlns:a16="http://schemas.microsoft.com/office/drawing/2014/main" id="{4B8745F8-BCB0-DAB8-D1A9-4383C6F5481A}"/>
                </a:ext>
              </a:extLst>
            </p:cNvPr>
            <p:cNvSpPr/>
            <p:nvPr/>
          </p:nvSpPr>
          <p:spPr>
            <a:xfrm rot="1405601">
              <a:off x="506622" y="6562345"/>
              <a:ext cx="190772" cy="11262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3;p18">
              <a:extLst>
                <a:ext uri="{FF2B5EF4-FFF2-40B4-BE49-F238E27FC236}">
                  <a16:creationId xmlns:a16="http://schemas.microsoft.com/office/drawing/2014/main" id="{990C7911-7BB4-D529-1B6A-09F52D971E72}"/>
                </a:ext>
              </a:extLst>
            </p:cNvPr>
            <p:cNvSpPr/>
            <p:nvPr/>
          </p:nvSpPr>
          <p:spPr>
            <a:xfrm rot="1405601">
              <a:off x="631878" y="6694886"/>
              <a:ext cx="159500" cy="97591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4;p18">
              <a:extLst>
                <a:ext uri="{FF2B5EF4-FFF2-40B4-BE49-F238E27FC236}">
                  <a16:creationId xmlns:a16="http://schemas.microsoft.com/office/drawing/2014/main" id="{CFE30CC4-5480-774E-1007-D72455317515}"/>
                </a:ext>
              </a:extLst>
            </p:cNvPr>
            <p:cNvSpPr/>
            <p:nvPr/>
          </p:nvSpPr>
          <p:spPr>
            <a:xfrm rot="1405601">
              <a:off x="545536" y="6254109"/>
              <a:ext cx="43611" cy="156561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5;p18">
              <a:extLst>
                <a:ext uri="{FF2B5EF4-FFF2-40B4-BE49-F238E27FC236}">
                  <a16:creationId xmlns:a16="http://schemas.microsoft.com/office/drawing/2014/main" id="{0FE56539-63D6-1217-E458-ADB2D1277436}"/>
                </a:ext>
              </a:extLst>
            </p:cNvPr>
            <p:cNvSpPr/>
            <p:nvPr/>
          </p:nvSpPr>
          <p:spPr>
            <a:xfrm rot="1405601">
              <a:off x="667474" y="6369419"/>
              <a:ext cx="36112" cy="187682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6;p18">
              <a:extLst>
                <a:ext uri="{FF2B5EF4-FFF2-40B4-BE49-F238E27FC236}">
                  <a16:creationId xmlns:a16="http://schemas.microsoft.com/office/drawing/2014/main" id="{E5EAFD07-50F5-2536-29FA-80C72B3A5040}"/>
                </a:ext>
              </a:extLst>
            </p:cNvPr>
            <p:cNvSpPr/>
            <p:nvPr/>
          </p:nvSpPr>
          <p:spPr>
            <a:xfrm rot="1405601">
              <a:off x="771507" y="6520614"/>
              <a:ext cx="29251" cy="17347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;p18">
            <a:extLst>
              <a:ext uri="{FF2B5EF4-FFF2-40B4-BE49-F238E27FC236}">
                <a16:creationId xmlns:a16="http://schemas.microsoft.com/office/drawing/2014/main" id="{F8298D4F-251F-C469-AE39-A5E751B3A21B}"/>
              </a:ext>
            </a:extLst>
          </p:cNvPr>
          <p:cNvGrpSpPr/>
          <p:nvPr userDrawn="1"/>
        </p:nvGrpSpPr>
        <p:grpSpPr>
          <a:xfrm flipH="1">
            <a:off x="545580" y="82335"/>
            <a:ext cx="562327" cy="531371"/>
            <a:chOff x="6336413" y="1028532"/>
            <a:chExt cx="2935221" cy="2782245"/>
          </a:xfrm>
        </p:grpSpPr>
        <p:sp>
          <p:nvSpPr>
            <p:cNvPr id="82" name="Google Shape;229;p18">
              <a:extLst>
                <a:ext uri="{FF2B5EF4-FFF2-40B4-BE49-F238E27FC236}">
                  <a16:creationId xmlns:a16="http://schemas.microsoft.com/office/drawing/2014/main" id="{65A2B2C3-9C5F-7297-140A-8E0AAA158B0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30;p18">
              <a:extLst>
                <a:ext uri="{FF2B5EF4-FFF2-40B4-BE49-F238E27FC236}">
                  <a16:creationId xmlns:a16="http://schemas.microsoft.com/office/drawing/2014/main" id="{73FB749A-DD7C-48A6-300D-6B1FDF1CAF8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231;p18">
            <a:extLst>
              <a:ext uri="{FF2B5EF4-FFF2-40B4-BE49-F238E27FC236}">
                <a16:creationId xmlns:a16="http://schemas.microsoft.com/office/drawing/2014/main" id="{C397406D-BF19-B8EA-376B-4511BC793CA0}"/>
              </a:ext>
            </a:extLst>
          </p:cNvPr>
          <p:cNvGrpSpPr/>
          <p:nvPr userDrawn="1"/>
        </p:nvGrpSpPr>
        <p:grpSpPr>
          <a:xfrm>
            <a:off x="11019823" y="5942792"/>
            <a:ext cx="562327" cy="531371"/>
            <a:chOff x="6336413" y="1028532"/>
            <a:chExt cx="2935221" cy="2782245"/>
          </a:xfrm>
        </p:grpSpPr>
        <p:sp>
          <p:nvSpPr>
            <p:cNvPr id="85" name="Google Shape;232;p18">
              <a:extLst>
                <a:ext uri="{FF2B5EF4-FFF2-40B4-BE49-F238E27FC236}">
                  <a16:creationId xmlns:a16="http://schemas.microsoft.com/office/drawing/2014/main" id="{A579DFD6-70A1-3730-D7B0-847A88BB2C43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3;p18">
              <a:extLst>
                <a:ext uri="{FF2B5EF4-FFF2-40B4-BE49-F238E27FC236}">
                  <a16:creationId xmlns:a16="http://schemas.microsoft.com/office/drawing/2014/main" id="{1978DBB6-561A-D132-A9C5-695FB562EDA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95;p18">
            <a:extLst>
              <a:ext uri="{FF2B5EF4-FFF2-40B4-BE49-F238E27FC236}">
                <a16:creationId xmlns:a16="http://schemas.microsoft.com/office/drawing/2014/main" id="{0F9F9C35-5D1C-608E-CB2A-06E91C9714B8}"/>
              </a:ext>
            </a:extLst>
          </p:cNvPr>
          <p:cNvGrpSpPr/>
          <p:nvPr userDrawn="1"/>
        </p:nvGrpSpPr>
        <p:grpSpPr>
          <a:xfrm rot="18467377" flipH="1">
            <a:off x="10583774" y="153353"/>
            <a:ext cx="1540046" cy="794656"/>
            <a:chOff x="7488245" y="7551596"/>
            <a:chExt cx="1952727" cy="1004478"/>
          </a:xfrm>
        </p:grpSpPr>
        <p:sp>
          <p:nvSpPr>
            <p:cNvPr id="51" name="Google Shape;196;p18">
              <a:extLst>
                <a:ext uri="{FF2B5EF4-FFF2-40B4-BE49-F238E27FC236}">
                  <a16:creationId xmlns:a16="http://schemas.microsoft.com/office/drawing/2014/main" id="{254AB79C-FD4B-C839-355D-18076E46D596}"/>
                </a:ext>
              </a:extLst>
            </p:cNvPr>
            <p:cNvSpPr/>
            <p:nvPr/>
          </p:nvSpPr>
          <p:spPr>
            <a:xfrm>
              <a:off x="7488245" y="7857440"/>
              <a:ext cx="579899" cy="261248"/>
            </a:xfrm>
            <a:custGeom>
              <a:avLst/>
              <a:gdLst/>
              <a:ahLst/>
              <a:cxnLst/>
              <a:rect l="l" t="t" r="r" b="b"/>
              <a:pathLst>
                <a:path w="11365" h="5120" extrusionOk="0">
                  <a:moveTo>
                    <a:pt x="7008" y="1"/>
                  </a:moveTo>
                  <a:cubicBezTo>
                    <a:pt x="4559" y="1"/>
                    <a:pt x="2258" y="1679"/>
                    <a:pt x="1" y="4376"/>
                  </a:cubicBezTo>
                  <a:cubicBezTo>
                    <a:pt x="1678" y="4849"/>
                    <a:pt x="3233" y="5120"/>
                    <a:pt x="4662" y="5120"/>
                  </a:cubicBezTo>
                  <a:cubicBezTo>
                    <a:pt x="7356" y="5120"/>
                    <a:pt x="9599" y="4156"/>
                    <a:pt x="11365" y="1763"/>
                  </a:cubicBezTo>
                  <a:cubicBezTo>
                    <a:pt x="9851" y="547"/>
                    <a:pt x="8406" y="1"/>
                    <a:pt x="7008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7;p18">
              <a:extLst>
                <a:ext uri="{FF2B5EF4-FFF2-40B4-BE49-F238E27FC236}">
                  <a16:creationId xmlns:a16="http://schemas.microsoft.com/office/drawing/2014/main" id="{EB2D788E-16C1-118C-6EE9-C1BF6CA7C7BB}"/>
                </a:ext>
              </a:extLst>
            </p:cNvPr>
            <p:cNvSpPr/>
            <p:nvPr/>
          </p:nvSpPr>
          <p:spPr>
            <a:xfrm>
              <a:off x="7904099" y="7568332"/>
              <a:ext cx="384984" cy="376462"/>
            </a:xfrm>
            <a:custGeom>
              <a:avLst/>
              <a:gdLst/>
              <a:ahLst/>
              <a:cxnLst/>
              <a:rect l="l" t="t" r="r" b="b"/>
              <a:pathLst>
                <a:path w="7545" h="7378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4045"/>
                    <a:pt x="3340" y="7377"/>
                    <a:pt x="6608" y="7377"/>
                  </a:cubicBezTo>
                  <a:cubicBezTo>
                    <a:pt x="6789" y="7377"/>
                    <a:pt x="6972" y="7367"/>
                    <a:pt x="7155" y="7346"/>
                  </a:cubicBezTo>
                  <a:cubicBezTo>
                    <a:pt x="7545" y="3723"/>
                    <a:pt x="3859" y="788"/>
                    <a:pt x="1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8;p18">
              <a:extLst>
                <a:ext uri="{FF2B5EF4-FFF2-40B4-BE49-F238E27FC236}">
                  <a16:creationId xmlns:a16="http://schemas.microsoft.com/office/drawing/2014/main" id="{14B1E619-307D-56BD-550A-D08EA827269A}"/>
                </a:ext>
              </a:extLst>
            </p:cNvPr>
            <p:cNvSpPr/>
            <p:nvPr/>
          </p:nvSpPr>
          <p:spPr>
            <a:xfrm>
              <a:off x="7880985" y="7960306"/>
              <a:ext cx="433764" cy="350593"/>
            </a:xfrm>
            <a:custGeom>
              <a:avLst/>
              <a:gdLst/>
              <a:ahLst/>
              <a:cxnLst/>
              <a:rect l="l" t="t" r="r" b="b"/>
              <a:pathLst>
                <a:path w="8501" h="6871" extrusionOk="0">
                  <a:moveTo>
                    <a:pt x="7799" y="0"/>
                  </a:moveTo>
                  <a:cubicBezTo>
                    <a:pt x="4169" y="0"/>
                    <a:pt x="912" y="2976"/>
                    <a:pt x="1" y="6871"/>
                  </a:cubicBezTo>
                  <a:cubicBezTo>
                    <a:pt x="3891" y="6525"/>
                    <a:pt x="8056" y="4080"/>
                    <a:pt x="8501" y="37"/>
                  </a:cubicBezTo>
                  <a:cubicBezTo>
                    <a:pt x="8265" y="12"/>
                    <a:pt x="8031" y="0"/>
                    <a:pt x="779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9;p18">
              <a:extLst>
                <a:ext uri="{FF2B5EF4-FFF2-40B4-BE49-F238E27FC236}">
                  <a16:creationId xmlns:a16="http://schemas.microsoft.com/office/drawing/2014/main" id="{B4C3068D-6A3F-3A09-72C7-6583A85311F9}"/>
                </a:ext>
              </a:extLst>
            </p:cNvPr>
            <p:cNvSpPr/>
            <p:nvPr/>
          </p:nvSpPr>
          <p:spPr>
            <a:xfrm>
              <a:off x="8241936" y="7551596"/>
              <a:ext cx="405547" cy="441468"/>
            </a:xfrm>
            <a:custGeom>
              <a:avLst/>
              <a:gdLst/>
              <a:ahLst/>
              <a:cxnLst/>
              <a:rect l="l" t="t" r="r" b="b"/>
              <a:pathLst>
                <a:path w="7948" h="8652" extrusionOk="0">
                  <a:moveTo>
                    <a:pt x="1" y="0"/>
                  </a:moveTo>
                  <a:cubicBezTo>
                    <a:pt x="166" y="4815"/>
                    <a:pt x="2372" y="8000"/>
                    <a:pt x="6045" y="8652"/>
                  </a:cubicBezTo>
                  <a:cubicBezTo>
                    <a:pt x="7948" y="5023"/>
                    <a:pt x="3764" y="1790"/>
                    <a:pt x="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0;p18">
              <a:extLst>
                <a:ext uri="{FF2B5EF4-FFF2-40B4-BE49-F238E27FC236}">
                  <a16:creationId xmlns:a16="http://schemas.microsoft.com/office/drawing/2014/main" id="{BD40CED5-EE85-D0F4-EB47-3DE7CFB564FD}"/>
                </a:ext>
              </a:extLst>
            </p:cNvPr>
            <p:cNvSpPr/>
            <p:nvPr/>
          </p:nvSpPr>
          <p:spPr>
            <a:xfrm>
              <a:off x="8188870" y="8023782"/>
              <a:ext cx="458868" cy="344521"/>
            </a:xfrm>
            <a:custGeom>
              <a:avLst/>
              <a:gdLst/>
              <a:ahLst/>
              <a:cxnLst/>
              <a:rect l="l" t="t" r="r" b="b"/>
              <a:pathLst>
                <a:path w="8993" h="6752" extrusionOk="0">
                  <a:moveTo>
                    <a:pt x="7060" y="0"/>
                  </a:moveTo>
                  <a:cubicBezTo>
                    <a:pt x="3917" y="0"/>
                    <a:pt x="1091" y="3044"/>
                    <a:pt x="0" y="6750"/>
                  </a:cubicBezTo>
                  <a:cubicBezTo>
                    <a:pt x="48" y="6751"/>
                    <a:pt x="95" y="6751"/>
                    <a:pt x="142" y="6751"/>
                  </a:cubicBezTo>
                  <a:cubicBezTo>
                    <a:pt x="4395" y="6751"/>
                    <a:pt x="7135" y="3860"/>
                    <a:pt x="8993" y="392"/>
                  </a:cubicBezTo>
                  <a:cubicBezTo>
                    <a:pt x="8343" y="124"/>
                    <a:pt x="7695" y="0"/>
                    <a:pt x="7060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1;p18">
              <a:extLst>
                <a:ext uri="{FF2B5EF4-FFF2-40B4-BE49-F238E27FC236}">
                  <a16:creationId xmlns:a16="http://schemas.microsoft.com/office/drawing/2014/main" id="{39266409-2DC9-42DC-BA19-507E11255FFF}"/>
                </a:ext>
              </a:extLst>
            </p:cNvPr>
            <p:cNvSpPr/>
            <p:nvPr/>
          </p:nvSpPr>
          <p:spPr>
            <a:xfrm>
              <a:off x="8577272" y="7655738"/>
              <a:ext cx="387637" cy="457847"/>
            </a:xfrm>
            <a:custGeom>
              <a:avLst/>
              <a:gdLst/>
              <a:ahLst/>
              <a:cxnLst/>
              <a:rect l="l" t="t" r="r" b="b"/>
              <a:pathLst>
                <a:path w="7597" h="8973" extrusionOk="0">
                  <a:moveTo>
                    <a:pt x="1194" y="1"/>
                  </a:moveTo>
                  <a:cubicBezTo>
                    <a:pt x="0" y="5243"/>
                    <a:pt x="2833" y="7383"/>
                    <a:pt x="5187" y="8972"/>
                  </a:cubicBezTo>
                  <a:cubicBezTo>
                    <a:pt x="7597" y="5403"/>
                    <a:pt x="4123" y="1980"/>
                    <a:pt x="1194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2;p18">
              <a:extLst>
                <a:ext uri="{FF2B5EF4-FFF2-40B4-BE49-F238E27FC236}">
                  <a16:creationId xmlns:a16="http://schemas.microsoft.com/office/drawing/2014/main" id="{282CEA13-7D0C-7FE8-0AF4-124C29C3EC02}"/>
                </a:ext>
              </a:extLst>
            </p:cNvPr>
            <p:cNvSpPr/>
            <p:nvPr/>
          </p:nvSpPr>
          <p:spPr>
            <a:xfrm>
              <a:off x="8451444" y="8133587"/>
              <a:ext cx="473308" cy="295588"/>
            </a:xfrm>
            <a:custGeom>
              <a:avLst/>
              <a:gdLst/>
              <a:ahLst/>
              <a:cxnLst/>
              <a:rect l="l" t="t" r="r" b="b"/>
              <a:pathLst>
                <a:path w="9276" h="5793" extrusionOk="0">
                  <a:moveTo>
                    <a:pt x="7036" y="1"/>
                  </a:moveTo>
                  <a:cubicBezTo>
                    <a:pt x="4620" y="1"/>
                    <a:pt x="2171" y="2005"/>
                    <a:pt x="1" y="5536"/>
                  </a:cubicBezTo>
                  <a:cubicBezTo>
                    <a:pt x="796" y="5712"/>
                    <a:pt x="1549" y="5793"/>
                    <a:pt x="2255" y="5793"/>
                  </a:cubicBezTo>
                  <a:cubicBezTo>
                    <a:pt x="6314" y="5793"/>
                    <a:pt x="8845" y="3129"/>
                    <a:pt x="9275" y="599"/>
                  </a:cubicBezTo>
                  <a:cubicBezTo>
                    <a:pt x="8538" y="196"/>
                    <a:pt x="7789" y="1"/>
                    <a:pt x="7036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3;p18">
              <a:extLst>
                <a:ext uri="{FF2B5EF4-FFF2-40B4-BE49-F238E27FC236}">
                  <a16:creationId xmlns:a16="http://schemas.microsoft.com/office/drawing/2014/main" id="{B858FF09-6B4B-0285-889B-EEB37190E8DB}"/>
                </a:ext>
              </a:extLst>
            </p:cNvPr>
            <p:cNvSpPr/>
            <p:nvPr/>
          </p:nvSpPr>
          <p:spPr>
            <a:xfrm>
              <a:off x="8889647" y="7796924"/>
              <a:ext cx="394780" cy="454582"/>
            </a:xfrm>
            <a:custGeom>
              <a:avLst/>
              <a:gdLst/>
              <a:ahLst/>
              <a:cxnLst/>
              <a:rect l="l" t="t" r="r" b="b"/>
              <a:pathLst>
                <a:path w="7737" h="8909" extrusionOk="0">
                  <a:moveTo>
                    <a:pt x="2155" y="0"/>
                  </a:moveTo>
                  <a:cubicBezTo>
                    <a:pt x="0" y="3466"/>
                    <a:pt x="1163" y="6832"/>
                    <a:pt x="3518" y="8909"/>
                  </a:cubicBezTo>
                  <a:cubicBezTo>
                    <a:pt x="7736" y="5784"/>
                    <a:pt x="4379" y="1856"/>
                    <a:pt x="2155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4;p18">
              <a:extLst>
                <a:ext uri="{FF2B5EF4-FFF2-40B4-BE49-F238E27FC236}">
                  <a16:creationId xmlns:a16="http://schemas.microsoft.com/office/drawing/2014/main" id="{FBE06CF9-E0BF-D440-91CD-645AB607BE48}"/>
                </a:ext>
              </a:extLst>
            </p:cNvPr>
            <p:cNvSpPr/>
            <p:nvPr/>
          </p:nvSpPr>
          <p:spPr>
            <a:xfrm>
              <a:off x="9168601" y="8024496"/>
              <a:ext cx="272371" cy="368145"/>
            </a:xfrm>
            <a:custGeom>
              <a:avLst/>
              <a:gdLst/>
              <a:ahLst/>
              <a:cxnLst/>
              <a:rect l="l" t="t" r="r" b="b"/>
              <a:pathLst>
                <a:path w="5338" h="7215" extrusionOk="0">
                  <a:moveTo>
                    <a:pt x="3063" y="1"/>
                  </a:moveTo>
                  <a:lnTo>
                    <a:pt x="3063" y="1"/>
                  </a:lnTo>
                  <a:cubicBezTo>
                    <a:pt x="258" y="1900"/>
                    <a:pt x="1" y="4843"/>
                    <a:pt x="1083" y="7214"/>
                  </a:cubicBezTo>
                  <a:cubicBezTo>
                    <a:pt x="5338" y="6272"/>
                    <a:pt x="4122" y="2160"/>
                    <a:pt x="3063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5;p18">
              <a:extLst>
                <a:ext uri="{FF2B5EF4-FFF2-40B4-BE49-F238E27FC236}">
                  <a16:creationId xmlns:a16="http://schemas.microsoft.com/office/drawing/2014/main" id="{CA80D53B-8E84-A473-D1F9-16B494F4E8F2}"/>
                </a:ext>
              </a:extLst>
            </p:cNvPr>
            <p:cNvSpPr/>
            <p:nvPr/>
          </p:nvSpPr>
          <p:spPr>
            <a:xfrm>
              <a:off x="8745654" y="8294775"/>
              <a:ext cx="432845" cy="261299"/>
            </a:xfrm>
            <a:custGeom>
              <a:avLst/>
              <a:gdLst/>
              <a:ahLst/>
              <a:cxnLst/>
              <a:rect l="l" t="t" r="r" b="b"/>
              <a:pathLst>
                <a:path w="8483" h="5121" extrusionOk="0">
                  <a:moveTo>
                    <a:pt x="6045" y="1"/>
                  </a:moveTo>
                  <a:cubicBezTo>
                    <a:pt x="3354" y="1"/>
                    <a:pt x="1453" y="2253"/>
                    <a:pt x="1" y="4670"/>
                  </a:cubicBezTo>
                  <a:cubicBezTo>
                    <a:pt x="886" y="4979"/>
                    <a:pt x="1719" y="5121"/>
                    <a:pt x="2492" y="5121"/>
                  </a:cubicBezTo>
                  <a:cubicBezTo>
                    <a:pt x="5392" y="5121"/>
                    <a:pt x="7472" y="3134"/>
                    <a:pt x="8483" y="569"/>
                  </a:cubicBezTo>
                  <a:cubicBezTo>
                    <a:pt x="7604" y="175"/>
                    <a:pt x="6794" y="1"/>
                    <a:pt x="6045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6;p18">
              <a:extLst>
                <a:ext uri="{FF2B5EF4-FFF2-40B4-BE49-F238E27FC236}">
                  <a16:creationId xmlns:a16="http://schemas.microsoft.com/office/drawing/2014/main" id="{CEDB5F6C-E42C-4111-4A16-E436E3CD67BD}"/>
                </a:ext>
              </a:extLst>
            </p:cNvPr>
            <p:cNvSpPr/>
            <p:nvPr/>
          </p:nvSpPr>
          <p:spPr>
            <a:xfrm>
              <a:off x="7740003" y="7922497"/>
              <a:ext cx="1614788" cy="573980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7;p18">
              <a:extLst>
                <a:ext uri="{FF2B5EF4-FFF2-40B4-BE49-F238E27FC236}">
                  <a16:creationId xmlns:a16="http://schemas.microsoft.com/office/drawing/2014/main" id="{3BB92699-800E-A09A-EE53-8A5997D08C01}"/>
                </a:ext>
              </a:extLst>
            </p:cNvPr>
            <p:cNvSpPr/>
            <p:nvPr/>
          </p:nvSpPr>
          <p:spPr>
            <a:xfrm>
              <a:off x="8013599" y="7694823"/>
              <a:ext cx="256094" cy="269973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8;p18">
              <a:extLst>
                <a:ext uri="{FF2B5EF4-FFF2-40B4-BE49-F238E27FC236}">
                  <a16:creationId xmlns:a16="http://schemas.microsoft.com/office/drawing/2014/main" id="{D1BEF4A8-5434-D2F3-692D-0E9C76ABE6D5}"/>
                </a:ext>
              </a:extLst>
            </p:cNvPr>
            <p:cNvSpPr/>
            <p:nvPr/>
          </p:nvSpPr>
          <p:spPr>
            <a:xfrm>
              <a:off x="8342404" y="7703038"/>
              <a:ext cx="222979" cy="301915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9;p18">
              <a:extLst>
                <a:ext uri="{FF2B5EF4-FFF2-40B4-BE49-F238E27FC236}">
                  <a16:creationId xmlns:a16="http://schemas.microsoft.com/office/drawing/2014/main" id="{428E2DEA-ADA9-5355-1453-61A9E2FF0C02}"/>
                </a:ext>
              </a:extLst>
            </p:cNvPr>
            <p:cNvSpPr/>
            <p:nvPr/>
          </p:nvSpPr>
          <p:spPr>
            <a:xfrm>
              <a:off x="8689221" y="7805190"/>
              <a:ext cx="159198" cy="316661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0;p18">
              <a:extLst>
                <a:ext uri="{FF2B5EF4-FFF2-40B4-BE49-F238E27FC236}">
                  <a16:creationId xmlns:a16="http://schemas.microsoft.com/office/drawing/2014/main" id="{BE86C077-2CDB-2266-3CE1-3CFB016AE927}"/>
                </a:ext>
              </a:extLst>
            </p:cNvPr>
            <p:cNvSpPr/>
            <p:nvPr/>
          </p:nvSpPr>
          <p:spPr>
            <a:xfrm>
              <a:off x="9019097" y="7938468"/>
              <a:ext cx="68322" cy="317937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1;p18">
              <a:extLst>
                <a:ext uri="{FF2B5EF4-FFF2-40B4-BE49-F238E27FC236}">
                  <a16:creationId xmlns:a16="http://schemas.microsoft.com/office/drawing/2014/main" id="{0DA47F8B-04CC-03FE-6656-5B9149F06116}"/>
                </a:ext>
              </a:extLst>
            </p:cNvPr>
            <p:cNvSpPr/>
            <p:nvPr/>
          </p:nvSpPr>
          <p:spPr>
            <a:xfrm>
              <a:off x="9229576" y="8131189"/>
              <a:ext cx="88835" cy="257574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2;p18">
              <a:extLst>
                <a:ext uri="{FF2B5EF4-FFF2-40B4-BE49-F238E27FC236}">
                  <a16:creationId xmlns:a16="http://schemas.microsoft.com/office/drawing/2014/main" id="{6AE57D1E-7749-23AB-7999-E4518279283C}"/>
                </a:ext>
              </a:extLst>
            </p:cNvPr>
            <p:cNvSpPr/>
            <p:nvPr/>
          </p:nvSpPr>
          <p:spPr>
            <a:xfrm>
              <a:off x="8042377" y="7943927"/>
              <a:ext cx="267320" cy="234307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;p18">
              <a:extLst>
                <a:ext uri="{FF2B5EF4-FFF2-40B4-BE49-F238E27FC236}">
                  <a16:creationId xmlns:a16="http://schemas.microsoft.com/office/drawing/2014/main" id="{81DCEA64-B638-8A57-8302-8E538E30B042}"/>
                </a:ext>
              </a:extLst>
            </p:cNvPr>
            <p:cNvSpPr/>
            <p:nvPr/>
          </p:nvSpPr>
          <p:spPr>
            <a:xfrm>
              <a:off x="8336791" y="8017352"/>
              <a:ext cx="300537" cy="242930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4;p18">
              <a:extLst>
                <a:ext uri="{FF2B5EF4-FFF2-40B4-BE49-F238E27FC236}">
                  <a16:creationId xmlns:a16="http://schemas.microsoft.com/office/drawing/2014/main" id="{0E343DAF-D998-A9BC-E887-456BFF779B8E}"/>
                </a:ext>
              </a:extLst>
            </p:cNvPr>
            <p:cNvSpPr/>
            <p:nvPr/>
          </p:nvSpPr>
          <p:spPr>
            <a:xfrm>
              <a:off x="8608754" y="8141343"/>
              <a:ext cx="310283" cy="205376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5;p18">
              <a:extLst>
                <a:ext uri="{FF2B5EF4-FFF2-40B4-BE49-F238E27FC236}">
                  <a16:creationId xmlns:a16="http://schemas.microsoft.com/office/drawing/2014/main" id="{F600E76A-C809-91AA-E289-0042A1720490}"/>
                </a:ext>
              </a:extLst>
            </p:cNvPr>
            <p:cNvSpPr/>
            <p:nvPr/>
          </p:nvSpPr>
          <p:spPr>
            <a:xfrm>
              <a:off x="8888524" y="8312685"/>
              <a:ext cx="284158" cy="172413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3BEC0892-1409-BCC6-329E-7C8F01C51A54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" name="Google Shape;217;p18">
            <a:extLst>
              <a:ext uri="{FF2B5EF4-FFF2-40B4-BE49-F238E27FC236}">
                <a16:creationId xmlns:a16="http://schemas.microsoft.com/office/drawing/2014/main" id="{CAC02DDE-E0F6-370D-80CE-E70559D04CB4}"/>
              </a:ext>
            </a:extLst>
          </p:cNvPr>
          <p:cNvGrpSpPr/>
          <p:nvPr userDrawn="1"/>
        </p:nvGrpSpPr>
        <p:grpSpPr>
          <a:xfrm>
            <a:off x="406165" y="5890592"/>
            <a:ext cx="985763" cy="830883"/>
            <a:chOff x="126338" y="6096241"/>
            <a:chExt cx="982783" cy="830943"/>
          </a:xfrm>
        </p:grpSpPr>
        <p:sp>
          <p:nvSpPr>
            <p:cNvPr id="72" name="Google Shape;218;p18">
              <a:extLst>
                <a:ext uri="{FF2B5EF4-FFF2-40B4-BE49-F238E27FC236}">
                  <a16:creationId xmlns:a16="http://schemas.microsoft.com/office/drawing/2014/main" id="{76768CE2-9130-571F-4DED-7A5335839BEF}"/>
                </a:ext>
              </a:extLst>
            </p:cNvPr>
            <p:cNvSpPr/>
            <p:nvPr/>
          </p:nvSpPr>
          <p:spPr>
            <a:xfrm rot="1405601">
              <a:off x="201824" y="6230790"/>
              <a:ext cx="789548" cy="543308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9;p18">
              <a:extLst>
                <a:ext uri="{FF2B5EF4-FFF2-40B4-BE49-F238E27FC236}">
                  <a16:creationId xmlns:a16="http://schemas.microsoft.com/office/drawing/2014/main" id="{21DA3C43-5A3B-07CD-6A3B-4C6B06ED31BD}"/>
                </a:ext>
              </a:extLst>
            </p:cNvPr>
            <p:cNvSpPr/>
            <p:nvPr/>
          </p:nvSpPr>
          <p:spPr>
            <a:xfrm rot="1405601">
              <a:off x="280919" y="6334573"/>
              <a:ext cx="768673" cy="458724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0;p18">
              <a:extLst>
                <a:ext uri="{FF2B5EF4-FFF2-40B4-BE49-F238E27FC236}">
                  <a16:creationId xmlns:a16="http://schemas.microsoft.com/office/drawing/2014/main" id="{EEE6A40C-D4F4-5FB1-4665-07F463CD10A9}"/>
                </a:ext>
              </a:extLst>
            </p:cNvPr>
            <p:cNvSpPr/>
            <p:nvPr/>
          </p:nvSpPr>
          <p:spPr>
            <a:xfrm rot="1405601">
              <a:off x="375279" y="6302517"/>
              <a:ext cx="131924" cy="57666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1;p18">
              <a:extLst>
                <a:ext uri="{FF2B5EF4-FFF2-40B4-BE49-F238E27FC236}">
                  <a16:creationId xmlns:a16="http://schemas.microsoft.com/office/drawing/2014/main" id="{4200F2A9-AE7F-9536-5F54-DE3258907D76}"/>
                </a:ext>
              </a:extLst>
            </p:cNvPr>
            <p:cNvSpPr/>
            <p:nvPr/>
          </p:nvSpPr>
          <p:spPr>
            <a:xfrm rot="1405601">
              <a:off x="433254" y="6436079"/>
              <a:ext cx="172636" cy="85143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2;p18">
              <a:extLst>
                <a:ext uri="{FF2B5EF4-FFF2-40B4-BE49-F238E27FC236}">
                  <a16:creationId xmlns:a16="http://schemas.microsoft.com/office/drawing/2014/main" id="{4B8745F8-BCB0-DAB8-D1A9-4383C6F5481A}"/>
                </a:ext>
              </a:extLst>
            </p:cNvPr>
            <p:cNvSpPr/>
            <p:nvPr/>
          </p:nvSpPr>
          <p:spPr>
            <a:xfrm rot="1405601">
              <a:off x="506622" y="6562345"/>
              <a:ext cx="190772" cy="11262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3;p18">
              <a:extLst>
                <a:ext uri="{FF2B5EF4-FFF2-40B4-BE49-F238E27FC236}">
                  <a16:creationId xmlns:a16="http://schemas.microsoft.com/office/drawing/2014/main" id="{990C7911-7BB4-D529-1B6A-09F52D971E72}"/>
                </a:ext>
              </a:extLst>
            </p:cNvPr>
            <p:cNvSpPr/>
            <p:nvPr/>
          </p:nvSpPr>
          <p:spPr>
            <a:xfrm rot="1405601">
              <a:off x="631878" y="6694886"/>
              <a:ext cx="159500" cy="97591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4;p18">
              <a:extLst>
                <a:ext uri="{FF2B5EF4-FFF2-40B4-BE49-F238E27FC236}">
                  <a16:creationId xmlns:a16="http://schemas.microsoft.com/office/drawing/2014/main" id="{CFE30CC4-5480-774E-1007-D72455317515}"/>
                </a:ext>
              </a:extLst>
            </p:cNvPr>
            <p:cNvSpPr/>
            <p:nvPr/>
          </p:nvSpPr>
          <p:spPr>
            <a:xfrm rot="1405601">
              <a:off x="545536" y="6254109"/>
              <a:ext cx="43611" cy="156561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5;p18">
              <a:extLst>
                <a:ext uri="{FF2B5EF4-FFF2-40B4-BE49-F238E27FC236}">
                  <a16:creationId xmlns:a16="http://schemas.microsoft.com/office/drawing/2014/main" id="{0FE56539-63D6-1217-E458-ADB2D1277436}"/>
                </a:ext>
              </a:extLst>
            </p:cNvPr>
            <p:cNvSpPr/>
            <p:nvPr/>
          </p:nvSpPr>
          <p:spPr>
            <a:xfrm rot="1405601">
              <a:off x="667474" y="6369419"/>
              <a:ext cx="36112" cy="187682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6;p18">
              <a:extLst>
                <a:ext uri="{FF2B5EF4-FFF2-40B4-BE49-F238E27FC236}">
                  <a16:creationId xmlns:a16="http://schemas.microsoft.com/office/drawing/2014/main" id="{E5EAFD07-50F5-2536-29FA-80C72B3A5040}"/>
                </a:ext>
              </a:extLst>
            </p:cNvPr>
            <p:cNvSpPr/>
            <p:nvPr/>
          </p:nvSpPr>
          <p:spPr>
            <a:xfrm rot="1405601">
              <a:off x="771507" y="6520614"/>
              <a:ext cx="29251" cy="17347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;p18">
            <a:extLst>
              <a:ext uri="{FF2B5EF4-FFF2-40B4-BE49-F238E27FC236}">
                <a16:creationId xmlns:a16="http://schemas.microsoft.com/office/drawing/2014/main" id="{F8298D4F-251F-C469-AE39-A5E751B3A21B}"/>
              </a:ext>
            </a:extLst>
          </p:cNvPr>
          <p:cNvGrpSpPr/>
          <p:nvPr userDrawn="1"/>
        </p:nvGrpSpPr>
        <p:grpSpPr>
          <a:xfrm flipH="1">
            <a:off x="545580" y="82335"/>
            <a:ext cx="562327" cy="531371"/>
            <a:chOff x="6336413" y="1028532"/>
            <a:chExt cx="2935221" cy="2782245"/>
          </a:xfrm>
        </p:grpSpPr>
        <p:sp>
          <p:nvSpPr>
            <p:cNvPr id="82" name="Google Shape;229;p18">
              <a:extLst>
                <a:ext uri="{FF2B5EF4-FFF2-40B4-BE49-F238E27FC236}">
                  <a16:creationId xmlns:a16="http://schemas.microsoft.com/office/drawing/2014/main" id="{65A2B2C3-9C5F-7297-140A-8E0AAA158B0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30;p18">
              <a:extLst>
                <a:ext uri="{FF2B5EF4-FFF2-40B4-BE49-F238E27FC236}">
                  <a16:creationId xmlns:a16="http://schemas.microsoft.com/office/drawing/2014/main" id="{73FB749A-DD7C-48A6-300D-6B1FDF1CAF8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231;p18">
            <a:extLst>
              <a:ext uri="{FF2B5EF4-FFF2-40B4-BE49-F238E27FC236}">
                <a16:creationId xmlns:a16="http://schemas.microsoft.com/office/drawing/2014/main" id="{C397406D-BF19-B8EA-376B-4511BC793CA0}"/>
              </a:ext>
            </a:extLst>
          </p:cNvPr>
          <p:cNvGrpSpPr/>
          <p:nvPr userDrawn="1"/>
        </p:nvGrpSpPr>
        <p:grpSpPr>
          <a:xfrm>
            <a:off x="11019823" y="5942792"/>
            <a:ext cx="562327" cy="531371"/>
            <a:chOff x="6336413" y="1028532"/>
            <a:chExt cx="2935221" cy="2782245"/>
          </a:xfrm>
        </p:grpSpPr>
        <p:sp>
          <p:nvSpPr>
            <p:cNvPr id="85" name="Google Shape;232;p18">
              <a:extLst>
                <a:ext uri="{FF2B5EF4-FFF2-40B4-BE49-F238E27FC236}">
                  <a16:creationId xmlns:a16="http://schemas.microsoft.com/office/drawing/2014/main" id="{A579DFD6-70A1-3730-D7B0-847A88BB2C43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3;p18">
              <a:extLst>
                <a:ext uri="{FF2B5EF4-FFF2-40B4-BE49-F238E27FC236}">
                  <a16:creationId xmlns:a16="http://schemas.microsoft.com/office/drawing/2014/main" id="{1978DBB6-561A-D132-A9C5-695FB562EDA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02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95;p18">
            <a:extLst>
              <a:ext uri="{FF2B5EF4-FFF2-40B4-BE49-F238E27FC236}">
                <a16:creationId xmlns:a16="http://schemas.microsoft.com/office/drawing/2014/main" id="{0F9F9C35-5D1C-608E-CB2A-06E91C9714B8}"/>
              </a:ext>
            </a:extLst>
          </p:cNvPr>
          <p:cNvGrpSpPr/>
          <p:nvPr userDrawn="1"/>
        </p:nvGrpSpPr>
        <p:grpSpPr>
          <a:xfrm rot="18467377" flipH="1">
            <a:off x="10583774" y="153353"/>
            <a:ext cx="1540046" cy="794656"/>
            <a:chOff x="7488245" y="7551596"/>
            <a:chExt cx="1952727" cy="1004478"/>
          </a:xfrm>
        </p:grpSpPr>
        <p:sp>
          <p:nvSpPr>
            <p:cNvPr id="51" name="Google Shape;196;p18">
              <a:extLst>
                <a:ext uri="{FF2B5EF4-FFF2-40B4-BE49-F238E27FC236}">
                  <a16:creationId xmlns:a16="http://schemas.microsoft.com/office/drawing/2014/main" id="{254AB79C-FD4B-C839-355D-18076E46D596}"/>
                </a:ext>
              </a:extLst>
            </p:cNvPr>
            <p:cNvSpPr/>
            <p:nvPr/>
          </p:nvSpPr>
          <p:spPr>
            <a:xfrm>
              <a:off x="7488245" y="7857440"/>
              <a:ext cx="579899" cy="261248"/>
            </a:xfrm>
            <a:custGeom>
              <a:avLst/>
              <a:gdLst/>
              <a:ahLst/>
              <a:cxnLst/>
              <a:rect l="l" t="t" r="r" b="b"/>
              <a:pathLst>
                <a:path w="11365" h="5120" extrusionOk="0">
                  <a:moveTo>
                    <a:pt x="7008" y="1"/>
                  </a:moveTo>
                  <a:cubicBezTo>
                    <a:pt x="4559" y="1"/>
                    <a:pt x="2258" y="1679"/>
                    <a:pt x="1" y="4376"/>
                  </a:cubicBezTo>
                  <a:cubicBezTo>
                    <a:pt x="1678" y="4849"/>
                    <a:pt x="3233" y="5120"/>
                    <a:pt x="4662" y="5120"/>
                  </a:cubicBezTo>
                  <a:cubicBezTo>
                    <a:pt x="7356" y="5120"/>
                    <a:pt x="9599" y="4156"/>
                    <a:pt x="11365" y="1763"/>
                  </a:cubicBezTo>
                  <a:cubicBezTo>
                    <a:pt x="9851" y="547"/>
                    <a:pt x="8406" y="1"/>
                    <a:pt x="7008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7;p18">
              <a:extLst>
                <a:ext uri="{FF2B5EF4-FFF2-40B4-BE49-F238E27FC236}">
                  <a16:creationId xmlns:a16="http://schemas.microsoft.com/office/drawing/2014/main" id="{EB2D788E-16C1-118C-6EE9-C1BF6CA7C7BB}"/>
                </a:ext>
              </a:extLst>
            </p:cNvPr>
            <p:cNvSpPr/>
            <p:nvPr/>
          </p:nvSpPr>
          <p:spPr>
            <a:xfrm>
              <a:off x="7904099" y="7568332"/>
              <a:ext cx="384984" cy="376462"/>
            </a:xfrm>
            <a:custGeom>
              <a:avLst/>
              <a:gdLst/>
              <a:ahLst/>
              <a:cxnLst/>
              <a:rect l="l" t="t" r="r" b="b"/>
              <a:pathLst>
                <a:path w="7545" h="7378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4045"/>
                    <a:pt x="3340" y="7377"/>
                    <a:pt x="6608" y="7377"/>
                  </a:cubicBezTo>
                  <a:cubicBezTo>
                    <a:pt x="6789" y="7377"/>
                    <a:pt x="6972" y="7367"/>
                    <a:pt x="7155" y="7346"/>
                  </a:cubicBezTo>
                  <a:cubicBezTo>
                    <a:pt x="7545" y="3723"/>
                    <a:pt x="3859" y="788"/>
                    <a:pt x="1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8;p18">
              <a:extLst>
                <a:ext uri="{FF2B5EF4-FFF2-40B4-BE49-F238E27FC236}">
                  <a16:creationId xmlns:a16="http://schemas.microsoft.com/office/drawing/2014/main" id="{14B1E619-307D-56BD-550A-D08EA827269A}"/>
                </a:ext>
              </a:extLst>
            </p:cNvPr>
            <p:cNvSpPr/>
            <p:nvPr/>
          </p:nvSpPr>
          <p:spPr>
            <a:xfrm>
              <a:off x="7880985" y="7960306"/>
              <a:ext cx="433764" cy="350593"/>
            </a:xfrm>
            <a:custGeom>
              <a:avLst/>
              <a:gdLst/>
              <a:ahLst/>
              <a:cxnLst/>
              <a:rect l="l" t="t" r="r" b="b"/>
              <a:pathLst>
                <a:path w="8501" h="6871" extrusionOk="0">
                  <a:moveTo>
                    <a:pt x="7799" y="0"/>
                  </a:moveTo>
                  <a:cubicBezTo>
                    <a:pt x="4169" y="0"/>
                    <a:pt x="912" y="2976"/>
                    <a:pt x="1" y="6871"/>
                  </a:cubicBezTo>
                  <a:cubicBezTo>
                    <a:pt x="3891" y="6525"/>
                    <a:pt x="8056" y="4080"/>
                    <a:pt x="8501" y="37"/>
                  </a:cubicBezTo>
                  <a:cubicBezTo>
                    <a:pt x="8265" y="12"/>
                    <a:pt x="8031" y="0"/>
                    <a:pt x="779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9;p18">
              <a:extLst>
                <a:ext uri="{FF2B5EF4-FFF2-40B4-BE49-F238E27FC236}">
                  <a16:creationId xmlns:a16="http://schemas.microsoft.com/office/drawing/2014/main" id="{B4C3068D-6A3F-3A09-72C7-6583A85311F9}"/>
                </a:ext>
              </a:extLst>
            </p:cNvPr>
            <p:cNvSpPr/>
            <p:nvPr/>
          </p:nvSpPr>
          <p:spPr>
            <a:xfrm>
              <a:off x="8241936" y="7551596"/>
              <a:ext cx="405547" cy="441468"/>
            </a:xfrm>
            <a:custGeom>
              <a:avLst/>
              <a:gdLst/>
              <a:ahLst/>
              <a:cxnLst/>
              <a:rect l="l" t="t" r="r" b="b"/>
              <a:pathLst>
                <a:path w="7948" h="8652" extrusionOk="0">
                  <a:moveTo>
                    <a:pt x="1" y="0"/>
                  </a:moveTo>
                  <a:cubicBezTo>
                    <a:pt x="166" y="4815"/>
                    <a:pt x="2372" y="8000"/>
                    <a:pt x="6045" y="8652"/>
                  </a:cubicBezTo>
                  <a:cubicBezTo>
                    <a:pt x="7948" y="5023"/>
                    <a:pt x="3764" y="1790"/>
                    <a:pt x="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0;p18">
              <a:extLst>
                <a:ext uri="{FF2B5EF4-FFF2-40B4-BE49-F238E27FC236}">
                  <a16:creationId xmlns:a16="http://schemas.microsoft.com/office/drawing/2014/main" id="{BD40CED5-EE85-D0F4-EB47-3DE7CFB564FD}"/>
                </a:ext>
              </a:extLst>
            </p:cNvPr>
            <p:cNvSpPr/>
            <p:nvPr/>
          </p:nvSpPr>
          <p:spPr>
            <a:xfrm>
              <a:off x="8188870" y="8023782"/>
              <a:ext cx="458868" cy="344521"/>
            </a:xfrm>
            <a:custGeom>
              <a:avLst/>
              <a:gdLst/>
              <a:ahLst/>
              <a:cxnLst/>
              <a:rect l="l" t="t" r="r" b="b"/>
              <a:pathLst>
                <a:path w="8993" h="6752" extrusionOk="0">
                  <a:moveTo>
                    <a:pt x="7060" y="0"/>
                  </a:moveTo>
                  <a:cubicBezTo>
                    <a:pt x="3917" y="0"/>
                    <a:pt x="1091" y="3044"/>
                    <a:pt x="0" y="6750"/>
                  </a:cubicBezTo>
                  <a:cubicBezTo>
                    <a:pt x="48" y="6751"/>
                    <a:pt x="95" y="6751"/>
                    <a:pt x="142" y="6751"/>
                  </a:cubicBezTo>
                  <a:cubicBezTo>
                    <a:pt x="4395" y="6751"/>
                    <a:pt x="7135" y="3860"/>
                    <a:pt x="8993" y="392"/>
                  </a:cubicBezTo>
                  <a:cubicBezTo>
                    <a:pt x="8343" y="124"/>
                    <a:pt x="7695" y="0"/>
                    <a:pt x="7060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1;p18">
              <a:extLst>
                <a:ext uri="{FF2B5EF4-FFF2-40B4-BE49-F238E27FC236}">
                  <a16:creationId xmlns:a16="http://schemas.microsoft.com/office/drawing/2014/main" id="{39266409-2DC9-42DC-BA19-507E11255FFF}"/>
                </a:ext>
              </a:extLst>
            </p:cNvPr>
            <p:cNvSpPr/>
            <p:nvPr/>
          </p:nvSpPr>
          <p:spPr>
            <a:xfrm>
              <a:off x="8577272" y="7655738"/>
              <a:ext cx="387637" cy="457847"/>
            </a:xfrm>
            <a:custGeom>
              <a:avLst/>
              <a:gdLst/>
              <a:ahLst/>
              <a:cxnLst/>
              <a:rect l="l" t="t" r="r" b="b"/>
              <a:pathLst>
                <a:path w="7597" h="8973" extrusionOk="0">
                  <a:moveTo>
                    <a:pt x="1194" y="1"/>
                  </a:moveTo>
                  <a:cubicBezTo>
                    <a:pt x="0" y="5243"/>
                    <a:pt x="2833" y="7383"/>
                    <a:pt x="5187" y="8972"/>
                  </a:cubicBezTo>
                  <a:cubicBezTo>
                    <a:pt x="7597" y="5403"/>
                    <a:pt x="4123" y="1980"/>
                    <a:pt x="1194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2;p18">
              <a:extLst>
                <a:ext uri="{FF2B5EF4-FFF2-40B4-BE49-F238E27FC236}">
                  <a16:creationId xmlns:a16="http://schemas.microsoft.com/office/drawing/2014/main" id="{282CEA13-7D0C-7FE8-0AF4-124C29C3EC02}"/>
                </a:ext>
              </a:extLst>
            </p:cNvPr>
            <p:cNvSpPr/>
            <p:nvPr/>
          </p:nvSpPr>
          <p:spPr>
            <a:xfrm>
              <a:off x="8451444" y="8133587"/>
              <a:ext cx="473308" cy="295588"/>
            </a:xfrm>
            <a:custGeom>
              <a:avLst/>
              <a:gdLst/>
              <a:ahLst/>
              <a:cxnLst/>
              <a:rect l="l" t="t" r="r" b="b"/>
              <a:pathLst>
                <a:path w="9276" h="5793" extrusionOk="0">
                  <a:moveTo>
                    <a:pt x="7036" y="1"/>
                  </a:moveTo>
                  <a:cubicBezTo>
                    <a:pt x="4620" y="1"/>
                    <a:pt x="2171" y="2005"/>
                    <a:pt x="1" y="5536"/>
                  </a:cubicBezTo>
                  <a:cubicBezTo>
                    <a:pt x="796" y="5712"/>
                    <a:pt x="1549" y="5793"/>
                    <a:pt x="2255" y="5793"/>
                  </a:cubicBezTo>
                  <a:cubicBezTo>
                    <a:pt x="6314" y="5793"/>
                    <a:pt x="8845" y="3129"/>
                    <a:pt x="9275" y="599"/>
                  </a:cubicBezTo>
                  <a:cubicBezTo>
                    <a:pt x="8538" y="196"/>
                    <a:pt x="7789" y="1"/>
                    <a:pt x="7036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3;p18">
              <a:extLst>
                <a:ext uri="{FF2B5EF4-FFF2-40B4-BE49-F238E27FC236}">
                  <a16:creationId xmlns:a16="http://schemas.microsoft.com/office/drawing/2014/main" id="{B858FF09-6B4B-0285-889B-EEB37190E8DB}"/>
                </a:ext>
              </a:extLst>
            </p:cNvPr>
            <p:cNvSpPr/>
            <p:nvPr/>
          </p:nvSpPr>
          <p:spPr>
            <a:xfrm>
              <a:off x="8889647" y="7796924"/>
              <a:ext cx="394780" cy="454582"/>
            </a:xfrm>
            <a:custGeom>
              <a:avLst/>
              <a:gdLst/>
              <a:ahLst/>
              <a:cxnLst/>
              <a:rect l="l" t="t" r="r" b="b"/>
              <a:pathLst>
                <a:path w="7737" h="8909" extrusionOk="0">
                  <a:moveTo>
                    <a:pt x="2155" y="0"/>
                  </a:moveTo>
                  <a:cubicBezTo>
                    <a:pt x="0" y="3466"/>
                    <a:pt x="1163" y="6832"/>
                    <a:pt x="3518" y="8909"/>
                  </a:cubicBezTo>
                  <a:cubicBezTo>
                    <a:pt x="7736" y="5784"/>
                    <a:pt x="4379" y="1856"/>
                    <a:pt x="2155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4;p18">
              <a:extLst>
                <a:ext uri="{FF2B5EF4-FFF2-40B4-BE49-F238E27FC236}">
                  <a16:creationId xmlns:a16="http://schemas.microsoft.com/office/drawing/2014/main" id="{FBE06CF9-E0BF-D440-91CD-645AB607BE48}"/>
                </a:ext>
              </a:extLst>
            </p:cNvPr>
            <p:cNvSpPr/>
            <p:nvPr/>
          </p:nvSpPr>
          <p:spPr>
            <a:xfrm>
              <a:off x="9168601" y="8024496"/>
              <a:ext cx="272371" cy="368145"/>
            </a:xfrm>
            <a:custGeom>
              <a:avLst/>
              <a:gdLst/>
              <a:ahLst/>
              <a:cxnLst/>
              <a:rect l="l" t="t" r="r" b="b"/>
              <a:pathLst>
                <a:path w="5338" h="7215" extrusionOk="0">
                  <a:moveTo>
                    <a:pt x="3063" y="1"/>
                  </a:moveTo>
                  <a:lnTo>
                    <a:pt x="3063" y="1"/>
                  </a:lnTo>
                  <a:cubicBezTo>
                    <a:pt x="258" y="1900"/>
                    <a:pt x="1" y="4843"/>
                    <a:pt x="1083" y="7214"/>
                  </a:cubicBezTo>
                  <a:cubicBezTo>
                    <a:pt x="5338" y="6272"/>
                    <a:pt x="4122" y="2160"/>
                    <a:pt x="3063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5;p18">
              <a:extLst>
                <a:ext uri="{FF2B5EF4-FFF2-40B4-BE49-F238E27FC236}">
                  <a16:creationId xmlns:a16="http://schemas.microsoft.com/office/drawing/2014/main" id="{CA80D53B-8E84-A473-D1F9-16B494F4E8F2}"/>
                </a:ext>
              </a:extLst>
            </p:cNvPr>
            <p:cNvSpPr/>
            <p:nvPr/>
          </p:nvSpPr>
          <p:spPr>
            <a:xfrm>
              <a:off x="8745654" y="8294775"/>
              <a:ext cx="432845" cy="261299"/>
            </a:xfrm>
            <a:custGeom>
              <a:avLst/>
              <a:gdLst/>
              <a:ahLst/>
              <a:cxnLst/>
              <a:rect l="l" t="t" r="r" b="b"/>
              <a:pathLst>
                <a:path w="8483" h="5121" extrusionOk="0">
                  <a:moveTo>
                    <a:pt x="6045" y="1"/>
                  </a:moveTo>
                  <a:cubicBezTo>
                    <a:pt x="3354" y="1"/>
                    <a:pt x="1453" y="2253"/>
                    <a:pt x="1" y="4670"/>
                  </a:cubicBezTo>
                  <a:cubicBezTo>
                    <a:pt x="886" y="4979"/>
                    <a:pt x="1719" y="5121"/>
                    <a:pt x="2492" y="5121"/>
                  </a:cubicBezTo>
                  <a:cubicBezTo>
                    <a:pt x="5392" y="5121"/>
                    <a:pt x="7472" y="3134"/>
                    <a:pt x="8483" y="569"/>
                  </a:cubicBezTo>
                  <a:cubicBezTo>
                    <a:pt x="7604" y="175"/>
                    <a:pt x="6794" y="1"/>
                    <a:pt x="6045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6;p18">
              <a:extLst>
                <a:ext uri="{FF2B5EF4-FFF2-40B4-BE49-F238E27FC236}">
                  <a16:creationId xmlns:a16="http://schemas.microsoft.com/office/drawing/2014/main" id="{CEDB5F6C-E42C-4111-4A16-E436E3CD67BD}"/>
                </a:ext>
              </a:extLst>
            </p:cNvPr>
            <p:cNvSpPr/>
            <p:nvPr/>
          </p:nvSpPr>
          <p:spPr>
            <a:xfrm>
              <a:off x="7740003" y="7922497"/>
              <a:ext cx="1614788" cy="573980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7;p18">
              <a:extLst>
                <a:ext uri="{FF2B5EF4-FFF2-40B4-BE49-F238E27FC236}">
                  <a16:creationId xmlns:a16="http://schemas.microsoft.com/office/drawing/2014/main" id="{3BB92699-800E-A09A-EE53-8A5997D08C01}"/>
                </a:ext>
              </a:extLst>
            </p:cNvPr>
            <p:cNvSpPr/>
            <p:nvPr/>
          </p:nvSpPr>
          <p:spPr>
            <a:xfrm>
              <a:off x="8013599" y="7694823"/>
              <a:ext cx="256094" cy="269973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8;p18">
              <a:extLst>
                <a:ext uri="{FF2B5EF4-FFF2-40B4-BE49-F238E27FC236}">
                  <a16:creationId xmlns:a16="http://schemas.microsoft.com/office/drawing/2014/main" id="{D1BEF4A8-5434-D2F3-692D-0E9C76ABE6D5}"/>
                </a:ext>
              </a:extLst>
            </p:cNvPr>
            <p:cNvSpPr/>
            <p:nvPr/>
          </p:nvSpPr>
          <p:spPr>
            <a:xfrm>
              <a:off x="8342404" y="7703038"/>
              <a:ext cx="222979" cy="301915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9;p18">
              <a:extLst>
                <a:ext uri="{FF2B5EF4-FFF2-40B4-BE49-F238E27FC236}">
                  <a16:creationId xmlns:a16="http://schemas.microsoft.com/office/drawing/2014/main" id="{428E2DEA-ADA9-5355-1453-61A9E2FF0C02}"/>
                </a:ext>
              </a:extLst>
            </p:cNvPr>
            <p:cNvSpPr/>
            <p:nvPr/>
          </p:nvSpPr>
          <p:spPr>
            <a:xfrm>
              <a:off x="8689221" y="7805190"/>
              <a:ext cx="159198" cy="316661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0;p18">
              <a:extLst>
                <a:ext uri="{FF2B5EF4-FFF2-40B4-BE49-F238E27FC236}">
                  <a16:creationId xmlns:a16="http://schemas.microsoft.com/office/drawing/2014/main" id="{BE86C077-2CDB-2266-3CE1-3CFB016AE927}"/>
                </a:ext>
              </a:extLst>
            </p:cNvPr>
            <p:cNvSpPr/>
            <p:nvPr/>
          </p:nvSpPr>
          <p:spPr>
            <a:xfrm>
              <a:off x="9019097" y="7938468"/>
              <a:ext cx="68322" cy="317937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1;p18">
              <a:extLst>
                <a:ext uri="{FF2B5EF4-FFF2-40B4-BE49-F238E27FC236}">
                  <a16:creationId xmlns:a16="http://schemas.microsoft.com/office/drawing/2014/main" id="{0DA47F8B-04CC-03FE-6656-5B9149F06116}"/>
                </a:ext>
              </a:extLst>
            </p:cNvPr>
            <p:cNvSpPr/>
            <p:nvPr/>
          </p:nvSpPr>
          <p:spPr>
            <a:xfrm>
              <a:off x="9229576" y="8131189"/>
              <a:ext cx="88835" cy="257574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2;p18">
              <a:extLst>
                <a:ext uri="{FF2B5EF4-FFF2-40B4-BE49-F238E27FC236}">
                  <a16:creationId xmlns:a16="http://schemas.microsoft.com/office/drawing/2014/main" id="{6AE57D1E-7749-23AB-7999-E4518279283C}"/>
                </a:ext>
              </a:extLst>
            </p:cNvPr>
            <p:cNvSpPr/>
            <p:nvPr/>
          </p:nvSpPr>
          <p:spPr>
            <a:xfrm>
              <a:off x="8042377" y="7943927"/>
              <a:ext cx="267320" cy="234307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;p18">
              <a:extLst>
                <a:ext uri="{FF2B5EF4-FFF2-40B4-BE49-F238E27FC236}">
                  <a16:creationId xmlns:a16="http://schemas.microsoft.com/office/drawing/2014/main" id="{81DCEA64-B638-8A57-8302-8E538E30B042}"/>
                </a:ext>
              </a:extLst>
            </p:cNvPr>
            <p:cNvSpPr/>
            <p:nvPr/>
          </p:nvSpPr>
          <p:spPr>
            <a:xfrm>
              <a:off x="8336791" y="8017352"/>
              <a:ext cx="300537" cy="242930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4;p18">
              <a:extLst>
                <a:ext uri="{FF2B5EF4-FFF2-40B4-BE49-F238E27FC236}">
                  <a16:creationId xmlns:a16="http://schemas.microsoft.com/office/drawing/2014/main" id="{0E343DAF-D998-A9BC-E887-456BFF779B8E}"/>
                </a:ext>
              </a:extLst>
            </p:cNvPr>
            <p:cNvSpPr/>
            <p:nvPr/>
          </p:nvSpPr>
          <p:spPr>
            <a:xfrm>
              <a:off x="8608754" y="8141343"/>
              <a:ext cx="310283" cy="205376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5;p18">
              <a:extLst>
                <a:ext uri="{FF2B5EF4-FFF2-40B4-BE49-F238E27FC236}">
                  <a16:creationId xmlns:a16="http://schemas.microsoft.com/office/drawing/2014/main" id="{F600E76A-C809-91AA-E289-0042A1720490}"/>
                </a:ext>
              </a:extLst>
            </p:cNvPr>
            <p:cNvSpPr/>
            <p:nvPr/>
          </p:nvSpPr>
          <p:spPr>
            <a:xfrm>
              <a:off x="8888524" y="8312685"/>
              <a:ext cx="284158" cy="172413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3BEC0892-1409-BCC6-329E-7C8F01C51A54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" name="Google Shape;217;p18">
            <a:extLst>
              <a:ext uri="{FF2B5EF4-FFF2-40B4-BE49-F238E27FC236}">
                <a16:creationId xmlns:a16="http://schemas.microsoft.com/office/drawing/2014/main" id="{CAC02DDE-E0F6-370D-80CE-E70559D04CB4}"/>
              </a:ext>
            </a:extLst>
          </p:cNvPr>
          <p:cNvGrpSpPr/>
          <p:nvPr userDrawn="1"/>
        </p:nvGrpSpPr>
        <p:grpSpPr>
          <a:xfrm>
            <a:off x="406165" y="5890592"/>
            <a:ext cx="985763" cy="830883"/>
            <a:chOff x="126338" y="6096241"/>
            <a:chExt cx="982783" cy="830943"/>
          </a:xfrm>
        </p:grpSpPr>
        <p:sp>
          <p:nvSpPr>
            <p:cNvPr id="72" name="Google Shape;218;p18">
              <a:extLst>
                <a:ext uri="{FF2B5EF4-FFF2-40B4-BE49-F238E27FC236}">
                  <a16:creationId xmlns:a16="http://schemas.microsoft.com/office/drawing/2014/main" id="{76768CE2-9130-571F-4DED-7A5335839BEF}"/>
                </a:ext>
              </a:extLst>
            </p:cNvPr>
            <p:cNvSpPr/>
            <p:nvPr/>
          </p:nvSpPr>
          <p:spPr>
            <a:xfrm rot="1405601">
              <a:off x="201824" y="6230790"/>
              <a:ext cx="789548" cy="543308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9;p18">
              <a:extLst>
                <a:ext uri="{FF2B5EF4-FFF2-40B4-BE49-F238E27FC236}">
                  <a16:creationId xmlns:a16="http://schemas.microsoft.com/office/drawing/2014/main" id="{21DA3C43-5A3B-07CD-6A3B-4C6B06ED31BD}"/>
                </a:ext>
              </a:extLst>
            </p:cNvPr>
            <p:cNvSpPr/>
            <p:nvPr/>
          </p:nvSpPr>
          <p:spPr>
            <a:xfrm rot="1405601">
              <a:off x="280919" y="6334573"/>
              <a:ext cx="768673" cy="458724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0;p18">
              <a:extLst>
                <a:ext uri="{FF2B5EF4-FFF2-40B4-BE49-F238E27FC236}">
                  <a16:creationId xmlns:a16="http://schemas.microsoft.com/office/drawing/2014/main" id="{EEE6A40C-D4F4-5FB1-4665-07F463CD10A9}"/>
                </a:ext>
              </a:extLst>
            </p:cNvPr>
            <p:cNvSpPr/>
            <p:nvPr/>
          </p:nvSpPr>
          <p:spPr>
            <a:xfrm rot="1405601">
              <a:off x="375279" y="6302517"/>
              <a:ext cx="131924" cy="57666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1;p18">
              <a:extLst>
                <a:ext uri="{FF2B5EF4-FFF2-40B4-BE49-F238E27FC236}">
                  <a16:creationId xmlns:a16="http://schemas.microsoft.com/office/drawing/2014/main" id="{4200F2A9-AE7F-9536-5F54-DE3258907D76}"/>
                </a:ext>
              </a:extLst>
            </p:cNvPr>
            <p:cNvSpPr/>
            <p:nvPr/>
          </p:nvSpPr>
          <p:spPr>
            <a:xfrm rot="1405601">
              <a:off x="433254" y="6436079"/>
              <a:ext cx="172636" cy="85143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2;p18">
              <a:extLst>
                <a:ext uri="{FF2B5EF4-FFF2-40B4-BE49-F238E27FC236}">
                  <a16:creationId xmlns:a16="http://schemas.microsoft.com/office/drawing/2014/main" id="{4B8745F8-BCB0-DAB8-D1A9-4383C6F5481A}"/>
                </a:ext>
              </a:extLst>
            </p:cNvPr>
            <p:cNvSpPr/>
            <p:nvPr/>
          </p:nvSpPr>
          <p:spPr>
            <a:xfrm rot="1405601">
              <a:off x="506622" y="6562345"/>
              <a:ext cx="190772" cy="112620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3;p18">
              <a:extLst>
                <a:ext uri="{FF2B5EF4-FFF2-40B4-BE49-F238E27FC236}">
                  <a16:creationId xmlns:a16="http://schemas.microsoft.com/office/drawing/2014/main" id="{990C7911-7BB4-D529-1B6A-09F52D971E72}"/>
                </a:ext>
              </a:extLst>
            </p:cNvPr>
            <p:cNvSpPr/>
            <p:nvPr/>
          </p:nvSpPr>
          <p:spPr>
            <a:xfrm rot="1405601">
              <a:off x="631878" y="6694886"/>
              <a:ext cx="159500" cy="97591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4;p18">
              <a:extLst>
                <a:ext uri="{FF2B5EF4-FFF2-40B4-BE49-F238E27FC236}">
                  <a16:creationId xmlns:a16="http://schemas.microsoft.com/office/drawing/2014/main" id="{CFE30CC4-5480-774E-1007-D72455317515}"/>
                </a:ext>
              </a:extLst>
            </p:cNvPr>
            <p:cNvSpPr/>
            <p:nvPr/>
          </p:nvSpPr>
          <p:spPr>
            <a:xfrm rot="1405601">
              <a:off x="545536" y="6254109"/>
              <a:ext cx="43611" cy="156561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5;p18">
              <a:extLst>
                <a:ext uri="{FF2B5EF4-FFF2-40B4-BE49-F238E27FC236}">
                  <a16:creationId xmlns:a16="http://schemas.microsoft.com/office/drawing/2014/main" id="{0FE56539-63D6-1217-E458-ADB2D1277436}"/>
                </a:ext>
              </a:extLst>
            </p:cNvPr>
            <p:cNvSpPr/>
            <p:nvPr/>
          </p:nvSpPr>
          <p:spPr>
            <a:xfrm rot="1405601">
              <a:off x="667474" y="6369419"/>
              <a:ext cx="36112" cy="187682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6;p18">
              <a:extLst>
                <a:ext uri="{FF2B5EF4-FFF2-40B4-BE49-F238E27FC236}">
                  <a16:creationId xmlns:a16="http://schemas.microsoft.com/office/drawing/2014/main" id="{E5EAFD07-50F5-2536-29FA-80C72B3A5040}"/>
                </a:ext>
              </a:extLst>
            </p:cNvPr>
            <p:cNvSpPr/>
            <p:nvPr/>
          </p:nvSpPr>
          <p:spPr>
            <a:xfrm rot="1405601">
              <a:off x="771507" y="6520614"/>
              <a:ext cx="29251" cy="17347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;p18">
            <a:extLst>
              <a:ext uri="{FF2B5EF4-FFF2-40B4-BE49-F238E27FC236}">
                <a16:creationId xmlns:a16="http://schemas.microsoft.com/office/drawing/2014/main" id="{F8298D4F-251F-C469-AE39-A5E751B3A21B}"/>
              </a:ext>
            </a:extLst>
          </p:cNvPr>
          <p:cNvGrpSpPr/>
          <p:nvPr userDrawn="1"/>
        </p:nvGrpSpPr>
        <p:grpSpPr>
          <a:xfrm flipH="1">
            <a:off x="545580" y="82335"/>
            <a:ext cx="562327" cy="531371"/>
            <a:chOff x="6336413" y="1028532"/>
            <a:chExt cx="2935221" cy="2782245"/>
          </a:xfrm>
        </p:grpSpPr>
        <p:sp>
          <p:nvSpPr>
            <p:cNvPr id="82" name="Google Shape;229;p18">
              <a:extLst>
                <a:ext uri="{FF2B5EF4-FFF2-40B4-BE49-F238E27FC236}">
                  <a16:creationId xmlns:a16="http://schemas.microsoft.com/office/drawing/2014/main" id="{65A2B2C3-9C5F-7297-140A-8E0AAA158B0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30;p18">
              <a:extLst>
                <a:ext uri="{FF2B5EF4-FFF2-40B4-BE49-F238E27FC236}">
                  <a16:creationId xmlns:a16="http://schemas.microsoft.com/office/drawing/2014/main" id="{73FB749A-DD7C-48A6-300D-6B1FDF1CAF8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231;p18">
            <a:extLst>
              <a:ext uri="{FF2B5EF4-FFF2-40B4-BE49-F238E27FC236}">
                <a16:creationId xmlns:a16="http://schemas.microsoft.com/office/drawing/2014/main" id="{C397406D-BF19-B8EA-376B-4511BC793CA0}"/>
              </a:ext>
            </a:extLst>
          </p:cNvPr>
          <p:cNvGrpSpPr/>
          <p:nvPr userDrawn="1"/>
        </p:nvGrpSpPr>
        <p:grpSpPr>
          <a:xfrm>
            <a:off x="11019823" y="5942792"/>
            <a:ext cx="562327" cy="531371"/>
            <a:chOff x="6336413" y="1028532"/>
            <a:chExt cx="2935221" cy="2782245"/>
          </a:xfrm>
        </p:grpSpPr>
        <p:sp>
          <p:nvSpPr>
            <p:cNvPr id="85" name="Google Shape;232;p18">
              <a:extLst>
                <a:ext uri="{FF2B5EF4-FFF2-40B4-BE49-F238E27FC236}">
                  <a16:creationId xmlns:a16="http://schemas.microsoft.com/office/drawing/2014/main" id="{A579DFD6-70A1-3730-D7B0-847A88BB2C43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3;p18">
              <a:extLst>
                <a:ext uri="{FF2B5EF4-FFF2-40B4-BE49-F238E27FC236}">
                  <a16:creationId xmlns:a16="http://schemas.microsoft.com/office/drawing/2014/main" id="{1978DBB6-561A-D132-A9C5-695FB562EDA5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73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148;p17">
            <a:extLst>
              <a:ext uri="{FF2B5EF4-FFF2-40B4-BE49-F238E27FC236}">
                <a16:creationId xmlns:a16="http://schemas.microsoft.com/office/drawing/2014/main" id="{C8B107B4-B6AF-9578-DF12-B711AD1E91FA}"/>
              </a:ext>
            </a:extLst>
          </p:cNvPr>
          <p:cNvGrpSpPr/>
          <p:nvPr userDrawn="1"/>
        </p:nvGrpSpPr>
        <p:grpSpPr>
          <a:xfrm>
            <a:off x="174885" y="-49857"/>
            <a:ext cx="1251466" cy="1397363"/>
            <a:chOff x="-718251" y="68297"/>
            <a:chExt cx="1251466" cy="1397363"/>
          </a:xfrm>
        </p:grpSpPr>
        <p:grpSp>
          <p:nvGrpSpPr>
            <p:cNvPr id="467" name="Google Shape;149;p17">
              <a:extLst>
                <a:ext uri="{FF2B5EF4-FFF2-40B4-BE49-F238E27FC236}">
                  <a16:creationId xmlns:a16="http://schemas.microsoft.com/office/drawing/2014/main" id="{DC6E80CF-B5D5-D85E-8324-B2382C9CD7CB}"/>
                </a:ext>
              </a:extLst>
            </p:cNvPr>
            <p:cNvGrpSpPr/>
            <p:nvPr/>
          </p:nvGrpSpPr>
          <p:grpSpPr>
            <a:xfrm>
              <a:off x="-647963" y="68297"/>
              <a:ext cx="1181178" cy="1387517"/>
              <a:chOff x="-647963" y="68297"/>
              <a:chExt cx="1181178" cy="1387517"/>
            </a:xfrm>
          </p:grpSpPr>
          <p:sp>
            <p:nvSpPr>
              <p:cNvPr id="478" name="Google Shape;150;p17">
                <a:extLst>
                  <a:ext uri="{FF2B5EF4-FFF2-40B4-BE49-F238E27FC236}">
                    <a16:creationId xmlns:a16="http://schemas.microsoft.com/office/drawing/2014/main" id="{8B918A2E-2220-C53F-57D1-B26D94E2FB8C}"/>
                  </a:ext>
                </a:extLst>
              </p:cNvPr>
              <p:cNvSpPr/>
              <p:nvPr/>
            </p:nvSpPr>
            <p:spPr>
              <a:xfrm rot="2700000">
                <a:off x="-642094" y="199827"/>
                <a:ext cx="457370" cy="206048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5120" extrusionOk="0">
                    <a:moveTo>
                      <a:pt x="7008" y="1"/>
                    </a:moveTo>
                    <a:cubicBezTo>
                      <a:pt x="4559" y="1"/>
                      <a:pt x="2258" y="1679"/>
                      <a:pt x="1" y="4376"/>
                    </a:cubicBezTo>
                    <a:cubicBezTo>
                      <a:pt x="1678" y="4849"/>
                      <a:pt x="3233" y="5120"/>
                      <a:pt x="4662" y="5120"/>
                    </a:cubicBezTo>
                    <a:cubicBezTo>
                      <a:pt x="7356" y="5120"/>
                      <a:pt x="9599" y="4156"/>
                      <a:pt x="11365" y="1763"/>
                    </a:cubicBezTo>
                    <a:cubicBezTo>
                      <a:pt x="9851" y="547"/>
                      <a:pt x="8406" y="1"/>
                      <a:pt x="7008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151;p17">
                <a:extLst>
                  <a:ext uri="{FF2B5EF4-FFF2-40B4-BE49-F238E27FC236}">
                    <a16:creationId xmlns:a16="http://schemas.microsoft.com/office/drawing/2014/main" id="{5B8F43C8-A402-0DF3-2BC2-A5C1363DC7EB}"/>
                  </a:ext>
                </a:extLst>
              </p:cNvPr>
              <p:cNvSpPr/>
              <p:nvPr/>
            </p:nvSpPr>
            <p:spPr>
              <a:xfrm rot="2700000">
                <a:off x="-258551" y="202853"/>
                <a:ext cx="303639" cy="296919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73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2" y="4045"/>
                      <a:pt x="3340" y="7377"/>
                      <a:pt x="6608" y="7377"/>
                    </a:cubicBezTo>
                    <a:cubicBezTo>
                      <a:pt x="6789" y="7377"/>
                      <a:pt x="6972" y="7367"/>
                      <a:pt x="7155" y="7346"/>
                    </a:cubicBezTo>
                    <a:cubicBezTo>
                      <a:pt x="7545" y="3723"/>
                      <a:pt x="3859" y="788"/>
                      <a:pt x="1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152;p17">
                <a:extLst>
                  <a:ext uri="{FF2B5EF4-FFF2-40B4-BE49-F238E27FC236}">
                    <a16:creationId xmlns:a16="http://schemas.microsoft.com/office/drawing/2014/main" id="{3A227EE1-ADA0-F84E-425C-3F51091D1D9C}"/>
                  </a:ext>
                </a:extLst>
              </p:cNvPr>
              <p:cNvSpPr/>
              <p:nvPr/>
            </p:nvSpPr>
            <p:spPr>
              <a:xfrm rot="2700000">
                <a:off x="-488466" y="425156"/>
                <a:ext cx="342112" cy="27651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871" extrusionOk="0">
                    <a:moveTo>
                      <a:pt x="7799" y="0"/>
                    </a:moveTo>
                    <a:cubicBezTo>
                      <a:pt x="4169" y="0"/>
                      <a:pt x="912" y="2976"/>
                      <a:pt x="1" y="6871"/>
                    </a:cubicBezTo>
                    <a:cubicBezTo>
                      <a:pt x="3891" y="6525"/>
                      <a:pt x="8056" y="4080"/>
                      <a:pt x="8501" y="37"/>
                    </a:cubicBezTo>
                    <a:cubicBezTo>
                      <a:pt x="8265" y="12"/>
                      <a:pt x="8031" y="0"/>
                      <a:pt x="7799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153;p17">
                <a:extLst>
                  <a:ext uri="{FF2B5EF4-FFF2-40B4-BE49-F238E27FC236}">
                    <a16:creationId xmlns:a16="http://schemas.microsoft.com/office/drawing/2014/main" id="{8A489F74-EF7E-8870-52BE-6769C0E44AC2}"/>
                  </a:ext>
                </a:extLst>
              </p:cNvPr>
              <p:cNvSpPr/>
              <p:nvPr/>
            </p:nvSpPr>
            <p:spPr>
              <a:xfrm rot="2700000">
                <a:off x="-81308" y="380156"/>
                <a:ext cx="319857" cy="348189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8652" extrusionOk="0">
                    <a:moveTo>
                      <a:pt x="1" y="0"/>
                    </a:moveTo>
                    <a:cubicBezTo>
                      <a:pt x="166" y="4815"/>
                      <a:pt x="2372" y="8000"/>
                      <a:pt x="6045" y="8652"/>
                    </a:cubicBezTo>
                    <a:cubicBezTo>
                      <a:pt x="7948" y="5023"/>
                      <a:pt x="3764" y="1790"/>
                      <a:pt x="1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154;p17">
                <a:extLst>
                  <a:ext uri="{FF2B5EF4-FFF2-40B4-BE49-F238E27FC236}">
                    <a16:creationId xmlns:a16="http://schemas.microsoft.com/office/drawing/2014/main" id="{3A15B3A9-E6CD-CE78-CA5F-2F8FEC8C057B}"/>
                  </a:ext>
                </a:extLst>
              </p:cNvPr>
              <p:cNvSpPr/>
              <p:nvPr/>
            </p:nvSpPr>
            <p:spPr>
              <a:xfrm rot="2700000">
                <a:off x="-353366" y="639966"/>
                <a:ext cx="361912" cy="271726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752" extrusionOk="0">
                    <a:moveTo>
                      <a:pt x="7060" y="0"/>
                    </a:moveTo>
                    <a:cubicBezTo>
                      <a:pt x="3917" y="0"/>
                      <a:pt x="1091" y="3044"/>
                      <a:pt x="0" y="6750"/>
                    </a:cubicBezTo>
                    <a:cubicBezTo>
                      <a:pt x="48" y="6751"/>
                      <a:pt x="95" y="6751"/>
                      <a:pt x="142" y="6751"/>
                    </a:cubicBezTo>
                    <a:cubicBezTo>
                      <a:pt x="4395" y="6751"/>
                      <a:pt x="7135" y="3860"/>
                      <a:pt x="8993" y="392"/>
                    </a:cubicBezTo>
                    <a:cubicBezTo>
                      <a:pt x="8343" y="124"/>
                      <a:pt x="7695" y="0"/>
                      <a:pt x="7060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155;p17">
                <a:extLst>
                  <a:ext uri="{FF2B5EF4-FFF2-40B4-BE49-F238E27FC236}">
                    <a16:creationId xmlns:a16="http://schemas.microsoft.com/office/drawing/2014/main" id="{C211B297-7346-696A-590C-C05F1AB9A461}"/>
                  </a:ext>
                </a:extLst>
              </p:cNvPr>
              <p:cNvSpPr/>
              <p:nvPr/>
            </p:nvSpPr>
            <p:spPr>
              <a:xfrm rot="2700000">
                <a:off x="45131" y="618367"/>
                <a:ext cx="305732" cy="361107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8973" extrusionOk="0">
                    <a:moveTo>
                      <a:pt x="1194" y="1"/>
                    </a:moveTo>
                    <a:cubicBezTo>
                      <a:pt x="0" y="5243"/>
                      <a:pt x="2833" y="7383"/>
                      <a:pt x="5187" y="8972"/>
                    </a:cubicBezTo>
                    <a:cubicBezTo>
                      <a:pt x="7597" y="5403"/>
                      <a:pt x="4123" y="1980"/>
                      <a:pt x="1194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156;p17">
                <a:extLst>
                  <a:ext uri="{FF2B5EF4-FFF2-40B4-BE49-F238E27FC236}">
                    <a16:creationId xmlns:a16="http://schemas.microsoft.com/office/drawing/2014/main" id="{3BFCB82C-CCCD-E45E-50A9-4D3F0DAC408F}"/>
                  </a:ext>
                </a:extLst>
              </p:cNvPr>
              <p:cNvSpPr/>
              <p:nvPr/>
            </p:nvSpPr>
            <p:spPr>
              <a:xfrm rot="2700000">
                <a:off x="-256189" y="857321"/>
                <a:ext cx="373301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793" extrusionOk="0">
                    <a:moveTo>
                      <a:pt x="7036" y="1"/>
                    </a:moveTo>
                    <a:cubicBezTo>
                      <a:pt x="4620" y="1"/>
                      <a:pt x="2171" y="2005"/>
                      <a:pt x="1" y="5536"/>
                    </a:cubicBezTo>
                    <a:cubicBezTo>
                      <a:pt x="796" y="5712"/>
                      <a:pt x="1549" y="5793"/>
                      <a:pt x="2255" y="5793"/>
                    </a:cubicBezTo>
                    <a:cubicBezTo>
                      <a:pt x="6314" y="5793"/>
                      <a:pt x="8845" y="3129"/>
                      <a:pt x="9275" y="599"/>
                    </a:cubicBezTo>
                    <a:cubicBezTo>
                      <a:pt x="8538" y="196"/>
                      <a:pt x="7789" y="1"/>
                      <a:pt x="7036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157;p17">
                <a:extLst>
                  <a:ext uri="{FF2B5EF4-FFF2-40B4-BE49-F238E27FC236}">
                    <a16:creationId xmlns:a16="http://schemas.microsoft.com/office/drawing/2014/main" id="{755B5EC2-04CE-3BAA-2826-F03C8E493C56}"/>
                  </a:ext>
                </a:extLst>
              </p:cNvPr>
              <p:cNvSpPr/>
              <p:nvPr/>
            </p:nvSpPr>
            <p:spPr>
              <a:xfrm rot="2700000">
                <a:off x="140688" y="873688"/>
                <a:ext cx="311366" cy="358532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8909" extrusionOk="0">
                    <a:moveTo>
                      <a:pt x="2155" y="0"/>
                    </a:moveTo>
                    <a:cubicBezTo>
                      <a:pt x="0" y="3466"/>
                      <a:pt x="1163" y="6832"/>
                      <a:pt x="3518" y="8909"/>
                    </a:cubicBezTo>
                    <a:cubicBezTo>
                      <a:pt x="7736" y="5784"/>
                      <a:pt x="4379" y="1856"/>
                      <a:pt x="2155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158;p17">
                <a:extLst>
                  <a:ext uri="{FF2B5EF4-FFF2-40B4-BE49-F238E27FC236}">
                    <a16:creationId xmlns:a16="http://schemas.microsoft.com/office/drawing/2014/main" id="{285712C8-C446-E444-04EC-19062172B13C}"/>
                  </a:ext>
                </a:extLst>
              </p:cNvPr>
              <p:cNvSpPr/>
              <p:nvPr/>
            </p:nvSpPr>
            <p:spPr>
              <a:xfrm rot="2700000">
                <a:off x="207585" y="1132027"/>
                <a:ext cx="214821" cy="290359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7215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58" y="1900"/>
                      <a:pt x="1" y="4843"/>
                      <a:pt x="1083" y="7214"/>
                    </a:cubicBezTo>
                    <a:cubicBezTo>
                      <a:pt x="5338" y="6272"/>
                      <a:pt x="4122" y="2160"/>
                      <a:pt x="3063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159;p17">
                <a:extLst>
                  <a:ext uri="{FF2B5EF4-FFF2-40B4-BE49-F238E27FC236}">
                    <a16:creationId xmlns:a16="http://schemas.microsoft.com/office/drawing/2014/main" id="{8E5B5471-C6F3-5EC2-FAB5-561DC8D9F4DA}"/>
                  </a:ext>
                </a:extLst>
              </p:cNvPr>
              <p:cNvSpPr/>
              <p:nvPr/>
            </p:nvSpPr>
            <p:spPr>
              <a:xfrm rot="2700000">
                <a:off x="-167768" y="1103974"/>
                <a:ext cx="341388" cy="206088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5121" extrusionOk="0">
                    <a:moveTo>
                      <a:pt x="6045" y="1"/>
                    </a:moveTo>
                    <a:cubicBezTo>
                      <a:pt x="3354" y="1"/>
                      <a:pt x="1453" y="2253"/>
                      <a:pt x="1" y="4670"/>
                    </a:cubicBezTo>
                    <a:cubicBezTo>
                      <a:pt x="886" y="4979"/>
                      <a:pt x="1719" y="5121"/>
                      <a:pt x="2492" y="5121"/>
                    </a:cubicBezTo>
                    <a:cubicBezTo>
                      <a:pt x="5392" y="5121"/>
                      <a:pt x="7472" y="3134"/>
                      <a:pt x="8483" y="569"/>
                    </a:cubicBezTo>
                    <a:cubicBezTo>
                      <a:pt x="7604" y="175"/>
                      <a:pt x="6794" y="1"/>
                      <a:pt x="6045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160;p17">
              <a:extLst>
                <a:ext uri="{FF2B5EF4-FFF2-40B4-BE49-F238E27FC236}">
                  <a16:creationId xmlns:a16="http://schemas.microsoft.com/office/drawing/2014/main" id="{693960C9-7201-BBA4-AA80-781F8B77CB91}"/>
                </a:ext>
              </a:extLst>
            </p:cNvPr>
            <p:cNvSpPr/>
            <p:nvPr/>
          </p:nvSpPr>
          <p:spPr>
            <a:xfrm rot="2700000">
              <a:off x="-744710" y="628971"/>
              <a:ext cx="1273595" cy="452702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61;p17">
              <a:extLst>
                <a:ext uri="{FF2B5EF4-FFF2-40B4-BE49-F238E27FC236}">
                  <a16:creationId xmlns:a16="http://schemas.microsoft.com/office/drawing/2014/main" id="{C643F881-D893-A67A-D63E-B3003C2CC77D}"/>
                </a:ext>
              </a:extLst>
            </p:cNvPr>
            <p:cNvSpPr/>
            <p:nvPr/>
          </p:nvSpPr>
          <p:spPr>
            <a:xfrm rot="2700000">
              <a:off x="-223446" y="310824"/>
              <a:ext cx="201983" cy="212930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62;p17">
              <a:extLst>
                <a:ext uri="{FF2B5EF4-FFF2-40B4-BE49-F238E27FC236}">
                  <a16:creationId xmlns:a16="http://schemas.microsoft.com/office/drawing/2014/main" id="{9B1C37C6-E738-D64B-193B-B775B3005ECA}"/>
                </a:ext>
              </a:extLst>
            </p:cNvPr>
            <p:cNvSpPr/>
            <p:nvPr/>
          </p:nvSpPr>
          <p:spPr>
            <a:xfrm rot="2700000">
              <a:off x="-49734" y="485857"/>
              <a:ext cx="175865" cy="238122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63;p17">
              <a:extLst>
                <a:ext uri="{FF2B5EF4-FFF2-40B4-BE49-F238E27FC236}">
                  <a16:creationId xmlns:a16="http://schemas.microsoft.com/office/drawing/2014/main" id="{F49412EA-D93A-C567-CAFD-81B2AD1E446B}"/>
                </a:ext>
              </a:extLst>
            </p:cNvPr>
            <p:cNvSpPr/>
            <p:nvPr/>
          </p:nvSpPr>
          <p:spPr>
            <a:xfrm rot="2700000">
              <a:off x="89970" y="716758"/>
              <a:ext cx="125561" cy="249753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64;p17">
              <a:extLst>
                <a:ext uri="{FF2B5EF4-FFF2-40B4-BE49-F238E27FC236}">
                  <a16:creationId xmlns:a16="http://schemas.microsoft.com/office/drawing/2014/main" id="{75AB6464-6327-FF6E-96DD-E09B214A767B}"/>
                </a:ext>
              </a:extLst>
            </p:cNvPr>
            <p:cNvSpPr/>
            <p:nvPr/>
          </p:nvSpPr>
          <p:spPr>
            <a:xfrm rot="2700000">
              <a:off x="209754" y="949571"/>
              <a:ext cx="53886" cy="250759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65;p17">
              <a:extLst>
                <a:ext uri="{FF2B5EF4-FFF2-40B4-BE49-F238E27FC236}">
                  <a16:creationId xmlns:a16="http://schemas.microsoft.com/office/drawing/2014/main" id="{1C223261-28D5-0DC6-E3A6-9C733E4D5AA4}"/>
                </a:ext>
              </a:extLst>
            </p:cNvPr>
            <p:cNvSpPr/>
            <p:nvPr/>
          </p:nvSpPr>
          <p:spPr>
            <a:xfrm rot="2700000">
              <a:off x="234120" y="1187127"/>
              <a:ext cx="70064" cy="203151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66;p17">
              <a:extLst>
                <a:ext uri="{FF2B5EF4-FFF2-40B4-BE49-F238E27FC236}">
                  <a16:creationId xmlns:a16="http://schemas.microsoft.com/office/drawing/2014/main" id="{F3B8BA32-B83D-1134-1AD5-CA44FF1EA1A7}"/>
                </a:ext>
              </a:extLst>
            </p:cNvPr>
            <p:cNvSpPr/>
            <p:nvPr/>
          </p:nvSpPr>
          <p:spPr>
            <a:xfrm rot="2700000">
              <a:off x="-337672" y="473049"/>
              <a:ext cx="210837" cy="184799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67;p17">
              <a:extLst>
                <a:ext uri="{FF2B5EF4-FFF2-40B4-BE49-F238E27FC236}">
                  <a16:creationId xmlns:a16="http://schemas.microsoft.com/office/drawing/2014/main" id="{E4C511C6-431C-1002-D846-4B6ED753DF53}"/>
                </a:ext>
              </a:extLst>
            </p:cNvPr>
            <p:cNvSpPr/>
            <p:nvPr/>
          </p:nvSpPr>
          <p:spPr>
            <a:xfrm rot="2700000">
              <a:off x="-220668" y="686459"/>
              <a:ext cx="237036" cy="191601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68;p17">
              <a:extLst>
                <a:ext uri="{FF2B5EF4-FFF2-40B4-BE49-F238E27FC236}">
                  <a16:creationId xmlns:a16="http://schemas.microsoft.com/office/drawing/2014/main" id="{6C9B2019-AA1A-AAFC-3DFE-1B48B363D42F}"/>
                </a:ext>
              </a:extLst>
            </p:cNvPr>
            <p:cNvSpPr/>
            <p:nvPr/>
          </p:nvSpPr>
          <p:spPr>
            <a:xfrm rot="2700000">
              <a:off x="-128797" y="914338"/>
              <a:ext cx="244722" cy="161981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69;p17">
              <a:extLst>
                <a:ext uri="{FF2B5EF4-FFF2-40B4-BE49-F238E27FC236}">
                  <a16:creationId xmlns:a16="http://schemas.microsoft.com/office/drawing/2014/main" id="{ABDBDE10-370D-EFBF-0A68-21E479D1C2D7}"/>
                </a:ext>
              </a:extLst>
            </p:cNvPr>
            <p:cNvSpPr/>
            <p:nvPr/>
          </p:nvSpPr>
          <p:spPr>
            <a:xfrm rot="2700000">
              <a:off x="-56118" y="1162446"/>
              <a:ext cx="224118" cy="135984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7" name="Picture 21">
            <a:extLst>
              <a:ext uri="{FF2B5EF4-FFF2-40B4-BE49-F238E27FC236}">
                <a16:creationId xmlns:a16="http://schemas.microsoft.com/office/drawing/2014/main" id="{63CDFE91-3279-1186-1AE7-C332CCB26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289" name="Google Shape;171;p17">
            <a:extLst>
              <a:ext uri="{FF2B5EF4-FFF2-40B4-BE49-F238E27FC236}">
                <a16:creationId xmlns:a16="http://schemas.microsoft.com/office/drawing/2014/main" id="{292F90F0-6DD7-4AF1-7161-61AC3DFDEC8C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8" name="Google Shape;172;p17">
            <a:extLst>
              <a:ext uri="{FF2B5EF4-FFF2-40B4-BE49-F238E27FC236}">
                <a16:creationId xmlns:a16="http://schemas.microsoft.com/office/drawing/2014/main" id="{8722C698-3654-0DA6-A00B-A2D08747EF67}"/>
              </a:ext>
            </a:extLst>
          </p:cNvPr>
          <p:cNvGrpSpPr/>
          <p:nvPr userDrawn="1"/>
        </p:nvGrpSpPr>
        <p:grpSpPr>
          <a:xfrm>
            <a:off x="6095841" y="-83016"/>
            <a:ext cx="556811" cy="527792"/>
            <a:chOff x="6336413" y="1028532"/>
            <a:chExt cx="2935221" cy="2782245"/>
          </a:xfrm>
        </p:grpSpPr>
        <p:sp>
          <p:nvSpPr>
            <p:cNvPr id="489" name="Google Shape;173;p17">
              <a:extLst>
                <a:ext uri="{FF2B5EF4-FFF2-40B4-BE49-F238E27FC236}">
                  <a16:creationId xmlns:a16="http://schemas.microsoft.com/office/drawing/2014/main" id="{8DA6C4FE-8C7B-6948-A1FF-E452B6051719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4;p17">
              <a:extLst>
                <a:ext uri="{FF2B5EF4-FFF2-40B4-BE49-F238E27FC236}">
                  <a16:creationId xmlns:a16="http://schemas.microsoft.com/office/drawing/2014/main" id="{8A5B2007-6B68-3A84-EF1F-1684CE495B70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175;p17">
            <a:extLst>
              <a:ext uri="{FF2B5EF4-FFF2-40B4-BE49-F238E27FC236}">
                <a16:creationId xmlns:a16="http://schemas.microsoft.com/office/drawing/2014/main" id="{73354FAE-865E-8D5C-FB90-8A5162F3C404}"/>
              </a:ext>
            </a:extLst>
          </p:cNvPr>
          <p:cNvGrpSpPr/>
          <p:nvPr userDrawn="1"/>
        </p:nvGrpSpPr>
        <p:grpSpPr>
          <a:xfrm>
            <a:off x="10881802" y="116126"/>
            <a:ext cx="999365" cy="957826"/>
            <a:chOff x="9695024" y="161843"/>
            <a:chExt cx="999365" cy="957826"/>
          </a:xfrm>
        </p:grpSpPr>
        <p:sp>
          <p:nvSpPr>
            <p:cNvPr id="492" name="Google Shape;176;p17">
              <a:extLst>
                <a:ext uri="{FF2B5EF4-FFF2-40B4-BE49-F238E27FC236}">
                  <a16:creationId xmlns:a16="http://schemas.microsoft.com/office/drawing/2014/main" id="{CCB4287D-BECD-D03C-189A-BC9F1BCA1EBE}"/>
                </a:ext>
              </a:extLst>
            </p:cNvPr>
            <p:cNvSpPr/>
            <p:nvPr/>
          </p:nvSpPr>
          <p:spPr>
            <a:xfrm rot="2157037">
              <a:off x="9781073" y="345723"/>
              <a:ext cx="806408" cy="554771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7;p17">
              <a:extLst>
                <a:ext uri="{FF2B5EF4-FFF2-40B4-BE49-F238E27FC236}">
                  <a16:creationId xmlns:a16="http://schemas.microsoft.com/office/drawing/2014/main" id="{CD84D66B-98E3-2297-4C38-AA1B43456D6D}"/>
                </a:ext>
              </a:extLst>
            </p:cNvPr>
            <p:cNvSpPr/>
            <p:nvPr/>
          </p:nvSpPr>
          <p:spPr>
            <a:xfrm rot="2157037">
              <a:off x="9846576" y="465419"/>
              <a:ext cx="785088" cy="4684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8;p17">
              <a:extLst>
                <a:ext uri="{FF2B5EF4-FFF2-40B4-BE49-F238E27FC236}">
                  <a16:creationId xmlns:a16="http://schemas.microsoft.com/office/drawing/2014/main" id="{0EEE031A-45F8-81DF-ED72-1885C4D656EF}"/>
                </a:ext>
              </a:extLst>
            </p:cNvPr>
            <p:cNvSpPr/>
            <p:nvPr/>
          </p:nvSpPr>
          <p:spPr>
            <a:xfrm rot="2157037">
              <a:off x="9999878" y="388684"/>
              <a:ext cx="134741" cy="5888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9;p17">
              <a:extLst>
                <a:ext uri="{FF2B5EF4-FFF2-40B4-BE49-F238E27FC236}">
                  <a16:creationId xmlns:a16="http://schemas.microsoft.com/office/drawing/2014/main" id="{9EDB99D7-609C-5EC6-CF76-E3BC9F13B409}"/>
                </a:ext>
              </a:extLst>
            </p:cNvPr>
            <p:cNvSpPr/>
            <p:nvPr/>
          </p:nvSpPr>
          <p:spPr>
            <a:xfrm rot="2157037">
              <a:off x="10024589" y="538854"/>
              <a:ext cx="176323" cy="86939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80;p17">
              <a:extLst>
                <a:ext uri="{FF2B5EF4-FFF2-40B4-BE49-F238E27FC236}">
                  <a16:creationId xmlns:a16="http://schemas.microsoft.com/office/drawing/2014/main" id="{26463B46-28BD-6964-FCB7-0DA8E342AB79}"/>
                </a:ext>
              </a:extLst>
            </p:cNvPr>
            <p:cNvSpPr/>
            <p:nvPr/>
          </p:nvSpPr>
          <p:spPr>
            <a:xfrm rot="2157037">
              <a:off x="10066534" y="682661"/>
              <a:ext cx="194846" cy="114996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81;p17">
              <a:extLst>
                <a:ext uri="{FF2B5EF4-FFF2-40B4-BE49-F238E27FC236}">
                  <a16:creationId xmlns:a16="http://schemas.microsoft.com/office/drawing/2014/main" id="{C713CE11-B996-0723-5473-4A0942D98113}"/>
                </a:ext>
              </a:extLst>
            </p:cNvPr>
            <p:cNvSpPr/>
            <p:nvPr/>
          </p:nvSpPr>
          <p:spPr>
            <a:xfrm rot="2157037">
              <a:off x="10164127" y="839260"/>
              <a:ext cx="162906" cy="99650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82;p17">
              <a:extLst>
                <a:ext uri="{FF2B5EF4-FFF2-40B4-BE49-F238E27FC236}">
                  <a16:creationId xmlns:a16="http://schemas.microsoft.com/office/drawing/2014/main" id="{1067E667-075E-6132-0725-535053F835AE}"/>
                </a:ext>
              </a:extLst>
            </p:cNvPr>
            <p:cNvSpPr/>
            <p:nvPr/>
          </p:nvSpPr>
          <p:spPr>
            <a:xfrm rot="2157037">
              <a:off x="10170465" y="367165"/>
              <a:ext cx="44542" cy="159864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83;p17">
              <a:extLst>
                <a:ext uri="{FF2B5EF4-FFF2-40B4-BE49-F238E27FC236}">
                  <a16:creationId xmlns:a16="http://schemas.microsoft.com/office/drawing/2014/main" id="{D1BD8104-6C1A-5419-9494-C53D2772D4BB}"/>
                </a:ext>
              </a:extLst>
            </p:cNvPr>
            <p:cNvSpPr/>
            <p:nvPr/>
          </p:nvSpPr>
          <p:spPr>
            <a:xfrm rot="2157037">
              <a:off x="10263167" y="507926"/>
              <a:ext cx="36883" cy="191641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84;p17">
              <a:extLst>
                <a:ext uri="{FF2B5EF4-FFF2-40B4-BE49-F238E27FC236}">
                  <a16:creationId xmlns:a16="http://schemas.microsoft.com/office/drawing/2014/main" id="{3981E449-01E1-3A46-C090-AF2B9066C5A8}"/>
                </a:ext>
              </a:extLst>
            </p:cNvPr>
            <p:cNvSpPr/>
            <p:nvPr/>
          </p:nvSpPr>
          <p:spPr>
            <a:xfrm rot="2157037">
              <a:off x="10335085" y="681114"/>
              <a:ext cx="29876" cy="17713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185;p17">
            <a:extLst>
              <a:ext uri="{FF2B5EF4-FFF2-40B4-BE49-F238E27FC236}">
                <a16:creationId xmlns:a16="http://schemas.microsoft.com/office/drawing/2014/main" id="{07771F97-FA70-C836-4A90-6B5F99FB1C5A}"/>
              </a:ext>
            </a:extLst>
          </p:cNvPr>
          <p:cNvGrpSpPr/>
          <p:nvPr userDrawn="1"/>
        </p:nvGrpSpPr>
        <p:grpSpPr>
          <a:xfrm>
            <a:off x="482651" y="5821262"/>
            <a:ext cx="883501" cy="837456"/>
            <a:chOff x="6336413" y="1028532"/>
            <a:chExt cx="2935221" cy="2782245"/>
          </a:xfrm>
        </p:grpSpPr>
        <p:sp>
          <p:nvSpPr>
            <p:cNvPr id="502" name="Google Shape;186;p17">
              <a:extLst>
                <a:ext uri="{FF2B5EF4-FFF2-40B4-BE49-F238E27FC236}">
                  <a16:creationId xmlns:a16="http://schemas.microsoft.com/office/drawing/2014/main" id="{11A14C55-26C8-A9A6-3910-611229D1C76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87;p17">
              <a:extLst>
                <a:ext uri="{FF2B5EF4-FFF2-40B4-BE49-F238E27FC236}">
                  <a16:creationId xmlns:a16="http://schemas.microsoft.com/office/drawing/2014/main" id="{99EA28FA-B77B-9219-4AC9-07C6EA3B4E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188;p17">
            <a:extLst>
              <a:ext uri="{FF2B5EF4-FFF2-40B4-BE49-F238E27FC236}">
                <a16:creationId xmlns:a16="http://schemas.microsoft.com/office/drawing/2014/main" id="{C9C0140D-2DD2-6B92-C632-D77835433C6C}"/>
              </a:ext>
            </a:extLst>
          </p:cNvPr>
          <p:cNvGrpSpPr/>
          <p:nvPr userDrawn="1"/>
        </p:nvGrpSpPr>
        <p:grpSpPr>
          <a:xfrm rot="17921041">
            <a:off x="10964268" y="5735086"/>
            <a:ext cx="479689" cy="863632"/>
            <a:chOff x="3762094" y="8067867"/>
            <a:chExt cx="897275" cy="1615452"/>
          </a:xfrm>
        </p:grpSpPr>
        <p:sp>
          <p:nvSpPr>
            <p:cNvPr id="505" name="Google Shape;189;p17">
              <a:extLst>
                <a:ext uri="{FF2B5EF4-FFF2-40B4-BE49-F238E27FC236}">
                  <a16:creationId xmlns:a16="http://schemas.microsoft.com/office/drawing/2014/main" id="{C8F13EF8-1CB1-2727-7F07-A5AD1DE179DB}"/>
                </a:ext>
              </a:extLst>
            </p:cNvPr>
            <p:cNvSpPr/>
            <p:nvPr/>
          </p:nvSpPr>
          <p:spPr>
            <a:xfrm>
              <a:off x="3762094" y="8067867"/>
              <a:ext cx="880947" cy="1615452"/>
            </a:xfrm>
            <a:custGeom>
              <a:avLst/>
              <a:gdLst/>
              <a:ahLst/>
              <a:cxnLst/>
              <a:rect l="l" t="t" r="r" b="b"/>
              <a:pathLst>
                <a:path w="17265" h="31660" extrusionOk="0">
                  <a:moveTo>
                    <a:pt x="15334" y="1"/>
                  </a:moveTo>
                  <a:cubicBezTo>
                    <a:pt x="14014" y="1"/>
                    <a:pt x="9673" y="5130"/>
                    <a:pt x="7022" y="7696"/>
                  </a:cubicBezTo>
                  <a:cubicBezTo>
                    <a:pt x="5453" y="11888"/>
                    <a:pt x="793" y="25762"/>
                    <a:pt x="377" y="27475"/>
                  </a:cubicBezTo>
                  <a:cubicBezTo>
                    <a:pt x="0" y="28775"/>
                    <a:pt x="2661" y="29605"/>
                    <a:pt x="5144" y="30438"/>
                  </a:cubicBezTo>
                  <a:cubicBezTo>
                    <a:pt x="6685" y="30956"/>
                    <a:pt x="8305" y="31660"/>
                    <a:pt x="9456" y="31660"/>
                  </a:cubicBezTo>
                  <a:cubicBezTo>
                    <a:pt x="10159" y="31660"/>
                    <a:pt x="10687" y="31397"/>
                    <a:pt x="10916" y="30670"/>
                  </a:cubicBezTo>
                  <a:cubicBezTo>
                    <a:pt x="12512" y="26575"/>
                    <a:pt x="15677" y="17057"/>
                    <a:pt x="17265" y="11097"/>
                  </a:cubicBezTo>
                  <a:cubicBezTo>
                    <a:pt x="17265" y="11097"/>
                    <a:pt x="16985" y="236"/>
                    <a:pt x="15471" y="24"/>
                  </a:cubicBezTo>
                  <a:cubicBezTo>
                    <a:pt x="15430" y="8"/>
                    <a:pt x="15384" y="1"/>
                    <a:pt x="1533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90;p17">
              <a:extLst>
                <a:ext uri="{FF2B5EF4-FFF2-40B4-BE49-F238E27FC236}">
                  <a16:creationId xmlns:a16="http://schemas.microsoft.com/office/drawing/2014/main" id="{241EA029-39B6-5757-949D-FE2074C4F871}"/>
                </a:ext>
              </a:extLst>
            </p:cNvPr>
            <p:cNvSpPr/>
            <p:nvPr/>
          </p:nvSpPr>
          <p:spPr>
            <a:xfrm>
              <a:off x="4059825" y="8528623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3679" y="1506"/>
                  </a:moveTo>
                  <a:lnTo>
                    <a:pt x="3744" y="1534"/>
                  </a:lnTo>
                  <a:cubicBezTo>
                    <a:pt x="3722" y="1525"/>
                    <a:pt x="3700" y="1516"/>
                    <a:pt x="3679" y="1506"/>
                  </a:cubicBezTo>
                  <a:close/>
                  <a:moveTo>
                    <a:pt x="572" y="0"/>
                  </a:moveTo>
                  <a:cubicBezTo>
                    <a:pt x="523" y="0"/>
                    <a:pt x="475" y="7"/>
                    <a:pt x="429" y="19"/>
                  </a:cubicBezTo>
                  <a:cubicBezTo>
                    <a:pt x="303" y="54"/>
                    <a:pt x="165" y="153"/>
                    <a:pt x="102" y="271"/>
                  </a:cubicBezTo>
                  <a:cubicBezTo>
                    <a:pt x="34" y="399"/>
                    <a:pt x="0" y="553"/>
                    <a:pt x="47" y="695"/>
                  </a:cubicBezTo>
                  <a:cubicBezTo>
                    <a:pt x="91" y="832"/>
                    <a:pt x="173" y="948"/>
                    <a:pt x="299" y="1022"/>
                  </a:cubicBezTo>
                  <a:cubicBezTo>
                    <a:pt x="902" y="1383"/>
                    <a:pt x="1524" y="1716"/>
                    <a:pt x="2159" y="2019"/>
                  </a:cubicBezTo>
                  <a:cubicBezTo>
                    <a:pt x="2823" y="2336"/>
                    <a:pt x="3502" y="2625"/>
                    <a:pt x="4190" y="2886"/>
                  </a:cubicBezTo>
                  <a:cubicBezTo>
                    <a:pt x="4846" y="3134"/>
                    <a:pt x="5511" y="3357"/>
                    <a:pt x="6182" y="3559"/>
                  </a:cubicBezTo>
                  <a:cubicBezTo>
                    <a:pt x="6860" y="3764"/>
                    <a:pt x="7543" y="3945"/>
                    <a:pt x="8233" y="4110"/>
                  </a:cubicBezTo>
                  <a:cubicBezTo>
                    <a:pt x="8937" y="4278"/>
                    <a:pt x="9645" y="4428"/>
                    <a:pt x="10356" y="4567"/>
                  </a:cubicBezTo>
                  <a:cubicBezTo>
                    <a:pt x="10447" y="4585"/>
                    <a:pt x="10538" y="4603"/>
                    <a:pt x="10628" y="4620"/>
                  </a:cubicBezTo>
                  <a:cubicBezTo>
                    <a:pt x="10679" y="4630"/>
                    <a:pt x="10730" y="4635"/>
                    <a:pt x="10780" y="4635"/>
                  </a:cubicBezTo>
                  <a:cubicBezTo>
                    <a:pt x="10874" y="4635"/>
                    <a:pt x="10966" y="4616"/>
                    <a:pt x="11052" y="4565"/>
                  </a:cubicBezTo>
                  <a:cubicBezTo>
                    <a:pt x="11165" y="4497"/>
                    <a:pt x="11274" y="4367"/>
                    <a:pt x="11304" y="4236"/>
                  </a:cubicBezTo>
                  <a:cubicBezTo>
                    <a:pt x="11336" y="4096"/>
                    <a:pt x="11329" y="3938"/>
                    <a:pt x="11249" y="3814"/>
                  </a:cubicBezTo>
                  <a:cubicBezTo>
                    <a:pt x="11175" y="3698"/>
                    <a:pt x="11060" y="3587"/>
                    <a:pt x="10921" y="3560"/>
                  </a:cubicBezTo>
                  <a:cubicBezTo>
                    <a:pt x="9930" y="3372"/>
                    <a:pt x="8944" y="3162"/>
                    <a:pt x="7966" y="2913"/>
                  </a:cubicBezTo>
                  <a:cubicBezTo>
                    <a:pt x="6989" y="2665"/>
                    <a:pt x="6069" y="2393"/>
                    <a:pt x="5141" y="2068"/>
                  </a:cubicBezTo>
                  <a:cubicBezTo>
                    <a:pt x="4638" y="1890"/>
                    <a:pt x="4139" y="1699"/>
                    <a:pt x="3646" y="1493"/>
                  </a:cubicBezTo>
                  <a:lnTo>
                    <a:pt x="3646" y="1493"/>
                  </a:lnTo>
                  <a:cubicBezTo>
                    <a:pt x="2906" y="1177"/>
                    <a:pt x="2180" y="825"/>
                    <a:pt x="1476" y="434"/>
                  </a:cubicBezTo>
                  <a:cubicBezTo>
                    <a:pt x="1267" y="317"/>
                    <a:pt x="1059" y="197"/>
                    <a:pt x="853" y="74"/>
                  </a:cubicBezTo>
                  <a:cubicBezTo>
                    <a:pt x="772" y="26"/>
                    <a:pt x="671" y="0"/>
                    <a:pt x="57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91;p17">
              <a:extLst>
                <a:ext uri="{FF2B5EF4-FFF2-40B4-BE49-F238E27FC236}">
                  <a16:creationId xmlns:a16="http://schemas.microsoft.com/office/drawing/2014/main" id="{27137ADE-1D95-D8E9-6482-FCE88D6BFA89}"/>
                </a:ext>
              </a:extLst>
            </p:cNvPr>
            <p:cNvSpPr/>
            <p:nvPr/>
          </p:nvSpPr>
          <p:spPr>
            <a:xfrm>
              <a:off x="3794342" y="9326144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572" y="1"/>
                  </a:moveTo>
                  <a:cubicBezTo>
                    <a:pt x="523" y="1"/>
                    <a:pt x="475" y="7"/>
                    <a:pt x="429" y="19"/>
                  </a:cubicBezTo>
                  <a:cubicBezTo>
                    <a:pt x="303" y="54"/>
                    <a:pt x="165" y="152"/>
                    <a:pt x="102" y="271"/>
                  </a:cubicBezTo>
                  <a:cubicBezTo>
                    <a:pt x="34" y="399"/>
                    <a:pt x="0" y="554"/>
                    <a:pt x="46" y="694"/>
                  </a:cubicBezTo>
                  <a:cubicBezTo>
                    <a:pt x="92" y="836"/>
                    <a:pt x="172" y="947"/>
                    <a:pt x="299" y="1023"/>
                  </a:cubicBezTo>
                  <a:lnTo>
                    <a:pt x="298" y="1023"/>
                  </a:lnTo>
                  <a:cubicBezTo>
                    <a:pt x="902" y="1384"/>
                    <a:pt x="1524" y="1716"/>
                    <a:pt x="2159" y="2020"/>
                  </a:cubicBezTo>
                  <a:cubicBezTo>
                    <a:pt x="2823" y="2337"/>
                    <a:pt x="3502" y="2624"/>
                    <a:pt x="4190" y="2885"/>
                  </a:cubicBezTo>
                  <a:cubicBezTo>
                    <a:pt x="4845" y="3134"/>
                    <a:pt x="5509" y="3358"/>
                    <a:pt x="6180" y="3560"/>
                  </a:cubicBezTo>
                  <a:cubicBezTo>
                    <a:pt x="6859" y="3763"/>
                    <a:pt x="7543" y="3945"/>
                    <a:pt x="8232" y="4109"/>
                  </a:cubicBezTo>
                  <a:cubicBezTo>
                    <a:pt x="8937" y="4278"/>
                    <a:pt x="9645" y="4429"/>
                    <a:pt x="10355" y="4567"/>
                  </a:cubicBezTo>
                  <a:cubicBezTo>
                    <a:pt x="10447" y="4584"/>
                    <a:pt x="10537" y="4602"/>
                    <a:pt x="10628" y="4619"/>
                  </a:cubicBezTo>
                  <a:cubicBezTo>
                    <a:pt x="10679" y="4629"/>
                    <a:pt x="10730" y="4635"/>
                    <a:pt x="10780" y="4635"/>
                  </a:cubicBezTo>
                  <a:cubicBezTo>
                    <a:pt x="10873" y="4635"/>
                    <a:pt x="10964" y="4615"/>
                    <a:pt x="11051" y="4564"/>
                  </a:cubicBezTo>
                  <a:cubicBezTo>
                    <a:pt x="11165" y="4498"/>
                    <a:pt x="11274" y="4367"/>
                    <a:pt x="11303" y="4235"/>
                  </a:cubicBezTo>
                  <a:cubicBezTo>
                    <a:pt x="11336" y="4095"/>
                    <a:pt x="11328" y="3938"/>
                    <a:pt x="11248" y="3813"/>
                  </a:cubicBezTo>
                  <a:cubicBezTo>
                    <a:pt x="11174" y="3699"/>
                    <a:pt x="11059" y="3587"/>
                    <a:pt x="10921" y="3561"/>
                  </a:cubicBezTo>
                  <a:cubicBezTo>
                    <a:pt x="9930" y="3373"/>
                    <a:pt x="8943" y="3161"/>
                    <a:pt x="7966" y="2912"/>
                  </a:cubicBezTo>
                  <a:cubicBezTo>
                    <a:pt x="7013" y="2670"/>
                    <a:pt x="6069" y="2393"/>
                    <a:pt x="5141" y="2067"/>
                  </a:cubicBezTo>
                  <a:cubicBezTo>
                    <a:pt x="4625" y="1887"/>
                    <a:pt x="4116" y="1690"/>
                    <a:pt x="3612" y="1478"/>
                  </a:cubicBezTo>
                  <a:lnTo>
                    <a:pt x="3612" y="1478"/>
                  </a:lnTo>
                  <a:cubicBezTo>
                    <a:pt x="3656" y="1497"/>
                    <a:pt x="3700" y="1515"/>
                    <a:pt x="3744" y="1534"/>
                  </a:cubicBezTo>
                  <a:cubicBezTo>
                    <a:pt x="2970" y="1207"/>
                    <a:pt x="2211" y="841"/>
                    <a:pt x="1476" y="433"/>
                  </a:cubicBezTo>
                  <a:cubicBezTo>
                    <a:pt x="1266" y="317"/>
                    <a:pt x="1059" y="197"/>
                    <a:pt x="853" y="75"/>
                  </a:cubicBezTo>
                  <a:cubicBezTo>
                    <a:pt x="772" y="26"/>
                    <a:pt x="671" y="1"/>
                    <a:pt x="5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92;p17">
              <a:extLst>
                <a:ext uri="{FF2B5EF4-FFF2-40B4-BE49-F238E27FC236}">
                  <a16:creationId xmlns:a16="http://schemas.microsoft.com/office/drawing/2014/main" id="{AF1C1BB2-DBCD-961F-9F9B-8B6F04211449}"/>
                </a:ext>
              </a:extLst>
            </p:cNvPr>
            <p:cNvSpPr/>
            <p:nvPr/>
          </p:nvSpPr>
          <p:spPr>
            <a:xfrm>
              <a:off x="4107788" y="8431624"/>
              <a:ext cx="551580" cy="218132"/>
            </a:xfrm>
            <a:custGeom>
              <a:avLst/>
              <a:gdLst/>
              <a:ahLst/>
              <a:cxnLst/>
              <a:rect l="l" t="t" r="r" b="b"/>
              <a:pathLst>
                <a:path w="10810" h="4275" extrusionOk="0">
                  <a:moveTo>
                    <a:pt x="10308" y="3438"/>
                  </a:moveTo>
                  <a:lnTo>
                    <a:pt x="10308" y="3438"/>
                  </a:lnTo>
                  <a:cubicBezTo>
                    <a:pt x="10341" y="3442"/>
                    <a:pt x="10373" y="3447"/>
                    <a:pt x="10406" y="3451"/>
                  </a:cubicBezTo>
                  <a:cubicBezTo>
                    <a:pt x="10373" y="3447"/>
                    <a:pt x="10341" y="3442"/>
                    <a:pt x="10308" y="3438"/>
                  </a:cubicBezTo>
                  <a:close/>
                  <a:moveTo>
                    <a:pt x="472" y="1"/>
                  </a:moveTo>
                  <a:cubicBezTo>
                    <a:pt x="326" y="1"/>
                    <a:pt x="176" y="76"/>
                    <a:pt x="109" y="205"/>
                  </a:cubicBezTo>
                  <a:cubicBezTo>
                    <a:pt x="1" y="410"/>
                    <a:pt x="64" y="643"/>
                    <a:pt x="257" y="769"/>
                  </a:cubicBezTo>
                  <a:cubicBezTo>
                    <a:pt x="780" y="1107"/>
                    <a:pt x="1324" y="1411"/>
                    <a:pt x="1881" y="1689"/>
                  </a:cubicBezTo>
                  <a:cubicBezTo>
                    <a:pt x="2518" y="2008"/>
                    <a:pt x="3171" y="2295"/>
                    <a:pt x="3833" y="2557"/>
                  </a:cubicBezTo>
                  <a:cubicBezTo>
                    <a:pt x="4499" y="2822"/>
                    <a:pt x="5176" y="3060"/>
                    <a:pt x="5861" y="3272"/>
                  </a:cubicBezTo>
                  <a:cubicBezTo>
                    <a:pt x="6553" y="3488"/>
                    <a:pt x="7254" y="3677"/>
                    <a:pt x="7962" y="3839"/>
                  </a:cubicBezTo>
                  <a:cubicBezTo>
                    <a:pt x="8651" y="3997"/>
                    <a:pt x="9349" y="4127"/>
                    <a:pt x="10050" y="4226"/>
                  </a:cubicBezTo>
                  <a:cubicBezTo>
                    <a:pt x="10164" y="4243"/>
                    <a:pt x="10279" y="4258"/>
                    <a:pt x="10393" y="4273"/>
                  </a:cubicBezTo>
                  <a:cubicBezTo>
                    <a:pt x="10401" y="4274"/>
                    <a:pt x="10409" y="4274"/>
                    <a:pt x="10417" y="4274"/>
                  </a:cubicBezTo>
                  <a:cubicBezTo>
                    <a:pt x="10510" y="4274"/>
                    <a:pt x="10624" y="4212"/>
                    <a:pt x="10684" y="4152"/>
                  </a:cubicBezTo>
                  <a:cubicBezTo>
                    <a:pt x="10756" y="4081"/>
                    <a:pt x="10809" y="3963"/>
                    <a:pt x="10804" y="3861"/>
                  </a:cubicBezTo>
                  <a:cubicBezTo>
                    <a:pt x="10801" y="3755"/>
                    <a:pt x="10766" y="3644"/>
                    <a:pt x="10684" y="3569"/>
                  </a:cubicBezTo>
                  <a:lnTo>
                    <a:pt x="10601" y="3505"/>
                  </a:lnTo>
                  <a:cubicBezTo>
                    <a:pt x="10537" y="3468"/>
                    <a:pt x="10467" y="3449"/>
                    <a:pt x="10393" y="3449"/>
                  </a:cubicBezTo>
                  <a:cubicBezTo>
                    <a:pt x="10361" y="3445"/>
                    <a:pt x="10330" y="3440"/>
                    <a:pt x="10298" y="3436"/>
                  </a:cubicBezTo>
                  <a:lnTo>
                    <a:pt x="10298" y="3436"/>
                  </a:lnTo>
                  <a:cubicBezTo>
                    <a:pt x="9420" y="3313"/>
                    <a:pt x="8550" y="3140"/>
                    <a:pt x="7688" y="2927"/>
                  </a:cubicBezTo>
                  <a:cubicBezTo>
                    <a:pt x="6778" y="2700"/>
                    <a:pt x="5876" y="2429"/>
                    <a:pt x="4992" y="2116"/>
                  </a:cubicBezTo>
                  <a:cubicBezTo>
                    <a:pt x="4504" y="1943"/>
                    <a:pt x="4023" y="1756"/>
                    <a:pt x="3546" y="1555"/>
                  </a:cubicBezTo>
                  <a:lnTo>
                    <a:pt x="3546" y="1555"/>
                  </a:lnTo>
                  <a:cubicBezTo>
                    <a:pt x="3567" y="1564"/>
                    <a:pt x="3587" y="1573"/>
                    <a:pt x="3608" y="1582"/>
                  </a:cubicBezTo>
                  <a:lnTo>
                    <a:pt x="3608" y="1582"/>
                  </a:lnTo>
                  <a:cubicBezTo>
                    <a:pt x="2801" y="1240"/>
                    <a:pt x="2011" y="857"/>
                    <a:pt x="1255" y="415"/>
                  </a:cubicBezTo>
                  <a:cubicBezTo>
                    <a:pt x="1058" y="300"/>
                    <a:pt x="864" y="181"/>
                    <a:pt x="672" y="57"/>
                  </a:cubicBezTo>
                  <a:cubicBezTo>
                    <a:pt x="613" y="18"/>
                    <a:pt x="543" y="1"/>
                    <a:pt x="4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93;p17">
              <a:extLst>
                <a:ext uri="{FF2B5EF4-FFF2-40B4-BE49-F238E27FC236}">
                  <a16:creationId xmlns:a16="http://schemas.microsoft.com/office/drawing/2014/main" id="{F3581A26-E42A-3EDA-3DD9-9D3F5FA315E4}"/>
                </a:ext>
              </a:extLst>
            </p:cNvPr>
            <p:cNvSpPr/>
            <p:nvPr/>
          </p:nvSpPr>
          <p:spPr>
            <a:xfrm>
              <a:off x="3965530" y="8761246"/>
              <a:ext cx="514179" cy="603064"/>
            </a:xfrm>
            <a:custGeom>
              <a:avLst/>
              <a:gdLst/>
              <a:ahLst/>
              <a:cxnLst/>
              <a:rect l="l" t="t" r="r" b="b"/>
              <a:pathLst>
                <a:path w="10077" h="11819" extrusionOk="0">
                  <a:moveTo>
                    <a:pt x="6404" y="1"/>
                  </a:moveTo>
                  <a:cubicBezTo>
                    <a:pt x="3256" y="1"/>
                    <a:pt x="1" y="10568"/>
                    <a:pt x="2872" y="11731"/>
                  </a:cubicBezTo>
                  <a:cubicBezTo>
                    <a:pt x="3017" y="11790"/>
                    <a:pt x="3166" y="11818"/>
                    <a:pt x="3318" y="11818"/>
                  </a:cubicBezTo>
                  <a:cubicBezTo>
                    <a:pt x="6258" y="11818"/>
                    <a:pt x="10077" y="1195"/>
                    <a:pt x="6997" y="133"/>
                  </a:cubicBezTo>
                  <a:cubicBezTo>
                    <a:pt x="6801" y="43"/>
                    <a:pt x="6603" y="1"/>
                    <a:pt x="64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8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2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148;p17">
            <a:extLst>
              <a:ext uri="{FF2B5EF4-FFF2-40B4-BE49-F238E27FC236}">
                <a16:creationId xmlns:a16="http://schemas.microsoft.com/office/drawing/2014/main" id="{C8B107B4-B6AF-9578-DF12-B711AD1E91FA}"/>
              </a:ext>
            </a:extLst>
          </p:cNvPr>
          <p:cNvGrpSpPr/>
          <p:nvPr userDrawn="1"/>
        </p:nvGrpSpPr>
        <p:grpSpPr>
          <a:xfrm>
            <a:off x="174885" y="-49857"/>
            <a:ext cx="1251466" cy="1397363"/>
            <a:chOff x="-718251" y="68297"/>
            <a:chExt cx="1251466" cy="1397363"/>
          </a:xfrm>
        </p:grpSpPr>
        <p:grpSp>
          <p:nvGrpSpPr>
            <p:cNvPr id="467" name="Google Shape;149;p17">
              <a:extLst>
                <a:ext uri="{FF2B5EF4-FFF2-40B4-BE49-F238E27FC236}">
                  <a16:creationId xmlns:a16="http://schemas.microsoft.com/office/drawing/2014/main" id="{DC6E80CF-B5D5-D85E-8324-B2382C9CD7CB}"/>
                </a:ext>
              </a:extLst>
            </p:cNvPr>
            <p:cNvGrpSpPr/>
            <p:nvPr/>
          </p:nvGrpSpPr>
          <p:grpSpPr>
            <a:xfrm>
              <a:off x="-647963" y="68297"/>
              <a:ext cx="1181178" cy="1387517"/>
              <a:chOff x="-647963" y="68297"/>
              <a:chExt cx="1181178" cy="1387517"/>
            </a:xfrm>
          </p:grpSpPr>
          <p:sp>
            <p:nvSpPr>
              <p:cNvPr id="478" name="Google Shape;150;p17">
                <a:extLst>
                  <a:ext uri="{FF2B5EF4-FFF2-40B4-BE49-F238E27FC236}">
                    <a16:creationId xmlns:a16="http://schemas.microsoft.com/office/drawing/2014/main" id="{8B918A2E-2220-C53F-57D1-B26D94E2FB8C}"/>
                  </a:ext>
                </a:extLst>
              </p:cNvPr>
              <p:cNvSpPr/>
              <p:nvPr/>
            </p:nvSpPr>
            <p:spPr>
              <a:xfrm rot="2700000">
                <a:off x="-642094" y="199827"/>
                <a:ext cx="457370" cy="206048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5120" extrusionOk="0">
                    <a:moveTo>
                      <a:pt x="7008" y="1"/>
                    </a:moveTo>
                    <a:cubicBezTo>
                      <a:pt x="4559" y="1"/>
                      <a:pt x="2258" y="1679"/>
                      <a:pt x="1" y="4376"/>
                    </a:cubicBezTo>
                    <a:cubicBezTo>
                      <a:pt x="1678" y="4849"/>
                      <a:pt x="3233" y="5120"/>
                      <a:pt x="4662" y="5120"/>
                    </a:cubicBezTo>
                    <a:cubicBezTo>
                      <a:pt x="7356" y="5120"/>
                      <a:pt x="9599" y="4156"/>
                      <a:pt x="11365" y="1763"/>
                    </a:cubicBezTo>
                    <a:cubicBezTo>
                      <a:pt x="9851" y="547"/>
                      <a:pt x="8406" y="1"/>
                      <a:pt x="7008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151;p17">
                <a:extLst>
                  <a:ext uri="{FF2B5EF4-FFF2-40B4-BE49-F238E27FC236}">
                    <a16:creationId xmlns:a16="http://schemas.microsoft.com/office/drawing/2014/main" id="{5B8F43C8-A402-0DF3-2BC2-A5C1363DC7EB}"/>
                  </a:ext>
                </a:extLst>
              </p:cNvPr>
              <p:cNvSpPr/>
              <p:nvPr/>
            </p:nvSpPr>
            <p:spPr>
              <a:xfrm rot="2700000">
                <a:off x="-258551" y="202853"/>
                <a:ext cx="303639" cy="296919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73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2" y="4045"/>
                      <a:pt x="3340" y="7377"/>
                      <a:pt x="6608" y="7377"/>
                    </a:cubicBezTo>
                    <a:cubicBezTo>
                      <a:pt x="6789" y="7377"/>
                      <a:pt x="6972" y="7367"/>
                      <a:pt x="7155" y="7346"/>
                    </a:cubicBezTo>
                    <a:cubicBezTo>
                      <a:pt x="7545" y="3723"/>
                      <a:pt x="3859" y="788"/>
                      <a:pt x="1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152;p17">
                <a:extLst>
                  <a:ext uri="{FF2B5EF4-FFF2-40B4-BE49-F238E27FC236}">
                    <a16:creationId xmlns:a16="http://schemas.microsoft.com/office/drawing/2014/main" id="{3A227EE1-ADA0-F84E-425C-3F51091D1D9C}"/>
                  </a:ext>
                </a:extLst>
              </p:cNvPr>
              <p:cNvSpPr/>
              <p:nvPr/>
            </p:nvSpPr>
            <p:spPr>
              <a:xfrm rot="2700000">
                <a:off x="-488466" y="425156"/>
                <a:ext cx="342112" cy="27651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871" extrusionOk="0">
                    <a:moveTo>
                      <a:pt x="7799" y="0"/>
                    </a:moveTo>
                    <a:cubicBezTo>
                      <a:pt x="4169" y="0"/>
                      <a:pt x="912" y="2976"/>
                      <a:pt x="1" y="6871"/>
                    </a:cubicBezTo>
                    <a:cubicBezTo>
                      <a:pt x="3891" y="6525"/>
                      <a:pt x="8056" y="4080"/>
                      <a:pt x="8501" y="37"/>
                    </a:cubicBezTo>
                    <a:cubicBezTo>
                      <a:pt x="8265" y="12"/>
                      <a:pt x="8031" y="0"/>
                      <a:pt x="7799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153;p17">
                <a:extLst>
                  <a:ext uri="{FF2B5EF4-FFF2-40B4-BE49-F238E27FC236}">
                    <a16:creationId xmlns:a16="http://schemas.microsoft.com/office/drawing/2014/main" id="{8A489F74-EF7E-8870-52BE-6769C0E44AC2}"/>
                  </a:ext>
                </a:extLst>
              </p:cNvPr>
              <p:cNvSpPr/>
              <p:nvPr/>
            </p:nvSpPr>
            <p:spPr>
              <a:xfrm rot="2700000">
                <a:off x="-81308" y="380156"/>
                <a:ext cx="319857" cy="348189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8652" extrusionOk="0">
                    <a:moveTo>
                      <a:pt x="1" y="0"/>
                    </a:moveTo>
                    <a:cubicBezTo>
                      <a:pt x="166" y="4815"/>
                      <a:pt x="2372" y="8000"/>
                      <a:pt x="6045" y="8652"/>
                    </a:cubicBezTo>
                    <a:cubicBezTo>
                      <a:pt x="7948" y="5023"/>
                      <a:pt x="3764" y="1790"/>
                      <a:pt x="1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154;p17">
                <a:extLst>
                  <a:ext uri="{FF2B5EF4-FFF2-40B4-BE49-F238E27FC236}">
                    <a16:creationId xmlns:a16="http://schemas.microsoft.com/office/drawing/2014/main" id="{3A15B3A9-E6CD-CE78-CA5F-2F8FEC8C057B}"/>
                  </a:ext>
                </a:extLst>
              </p:cNvPr>
              <p:cNvSpPr/>
              <p:nvPr/>
            </p:nvSpPr>
            <p:spPr>
              <a:xfrm rot="2700000">
                <a:off x="-353366" y="639966"/>
                <a:ext cx="361912" cy="271726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752" extrusionOk="0">
                    <a:moveTo>
                      <a:pt x="7060" y="0"/>
                    </a:moveTo>
                    <a:cubicBezTo>
                      <a:pt x="3917" y="0"/>
                      <a:pt x="1091" y="3044"/>
                      <a:pt x="0" y="6750"/>
                    </a:cubicBezTo>
                    <a:cubicBezTo>
                      <a:pt x="48" y="6751"/>
                      <a:pt x="95" y="6751"/>
                      <a:pt x="142" y="6751"/>
                    </a:cubicBezTo>
                    <a:cubicBezTo>
                      <a:pt x="4395" y="6751"/>
                      <a:pt x="7135" y="3860"/>
                      <a:pt x="8993" y="392"/>
                    </a:cubicBezTo>
                    <a:cubicBezTo>
                      <a:pt x="8343" y="124"/>
                      <a:pt x="7695" y="0"/>
                      <a:pt x="7060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155;p17">
                <a:extLst>
                  <a:ext uri="{FF2B5EF4-FFF2-40B4-BE49-F238E27FC236}">
                    <a16:creationId xmlns:a16="http://schemas.microsoft.com/office/drawing/2014/main" id="{C211B297-7346-696A-590C-C05F1AB9A461}"/>
                  </a:ext>
                </a:extLst>
              </p:cNvPr>
              <p:cNvSpPr/>
              <p:nvPr/>
            </p:nvSpPr>
            <p:spPr>
              <a:xfrm rot="2700000">
                <a:off x="45131" y="618367"/>
                <a:ext cx="305732" cy="361107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8973" extrusionOk="0">
                    <a:moveTo>
                      <a:pt x="1194" y="1"/>
                    </a:moveTo>
                    <a:cubicBezTo>
                      <a:pt x="0" y="5243"/>
                      <a:pt x="2833" y="7383"/>
                      <a:pt x="5187" y="8972"/>
                    </a:cubicBezTo>
                    <a:cubicBezTo>
                      <a:pt x="7597" y="5403"/>
                      <a:pt x="4123" y="1980"/>
                      <a:pt x="1194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156;p17">
                <a:extLst>
                  <a:ext uri="{FF2B5EF4-FFF2-40B4-BE49-F238E27FC236}">
                    <a16:creationId xmlns:a16="http://schemas.microsoft.com/office/drawing/2014/main" id="{3BFCB82C-CCCD-E45E-50A9-4D3F0DAC408F}"/>
                  </a:ext>
                </a:extLst>
              </p:cNvPr>
              <p:cNvSpPr/>
              <p:nvPr/>
            </p:nvSpPr>
            <p:spPr>
              <a:xfrm rot="2700000">
                <a:off x="-256189" y="857321"/>
                <a:ext cx="373301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793" extrusionOk="0">
                    <a:moveTo>
                      <a:pt x="7036" y="1"/>
                    </a:moveTo>
                    <a:cubicBezTo>
                      <a:pt x="4620" y="1"/>
                      <a:pt x="2171" y="2005"/>
                      <a:pt x="1" y="5536"/>
                    </a:cubicBezTo>
                    <a:cubicBezTo>
                      <a:pt x="796" y="5712"/>
                      <a:pt x="1549" y="5793"/>
                      <a:pt x="2255" y="5793"/>
                    </a:cubicBezTo>
                    <a:cubicBezTo>
                      <a:pt x="6314" y="5793"/>
                      <a:pt x="8845" y="3129"/>
                      <a:pt x="9275" y="599"/>
                    </a:cubicBezTo>
                    <a:cubicBezTo>
                      <a:pt x="8538" y="196"/>
                      <a:pt x="7789" y="1"/>
                      <a:pt x="7036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157;p17">
                <a:extLst>
                  <a:ext uri="{FF2B5EF4-FFF2-40B4-BE49-F238E27FC236}">
                    <a16:creationId xmlns:a16="http://schemas.microsoft.com/office/drawing/2014/main" id="{755B5EC2-04CE-3BAA-2826-F03C8E493C56}"/>
                  </a:ext>
                </a:extLst>
              </p:cNvPr>
              <p:cNvSpPr/>
              <p:nvPr/>
            </p:nvSpPr>
            <p:spPr>
              <a:xfrm rot="2700000">
                <a:off x="140688" y="873688"/>
                <a:ext cx="311366" cy="358532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8909" extrusionOk="0">
                    <a:moveTo>
                      <a:pt x="2155" y="0"/>
                    </a:moveTo>
                    <a:cubicBezTo>
                      <a:pt x="0" y="3466"/>
                      <a:pt x="1163" y="6832"/>
                      <a:pt x="3518" y="8909"/>
                    </a:cubicBezTo>
                    <a:cubicBezTo>
                      <a:pt x="7736" y="5784"/>
                      <a:pt x="4379" y="1856"/>
                      <a:pt x="2155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158;p17">
                <a:extLst>
                  <a:ext uri="{FF2B5EF4-FFF2-40B4-BE49-F238E27FC236}">
                    <a16:creationId xmlns:a16="http://schemas.microsoft.com/office/drawing/2014/main" id="{285712C8-C446-E444-04EC-19062172B13C}"/>
                  </a:ext>
                </a:extLst>
              </p:cNvPr>
              <p:cNvSpPr/>
              <p:nvPr/>
            </p:nvSpPr>
            <p:spPr>
              <a:xfrm rot="2700000">
                <a:off x="207585" y="1132027"/>
                <a:ext cx="214821" cy="290359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7215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58" y="1900"/>
                      <a:pt x="1" y="4843"/>
                      <a:pt x="1083" y="7214"/>
                    </a:cubicBezTo>
                    <a:cubicBezTo>
                      <a:pt x="5338" y="6272"/>
                      <a:pt x="4122" y="2160"/>
                      <a:pt x="3063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159;p17">
                <a:extLst>
                  <a:ext uri="{FF2B5EF4-FFF2-40B4-BE49-F238E27FC236}">
                    <a16:creationId xmlns:a16="http://schemas.microsoft.com/office/drawing/2014/main" id="{8E5B5471-C6F3-5EC2-FAB5-561DC8D9F4DA}"/>
                  </a:ext>
                </a:extLst>
              </p:cNvPr>
              <p:cNvSpPr/>
              <p:nvPr/>
            </p:nvSpPr>
            <p:spPr>
              <a:xfrm rot="2700000">
                <a:off x="-167768" y="1103974"/>
                <a:ext cx="341388" cy="206088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5121" extrusionOk="0">
                    <a:moveTo>
                      <a:pt x="6045" y="1"/>
                    </a:moveTo>
                    <a:cubicBezTo>
                      <a:pt x="3354" y="1"/>
                      <a:pt x="1453" y="2253"/>
                      <a:pt x="1" y="4670"/>
                    </a:cubicBezTo>
                    <a:cubicBezTo>
                      <a:pt x="886" y="4979"/>
                      <a:pt x="1719" y="5121"/>
                      <a:pt x="2492" y="5121"/>
                    </a:cubicBezTo>
                    <a:cubicBezTo>
                      <a:pt x="5392" y="5121"/>
                      <a:pt x="7472" y="3134"/>
                      <a:pt x="8483" y="569"/>
                    </a:cubicBezTo>
                    <a:cubicBezTo>
                      <a:pt x="7604" y="175"/>
                      <a:pt x="6794" y="1"/>
                      <a:pt x="6045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160;p17">
              <a:extLst>
                <a:ext uri="{FF2B5EF4-FFF2-40B4-BE49-F238E27FC236}">
                  <a16:creationId xmlns:a16="http://schemas.microsoft.com/office/drawing/2014/main" id="{693960C9-7201-BBA4-AA80-781F8B77CB91}"/>
                </a:ext>
              </a:extLst>
            </p:cNvPr>
            <p:cNvSpPr/>
            <p:nvPr/>
          </p:nvSpPr>
          <p:spPr>
            <a:xfrm rot="2700000">
              <a:off x="-744710" y="628971"/>
              <a:ext cx="1273595" cy="452702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61;p17">
              <a:extLst>
                <a:ext uri="{FF2B5EF4-FFF2-40B4-BE49-F238E27FC236}">
                  <a16:creationId xmlns:a16="http://schemas.microsoft.com/office/drawing/2014/main" id="{C643F881-D893-A67A-D63E-B3003C2CC77D}"/>
                </a:ext>
              </a:extLst>
            </p:cNvPr>
            <p:cNvSpPr/>
            <p:nvPr/>
          </p:nvSpPr>
          <p:spPr>
            <a:xfrm rot="2700000">
              <a:off x="-223446" y="310824"/>
              <a:ext cx="201983" cy="212930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62;p17">
              <a:extLst>
                <a:ext uri="{FF2B5EF4-FFF2-40B4-BE49-F238E27FC236}">
                  <a16:creationId xmlns:a16="http://schemas.microsoft.com/office/drawing/2014/main" id="{9B1C37C6-E738-D64B-193B-B775B3005ECA}"/>
                </a:ext>
              </a:extLst>
            </p:cNvPr>
            <p:cNvSpPr/>
            <p:nvPr/>
          </p:nvSpPr>
          <p:spPr>
            <a:xfrm rot="2700000">
              <a:off x="-49734" y="485857"/>
              <a:ext cx="175865" cy="238122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63;p17">
              <a:extLst>
                <a:ext uri="{FF2B5EF4-FFF2-40B4-BE49-F238E27FC236}">
                  <a16:creationId xmlns:a16="http://schemas.microsoft.com/office/drawing/2014/main" id="{F49412EA-D93A-C567-CAFD-81B2AD1E446B}"/>
                </a:ext>
              </a:extLst>
            </p:cNvPr>
            <p:cNvSpPr/>
            <p:nvPr/>
          </p:nvSpPr>
          <p:spPr>
            <a:xfrm rot="2700000">
              <a:off x="89970" y="716758"/>
              <a:ext cx="125561" cy="249753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64;p17">
              <a:extLst>
                <a:ext uri="{FF2B5EF4-FFF2-40B4-BE49-F238E27FC236}">
                  <a16:creationId xmlns:a16="http://schemas.microsoft.com/office/drawing/2014/main" id="{75AB6464-6327-FF6E-96DD-E09B214A767B}"/>
                </a:ext>
              </a:extLst>
            </p:cNvPr>
            <p:cNvSpPr/>
            <p:nvPr/>
          </p:nvSpPr>
          <p:spPr>
            <a:xfrm rot="2700000">
              <a:off x="209754" y="949571"/>
              <a:ext cx="53886" cy="250759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65;p17">
              <a:extLst>
                <a:ext uri="{FF2B5EF4-FFF2-40B4-BE49-F238E27FC236}">
                  <a16:creationId xmlns:a16="http://schemas.microsoft.com/office/drawing/2014/main" id="{1C223261-28D5-0DC6-E3A6-9C733E4D5AA4}"/>
                </a:ext>
              </a:extLst>
            </p:cNvPr>
            <p:cNvSpPr/>
            <p:nvPr/>
          </p:nvSpPr>
          <p:spPr>
            <a:xfrm rot="2700000">
              <a:off x="234120" y="1187127"/>
              <a:ext cx="70064" cy="203151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66;p17">
              <a:extLst>
                <a:ext uri="{FF2B5EF4-FFF2-40B4-BE49-F238E27FC236}">
                  <a16:creationId xmlns:a16="http://schemas.microsoft.com/office/drawing/2014/main" id="{F3B8BA32-B83D-1134-1AD5-CA44FF1EA1A7}"/>
                </a:ext>
              </a:extLst>
            </p:cNvPr>
            <p:cNvSpPr/>
            <p:nvPr/>
          </p:nvSpPr>
          <p:spPr>
            <a:xfrm rot="2700000">
              <a:off x="-337672" y="473049"/>
              <a:ext cx="210837" cy="184799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67;p17">
              <a:extLst>
                <a:ext uri="{FF2B5EF4-FFF2-40B4-BE49-F238E27FC236}">
                  <a16:creationId xmlns:a16="http://schemas.microsoft.com/office/drawing/2014/main" id="{E4C511C6-431C-1002-D846-4B6ED753DF53}"/>
                </a:ext>
              </a:extLst>
            </p:cNvPr>
            <p:cNvSpPr/>
            <p:nvPr/>
          </p:nvSpPr>
          <p:spPr>
            <a:xfrm rot="2700000">
              <a:off x="-220668" y="686459"/>
              <a:ext cx="237036" cy="191601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68;p17">
              <a:extLst>
                <a:ext uri="{FF2B5EF4-FFF2-40B4-BE49-F238E27FC236}">
                  <a16:creationId xmlns:a16="http://schemas.microsoft.com/office/drawing/2014/main" id="{6C9B2019-AA1A-AAFC-3DFE-1B48B363D42F}"/>
                </a:ext>
              </a:extLst>
            </p:cNvPr>
            <p:cNvSpPr/>
            <p:nvPr/>
          </p:nvSpPr>
          <p:spPr>
            <a:xfrm rot="2700000">
              <a:off x="-128797" y="914338"/>
              <a:ext cx="244722" cy="161981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69;p17">
              <a:extLst>
                <a:ext uri="{FF2B5EF4-FFF2-40B4-BE49-F238E27FC236}">
                  <a16:creationId xmlns:a16="http://schemas.microsoft.com/office/drawing/2014/main" id="{ABDBDE10-370D-EFBF-0A68-21E479D1C2D7}"/>
                </a:ext>
              </a:extLst>
            </p:cNvPr>
            <p:cNvSpPr/>
            <p:nvPr/>
          </p:nvSpPr>
          <p:spPr>
            <a:xfrm rot="2700000">
              <a:off x="-56118" y="1162446"/>
              <a:ext cx="224118" cy="135984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34079" y="6099326"/>
            <a:ext cx="2188654" cy="890093"/>
          </a:xfrm>
          <a:prstGeom prst="rect">
            <a:avLst/>
          </a:prstGeom>
        </p:spPr>
      </p:pic>
      <p:pic>
        <p:nvPicPr>
          <p:cNvPr id="287" name="Picture 21">
            <a:extLst>
              <a:ext uri="{FF2B5EF4-FFF2-40B4-BE49-F238E27FC236}">
                <a16:creationId xmlns:a16="http://schemas.microsoft.com/office/drawing/2014/main" id="{63CDFE91-3279-1186-1AE7-C332CCB26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289" name="Google Shape;171;p17">
            <a:extLst>
              <a:ext uri="{FF2B5EF4-FFF2-40B4-BE49-F238E27FC236}">
                <a16:creationId xmlns:a16="http://schemas.microsoft.com/office/drawing/2014/main" id="{292F90F0-6DD7-4AF1-7161-61AC3DFDEC8C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8" name="Google Shape;172;p17">
            <a:extLst>
              <a:ext uri="{FF2B5EF4-FFF2-40B4-BE49-F238E27FC236}">
                <a16:creationId xmlns:a16="http://schemas.microsoft.com/office/drawing/2014/main" id="{8722C698-3654-0DA6-A00B-A2D08747EF67}"/>
              </a:ext>
            </a:extLst>
          </p:cNvPr>
          <p:cNvGrpSpPr/>
          <p:nvPr userDrawn="1"/>
        </p:nvGrpSpPr>
        <p:grpSpPr>
          <a:xfrm>
            <a:off x="6095841" y="-83016"/>
            <a:ext cx="556811" cy="527792"/>
            <a:chOff x="6336413" y="1028532"/>
            <a:chExt cx="2935221" cy="2782245"/>
          </a:xfrm>
        </p:grpSpPr>
        <p:sp>
          <p:nvSpPr>
            <p:cNvPr id="489" name="Google Shape;173;p17">
              <a:extLst>
                <a:ext uri="{FF2B5EF4-FFF2-40B4-BE49-F238E27FC236}">
                  <a16:creationId xmlns:a16="http://schemas.microsoft.com/office/drawing/2014/main" id="{8DA6C4FE-8C7B-6948-A1FF-E452B6051719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4;p17">
              <a:extLst>
                <a:ext uri="{FF2B5EF4-FFF2-40B4-BE49-F238E27FC236}">
                  <a16:creationId xmlns:a16="http://schemas.microsoft.com/office/drawing/2014/main" id="{8A5B2007-6B68-3A84-EF1F-1684CE495B70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175;p17">
            <a:extLst>
              <a:ext uri="{FF2B5EF4-FFF2-40B4-BE49-F238E27FC236}">
                <a16:creationId xmlns:a16="http://schemas.microsoft.com/office/drawing/2014/main" id="{73354FAE-865E-8D5C-FB90-8A5162F3C404}"/>
              </a:ext>
            </a:extLst>
          </p:cNvPr>
          <p:cNvGrpSpPr/>
          <p:nvPr userDrawn="1"/>
        </p:nvGrpSpPr>
        <p:grpSpPr>
          <a:xfrm>
            <a:off x="10881802" y="116126"/>
            <a:ext cx="999365" cy="957826"/>
            <a:chOff x="9695024" y="161843"/>
            <a:chExt cx="999365" cy="957826"/>
          </a:xfrm>
        </p:grpSpPr>
        <p:sp>
          <p:nvSpPr>
            <p:cNvPr id="492" name="Google Shape;176;p17">
              <a:extLst>
                <a:ext uri="{FF2B5EF4-FFF2-40B4-BE49-F238E27FC236}">
                  <a16:creationId xmlns:a16="http://schemas.microsoft.com/office/drawing/2014/main" id="{CCB4287D-BECD-D03C-189A-BC9F1BCA1EBE}"/>
                </a:ext>
              </a:extLst>
            </p:cNvPr>
            <p:cNvSpPr/>
            <p:nvPr/>
          </p:nvSpPr>
          <p:spPr>
            <a:xfrm rot="2157037">
              <a:off x="9781073" y="345723"/>
              <a:ext cx="806408" cy="554771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7;p17">
              <a:extLst>
                <a:ext uri="{FF2B5EF4-FFF2-40B4-BE49-F238E27FC236}">
                  <a16:creationId xmlns:a16="http://schemas.microsoft.com/office/drawing/2014/main" id="{CD84D66B-98E3-2297-4C38-AA1B43456D6D}"/>
                </a:ext>
              </a:extLst>
            </p:cNvPr>
            <p:cNvSpPr/>
            <p:nvPr/>
          </p:nvSpPr>
          <p:spPr>
            <a:xfrm rot="2157037">
              <a:off x="9846576" y="465419"/>
              <a:ext cx="785088" cy="4684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8;p17">
              <a:extLst>
                <a:ext uri="{FF2B5EF4-FFF2-40B4-BE49-F238E27FC236}">
                  <a16:creationId xmlns:a16="http://schemas.microsoft.com/office/drawing/2014/main" id="{0EEE031A-45F8-81DF-ED72-1885C4D656EF}"/>
                </a:ext>
              </a:extLst>
            </p:cNvPr>
            <p:cNvSpPr/>
            <p:nvPr/>
          </p:nvSpPr>
          <p:spPr>
            <a:xfrm rot="2157037">
              <a:off x="9999878" y="388684"/>
              <a:ext cx="134741" cy="5888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9;p17">
              <a:extLst>
                <a:ext uri="{FF2B5EF4-FFF2-40B4-BE49-F238E27FC236}">
                  <a16:creationId xmlns:a16="http://schemas.microsoft.com/office/drawing/2014/main" id="{9EDB99D7-609C-5EC6-CF76-E3BC9F13B409}"/>
                </a:ext>
              </a:extLst>
            </p:cNvPr>
            <p:cNvSpPr/>
            <p:nvPr/>
          </p:nvSpPr>
          <p:spPr>
            <a:xfrm rot="2157037">
              <a:off x="10024589" y="538854"/>
              <a:ext cx="176323" cy="86939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80;p17">
              <a:extLst>
                <a:ext uri="{FF2B5EF4-FFF2-40B4-BE49-F238E27FC236}">
                  <a16:creationId xmlns:a16="http://schemas.microsoft.com/office/drawing/2014/main" id="{26463B46-28BD-6964-FCB7-0DA8E342AB79}"/>
                </a:ext>
              </a:extLst>
            </p:cNvPr>
            <p:cNvSpPr/>
            <p:nvPr/>
          </p:nvSpPr>
          <p:spPr>
            <a:xfrm rot="2157037">
              <a:off x="10066534" y="682661"/>
              <a:ext cx="194846" cy="114996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81;p17">
              <a:extLst>
                <a:ext uri="{FF2B5EF4-FFF2-40B4-BE49-F238E27FC236}">
                  <a16:creationId xmlns:a16="http://schemas.microsoft.com/office/drawing/2014/main" id="{C713CE11-B996-0723-5473-4A0942D98113}"/>
                </a:ext>
              </a:extLst>
            </p:cNvPr>
            <p:cNvSpPr/>
            <p:nvPr/>
          </p:nvSpPr>
          <p:spPr>
            <a:xfrm rot="2157037">
              <a:off x="10164127" y="839260"/>
              <a:ext cx="162906" cy="99650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82;p17">
              <a:extLst>
                <a:ext uri="{FF2B5EF4-FFF2-40B4-BE49-F238E27FC236}">
                  <a16:creationId xmlns:a16="http://schemas.microsoft.com/office/drawing/2014/main" id="{1067E667-075E-6132-0725-535053F835AE}"/>
                </a:ext>
              </a:extLst>
            </p:cNvPr>
            <p:cNvSpPr/>
            <p:nvPr/>
          </p:nvSpPr>
          <p:spPr>
            <a:xfrm rot="2157037">
              <a:off x="10170465" y="367165"/>
              <a:ext cx="44542" cy="159864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83;p17">
              <a:extLst>
                <a:ext uri="{FF2B5EF4-FFF2-40B4-BE49-F238E27FC236}">
                  <a16:creationId xmlns:a16="http://schemas.microsoft.com/office/drawing/2014/main" id="{D1BD8104-6C1A-5419-9494-C53D2772D4BB}"/>
                </a:ext>
              </a:extLst>
            </p:cNvPr>
            <p:cNvSpPr/>
            <p:nvPr/>
          </p:nvSpPr>
          <p:spPr>
            <a:xfrm rot="2157037">
              <a:off x="10263167" y="507926"/>
              <a:ext cx="36883" cy="191641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84;p17">
              <a:extLst>
                <a:ext uri="{FF2B5EF4-FFF2-40B4-BE49-F238E27FC236}">
                  <a16:creationId xmlns:a16="http://schemas.microsoft.com/office/drawing/2014/main" id="{3981E449-01E1-3A46-C090-AF2B9066C5A8}"/>
                </a:ext>
              </a:extLst>
            </p:cNvPr>
            <p:cNvSpPr/>
            <p:nvPr/>
          </p:nvSpPr>
          <p:spPr>
            <a:xfrm rot="2157037">
              <a:off x="10335085" y="681114"/>
              <a:ext cx="29876" cy="17713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185;p17">
            <a:extLst>
              <a:ext uri="{FF2B5EF4-FFF2-40B4-BE49-F238E27FC236}">
                <a16:creationId xmlns:a16="http://schemas.microsoft.com/office/drawing/2014/main" id="{07771F97-FA70-C836-4A90-6B5F99FB1C5A}"/>
              </a:ext>
            </a:extLst>
          </p:cNvPr>
          <p:cNvGrpSpPr/>
          <p:nvPr userDrawn="1"/>
        </p:nvGrpSpPr>
        <p:grpSpPr>
          <a:xfrm>
            <a:off x="482651" y="5821262"/>
            <a:ext cx="883501" cy="837456"/>
            <a:chOff x="6336413" y="1028532"/>
            <a:chExt cx="2935221" cy="2782245"/>
          </a:xfrm>
        </p:grpSpPr>
        <p:sp>
          <p:nvSpPr>
            <p:cNvPr id="502" name="Google Shape;186;p17">
              <a:extLst>
                <a:ext uri="{FF2B5EF4-FFF2-40B4-BE49-F238E27FC236}">
                  <a16:creationId xmlns:a16="http://schemas.microsoft.com/office/drawing/2014/main" id="{11A14C55-26C8-A9A6-3910-611229D1C76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87;p17">
              <a:extLst>
                <a:ext uri="{FF2B5EF4-FFF2-40B4-BE49-F238E27FC236}">
                  <a16:creationId xmlns:a16="http://schemas.microsoft.com/office/drawing/2014/main" id="{99EA28FA-B77B-9219-4AC9-07C6EA3B4E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188;p17">
            <a:extLst>
              <a:ext uri="{FF2B5EF4-FFF2-40B4-BE49-F238E27FC236}">
                <a16:creationId xmlns:a16="http://schemas.microsoft.com/office/drawing/2014/main" id="{C9C0140D-2DD2-6B92-C632-D77835433C6C}"/>
              </a:ext>
            </a:extLst>
          </p:cNvPr>
          <p:cNvGrpSpPr/>
          <p:nvPr userDrawn="1"/>
        </p:nvGrpSpPr>
        <p:grpSpPr>
          <a:xfrm rot="17921041">
            <a:off x="10964268" y="5735086"/>
            <a:ext cx="479689" cy="863632"/>
            <a:chOff x="3762094" y="8067867"/>
            <a:chExt cx="897275" cy="1615452"/>
          </a:xfrm>
        </p:grpSpPr>
        <p:sp>
          <p:nvSpPr>
            <p:cNvPr id="505" name="Google Shape;189;p17">
              <a:extLst>
                <a:ext uri="{FF2B5EF4-FFF2-40B4-BE49-F238E27FC236}">
                  <a16:creationId xmlns:a16="http://schemas.microsoft.com/office/drawing/2014/main" id="{C8F13EF8-1CB1-2727-7F07-A5AD1DE179DB}"/>
                </a:ext>
              </a:extLst>
            </p:cNvPr>
            <p:cNvSpPr/>
            <p:nvPr/>
          </p:nvSpPr>
          <p:spPr>
            <a:xfrm>
              <a:off x="3762094" y="8067867"/>
              <a:ext cx="880947" cy="1615452"/>
            </a:xfrm>
            <a:custGeom>
              <a:avLst/>
              <a:gdLst/>
              <a:ahLst/>
              <a:cxnLst/>
              <a:rect l="l" t="t" r="r" b="b"/>
              <a:pathLst>
                <a:path w="17265" h="31660" extrusionOk="0">
                  <a:moveTo>
                    <a:pt x="15334" y="1"/>
                  </a:moveTo>
                  <a:cubicBezTo>
                    <a:pt x="14014" y="1"/>
                    <a:pt x="9673" y="5130"/>
                    <a:pt x="7022" y="7696"/>
                  </a:cubicBezTo>
                  <a:cubicBezTo>
                    <a:pt x="5453" y="11888"/>
                    <a:pt x="793" y="25762"/>
                    <a:pt x="377" y="27475"/>
                  </a:cubicBezTo>
                  <a:cubicBezTo>
                    <a:pt x="0" y="28775"/>
                    <a:pt x="2661" y="29605"/>
                    <a:pt x="5144" y="30438"/>
                  </a:cubicBezTo>
                  <a:cubicBezTo>
                    <a:pt x="6685" y="30956"/>
                    <a:pt x="8305" y="31660"/>
                    <a:pt x="9456" y="31660"/>
                  </a:cubicBezTo>
                  <a:cubicBezTo>
                    <a:pt x="10159" y="31660"/>
                    <a:pt x="10687" y="31397"/>
                    <a:pt x="10916" y="30670"/>
                  </a:cubicBezTo>
                  <a:cubicBezTo>
                    <a:pt x="12512" y="26575"/>
                    <a:pt x="15677" y="17057"/>
                    <a:pt x="17265" y="11097"/>
                  </a:cubicBezTo>
                  <a:cubicBezTo>
                    <a:pt x="17265" y="11097"/>
                    <a:pt x="16985" y="236"/>
                    <a:pt x="15471" y="24"/>
                  </a:cubicBezTo>
                  <a:cubicBezTo>
                    <a:pt x="15430" y="8"/>
                    <a:pt x="15384" y="1"/>
                    <a:pt x="1533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90;p17">
              <a:extLst>
                <a:ext uri="{FF2B5EF4-FFF2-40B4-BE49-F238E27FC236}">
                  <a16:creationId xmlns:a16="http://schemas.microsoft.com/office/drawing/2014/main" id="{241EA029-39B6-5757-949D-FE2074C4F871}"/>
                </a:ext>
              </a:extLst>
            </p:cNvPr>
            <p:cNvSpPr/>
            <p:nvPr/>
          </p:nvSpPr>
          <p:spPr>
            <a:xfrm>
              <a:off x="4059825" y="8528623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3679" y="1506"/>
                  </a:moveTo>
                  <a:lnTo>
                    <a:pt x="3744" y="1534"/>
                  </a:lnTo>
                  <a:cubicBezTo>
                    <a:pt x="3722" y="1525"/>
                    <a:pt x="3700" y="1516"/>
                    <a:pt x="3679" y="1506"/>
                  </a:cubicBezTo>
                  <a:close/>
                  <a:moveTo>
                    <a:pt x="572" y="0"/>
                  </a:moveTo>
                  <a:cubicBezTo>
                    <a:pt x="523" y="0"/>
                    <a:pt x="475" y="7"/>
                    <a:pt x="429" y="19"/>
                  </a:cubicBezTo>
                  <a:cubicBezTo>
                    <a:pt x="303" y="54"/>
                    <a:pt x="165" y="153"/>
                    <a:pt x="102" y="271"/>
                  </a:cubicBezTo>
                  <a:cubicBezTo>
                    <a:pt x="34" y="399"/>
                    <a:pt x="0" y="553"/>
                    <a:pt x="47" y="695"/>
                  </a:cubicBezTo>
                  <a:cubicBezTo>
                    <a:pt x="91" y="832"/>
                    <a:pt x="173" y="948"/>
                    <a:pt x="299" y="1022"/>
                  </a:cubicBezTo>
                  <a:cubicBezTo>
                    <a:pt x="902" y="1383"/>
                    <a:pt x="1524" y="1716"/>
                    <a:pt x="2159" y="2019"/>
                  </a:cubicBezTo>
                  <a:cubicBezTo>
                    <a:pt x="2823" y="2336"/>
                    <a:pt x="3502" y="2625"/>
                    <a:pt x="4190" y="2886"/>
                  </a:cubicBezTo>
                  <a:cubicBezTo>
                    <a:pt x="4846" y="3134"/>
                    <a:pt x="5511" y="3357"/>
                    <a:pt x="6182" y="3559"/>
                  </a:cubicBezTo>
                  <a:cubicBezTo>
                    <a:pt x="6860" y="3764"/>
                    <a:pt x="7543" y="3945"/>
                    <a:pt x="8233" y="4110"/>
                  </a:cubicBezTo>
                  <a:cubicBezTo>
                    <a:pt x="8937" y="4278"/>
                    <a:pt x="9645" y="4428"/>
                    <a:pt x="10356" y="4567"/>
                  </a:cubicBezTo>
                  <a:cubicBezTo>
                    <a:pt x="10447" y="4585"/>
                    <a:pt x="10538" y="4603"/>
                    <a:pt x="10628" y="4620"/>
                  </a:cubicBezTo>
                  <a:cubicBezTo>
                    <a:pt x="10679" y="4630"/>
                    <a:pt x="10730" y="4635"/>
                    <a:pt x="10780" y="4635"/>
                  </a:cubicBezTo>
                  <a:cubicBezTo>
                    <a:pt x="10874" y="4635"/>
                    <a:pt x="10966" y="4616"/>
                    <a:pt x="11052" y="4565"/>
                  </a:cubicBezTo>
                  <a:cubicBezTo>
                    <a:pt x="11165" y="4497"/>
                    <a:pt x="11274" y="4367"/>
                    <a:pt x="11304" y="4236"/>
                  </a:cubicBezTo>
                  <a:cubicBezTo>
                    <a:pt x="11336" y="4096"/>
                    <a:pt x="11329" y="3938"/>
                    <a:pt x="11249" y="3814"/>
                  </a:cubicBezTo>
                  <a:cubicBezTo>
                    <a:pt x="11175" y="3698"/>
                    <a:pt x="11060" y="3587"/>
                    <a:pt x="10921" y="3560"/>
                  </a:cubicBezTo>
                  <a:cubicBezTo>
                    <a:pt x="9930" y="3372"/>
                    <a:pt x="8944" y="3162"/>
                    <a:pt x="7966" y="2913"/>
                  </a:cubicBezTo>
                  <a:cubicBezTo>
                    <a:pt x="6989" y="2665"/>
                    <a:pt x="6069" y="2393"/>
                    <a:pt x="5141" y="2068"/>
                  </a:cubicBezTo>
                  <a:cubicBezTo>
                    <a:pt x="4638" y="1890"/>
                    <a:pt x="4139" y="1699"/>
                    <a:pt x="3646" y="1493"/>
                  </a:cubicBezTo>
                  <a:lnTo>
                    <a:pt x="3646" y="1493"/>
                  </a:lnTo>
                  <a:cubicBezTo>
                    <a:pt x="2906" y="1177"/>
                    <a:pt x="2180" y="825"/>
                    <a:pt x="1476" y="434"/>
                  </a:cubicBezTo>
                  <a:cubicBezTo>
                    <a:pt x="1267" y="317"/>
                    <a:pt x="1059" y="197"/>
                    <a:pt x="853" y="74"/>
                  </a:cubicBezTo>
                  <a:cubicBezTo>
                    <a:pt x="772" y="26"/>
                    <a:pt x="671" y="0"/>
                    <a:pt x="57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91;p17">
              <a:extLst>
                <a:ext uri="{FF2B5EF4-FFF2-40B4-BE49-F238E27FC236}">
                  <a16:creationId xmlns:a16="http://schemas.microsoft.com/office/drawing/2014/main" id="{27137ADE-1D95-D8E9-6482-FCE88D6BFA89}"/>
                </a:ext>
              </a:extLst>
            </p:cNvPr>
            <p:cNvSpPr/>
            <p:nvPr/>
          </p:nvSpPr>
          <p:spPr>
            <a:xfrm>
              <a:off x="3794342" y="9326144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572" y="1"/>
                  </a:moveTo>
                  <a:cubicBezTo>
                    <a:pt x="523" y="1"/>
                    <a:pt x="475" y="7"/>
                    <a:pt x="429" y="19"/>
                  </a:cubicBezTo>
                  <a:cubicBezTo>
                    <a:pt x="303" y="54"/>
                    <a:pt x="165" y="152"/>
                    <a:pt x="102" y="271"/>
                  </a:cubicBezTo>
                  <a:cubicBezTo>
                    <a:pt x="34" y="399"/>
                    <a:pt x="0" y="554"/>
                    <a:pt x="46" y="694"/>
                  </a:cubicBezTo>
                  <a:cubicBezTo>
                    <a:pt x="92" y="836"/>
                    <a:pt x="172" y="947"/>
                    <a:pt x="299" y="1023"/>
                  </a:cubicBezTo>
                  <a:lnTo>
                    <a:pt x="298" y="1023"/>
                  </a:lnTo>
                  <a:cubicBezTo>
                    <a:pt x="902" y="1384"/>
                    <a:pt x="1524" y="1716"/>
                    <a:pt x="2159" y="2020"/>
                  </a:cubicBezTo>
                  <a:cubicBezTo>
                    <a:pt x="2823" y="2337"/>
                    <a:pt x="3502" y="2624"/>
                    <a:pt x="4190" y="2885"/>
                  </a:cubicBezTo>
                  <a:cubicBezTo>
                    <a:pt x="4845" y="3134"/>
                    <a:pt x="5509" y="3358"/>
                    <a:pt x="6180" y="3560"/>
                  </a:cubicBezTo>
                  <a:cubicBezTo>
                    <a:pt x="6859" y="3763"/>
                    <a:pt x="7543" y="3945"/>
                    <a:pt x="8232" y="4109"/>
                  </a:cubicBezTo>
                  <a:cubicBezTo>
                    <a:pt x="8937" y="4278"/>
                    <a:pt x="9645" y="4429"/>
                    <a:pt x="10355" y="4567"/>
                  </a:cubicBezTo>
                  <a:cubicBezTo>
                    <a:pt x="10447" y="4584"/>
                    <a:pt x="10537" y="4602"/>
                    <a:pt x="10628" y="4619"/>
                  </a:cubicBezTo>
                  <a:cubicBezTo>
                    <a:pt x="10679" y="4629"/>
                    <a:pt x="10730" y="4635"/>
                    <a:pt x="10780" y="4635"/>
                  </a:cubicBezTo>
                  <a:cubicBezTo>
                    <a:pt x="10873" y="4635"/>
                    <a:pt x="10964" y="4615"/>
                    <a:pt x="11051" y="4564"/>
                  </a:cubicBezTo>
                  <a:cubicBezTo>
                    <a:pt x="11165" y="4498"/>
                    <a:pt x="11274" y="4367"/>
                    <a:pt x="11303" y="4235"/>
                  </a:cubicBezTo>
                  <a:cubicBezTo>
                    <a:pt x="11336" y="4095"/>
                    <a:pt x="11328" y="3938"/>
                    <a:pt x="11248" y="3813"/>
                  </a:cubicBezTo>
                  <a:cubicBezTo>
                    <a:pt x="11174" y="3699"/>
                    <a:pt x="11059" y="3587"/>
                    <a:pt x="10921" y="3561"/>
                  </a:cubicBezTo>
                  <a:cubicBezTo>
                    <a:pt x="9930" y="3373"/>
                    <a:pt x="8943" y="3161"/>
                    <a:pt x="7966" y="2912"/>
                  </a:cubicBezTo>
                  <a:cubicBezTo>
                    <a:pt x="7013" y="2670"/>
                    <a:pt x="6069" y="2393"/>
                    <a:pt x="5141" y="2067"/>
                  </a:cubicBezTo>
                  <a:cubicBezTo>
                    <a:pt x="4625" y="1887"/>
                    <a:pt x="4116" y="1690"/>
                    <a:pt x="3612" y="1478"/>
                  </a:cubicBezTo>
                  <a:lnTo>
                    <a:pt x="3612" y="1478"/>
                  </a:lnTo>
                  <a:cubicBezTo>
                    <a:pt x="3656" y="1497"/>
                    <a:pt x="3700" y="1515"/>
                    <a:pt x="3744" y="1534"/>
                  </a:cubicBezTo>
                  <a:cubicBezTo>
                    <a:pt x="2970" y="1207"/>
                    <a:pt x="2211" y="841"/>
                    <a:pt x="1476" y="433"/>
                  </a:cubicBezTo>
                  <a:cubicBezTo>
                    <a:pt x="1266" y="317"/>
                    <a:pt x="1059" y="197"/>
                    <a:pt x="853" y="75"/>
                  </a:cubicBezTo>
                  <a:cubicBezTo>
                    <a:pt x="772" y="26"/>
                    <a:pt x="671" y="1"/>
                    <a:pt x="5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92;p17">
              <a:extLst>
                <a:ext uri="{FF2B5EF4-FFF2-40B4-BE49-F238E27FC236}">
                  <a16:creationId xmlns:a16="http://schemas.microsoft.com/office/drawing/2014/main" id="{AF1C1BB2-DBCD-961F-9F9B-8B6F04211449}"/>
                </a:ext>
              </a:extLst>
            </p:cNvPr>
            <p:cNvSpPr/>
            <p:nvPr/>
          </p:nvSpPr>
          <p:spPr>
            <a:xfrm>
              <a:off x="4107788" y="8431624"/>
              <a:ext cx="551580" cy="218132"/>
            </a:xfrm>
            <a:custGeom>
              <a:avLst/>
              <a:gdLst/>
              <a:ahLst/>
              <a:cxnLst/>
              <a:rect l="l" t="t" r="r" b="b"/>
              <a:pathLst>
                <a:path w="10810" h="4275" extrusionOk="0">
                  <a:moveTo>
                    <a:pt x="10308" y="3438"/>
                  </a:moveTo>
                  <a:lnTo>
                    <a:pt x="10308" y="3438"/>
                  </a:lnTo>
                  <a:cubicBezTo>
                    <a:pt x="10341" y="3442"/>
                    <a:pt x="10373" y="3447"/>
                    <a:pt x="10406" y="3451"/>
                  </a:cubicBezTo>
                  <a:cubicBezTo>
                    <a:pt x="10373" y="3447"/>
                    <a:pt x="10341" y="3442"/>
                    <a:pt x="10308" y="3438"/>
                  </a:cubicBezTo>
                  <a:close/>
                  <a:moveTo>
                    <a:pt x="472" y="1"/>
                  </a:moveTo>
                  <a:cubicBezTo>
                    <a:pt x="326" y="1"/>
                    <a:pt x="176" y="76"/>
                    <a:pt x="109" y="205"/>
                  </a:cubicBezTo>
                  <a:cubicBezTo>
                    <a:pt x="1" y="410"/>
                    <a:pt x="64" y="643"/>
                    <a:pt x="257" y="769"/>
                  </a:cubicBezTo>
                  <a:cubicBezTo>
                    <a:pt x="780" y="1107"/>
                    <a:pt x="1324" y="1411"/>
                    <a:pt x="1881" y="1689"/>
                  </a:cubicBezTo>
                  <a:cubicBezTo>
                    <a:pt x="2518" y="2008"/>
                    <a:pt x="3171" y="2295"/>
                    <a:pt x="3833" y="2557"/>
                  </a:cubicBezTo>
                  <a:cubicBezTo>
                    <a:pt x="4499" y="2822"/>
                    <a:pt x="5176" y="3060"/>
                    <a:pt x="5861" y="3272"/>
                  </a:cubicBezTo>
                  <a:cubicBezTo>
                    <a:pt x="6553" y="3488"/>
                    <a:pt x="7254" y="3677"/>
                    <a:pt x="7962" y="3839"/>
                  </a:cubicBezTo>
                  <a:cubicBezTo>
                    <a:pt x="8651" y="3997"/>
                    <a:pt x="9349" y="4127"/>
                    <a:pt x="10050" y="4226"/>
                  </a:cubicBezTo>
                  <a:cubicBezTo>
                    <a:pt x="10164" y="4243"/>
                    <a:pt x="10279" y="4258"/>
                    <a:pt x="10393" y="4273"/>
                  </a:cubicBezTo>
                  <a:cubicBezTo>
                    <a:pt x="10401" y="4274"/>
                    <a:pt x="10409" y="4274"/>
                    <a:pt x="10417" y="4274"/>
                  </a:cubicBezTo>
                  <a:cubicBezTo>
                    <a:pt x="10510" y="4274"/>
                    <a:pt x="10624" y="4212"/>
                    <a:pt x="10684" y="4152"/>
                  </a:cubicBezTo>
                  <a:cubicBezTo>
                    <a:pt x="10756" y="4081"/>
                    <a:pt x="10809" y="3963"/>
                    <a:pt x="10804" y="3861"/>
                  </a:cubicBezTo>
                  <a:cubicBezTo>
                    <a:pt x="10801" y="3755"/>
                    <a:pt x="10766" y="3644"/>
                    <a:pt x="10684" y="3569"/>
                  </a:cubicBezTo>
                  <a:lnTo>
                    <a:pt x="10601" y="3505"/>
                  </a:lnTo>
                  <a:cubicBezTo>
                    <a:pt x="10537" y="3468"/>
                    <a:pt x="10467" y="3449"/>
                    <a:pt x="10393" y="3449"/>
                  </a:cubicBezTo>
                  <a:cubicBezTo>
                    <a:pt x="10361" y="3445"/>
                    <a:pt x="10330" y="3440"/>
                    <a:pt x="10298" y="3436"/>
                  </a:cubicBezTo>
                  <a:lnTo>
                    <a:pt x="10298" y="3436"/>
                  </a:lnTo>
                  <a:cubicBezTo>
                    <a:pt x="9420" y="3313"/>
                    <a:pt x="8550" y="3140"/>
                    <a:pt x="7688" y="2927"/>
                  </a:cubicBezTo>
                  <a:cubicBezTo>
                    <a:pt x="6778" y="2700"/>
                    <a:pt x="5876" y="2429"/>
                    <a:pt x="4992" y="2116"/>
                  </a:cubicBezTo>
                  <a:cubicBezTo>
                    <a:pt x="4504" y="1943"/>
                    <a:pt x="4023" y="1756"/>
                    <a:pt x="3546" y="1555"/>
                  </a:cubicBezTo>
                  <a:lnTo>
                    <a:pt x="3546" y="1555"/>
                  </a:lnTo>
                  <a:cubicBezTo>
                    <a:pt x="3567" y="1564"/>
                    <a:pt x="3587" y="1573"/>
                    <a:pt x="3608" y="1582"/>
                  </a:cubicBezTo>
                  <a:lnTo>
                    <a:pt x="3608" y="1582"/>
                  </a:lnTo>
                  <a:cubicBezTo>
                    <a:pt x="2801" y="1240"/>
                    <a:pt x="2011" y="857"/>
                    <a:pt x="1255" y="415"/>
                  </a:cubicBezTo>
                  <a:cubicBezTo>
                    <a:pt x="1058" y="300"/>
                    <a:pt x="864" y="181"/>
                    <a:pt x="672" y="57"/>
                  </a:cubicBezTo>
                  <a:cubicBezTo>
                    <a:pt x="613" y="18"/>
                    <a:pt x="543" y="1"/>
                    <a:pt x="4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93;p17">
              <a:extLst>
                <a:ext uri="{FF2B5EF4-FFF2-40B4-BE49-F238E27FC236}">
                  <a16:creationId xmlns:a16="http://schemas.microsoft.com/office/drawing/2014/main" id="{F3581A26-E42A-3EDA-3DD9-9D3F5FA315E4}"/>
                </a:ext>
              </a:extLst>
            </p:cNvPr>
            <p:cNvSpPr/>
            <p:nvPr/>
          </p:nvSpPr>
          <p:spPr>
            <a:xfrm>
              <a:off x="3965530" y="8761246"/>
              <a:ext cx="514179" cy="603064"/>
            </a:xfrm>
            <a:custGeom>
              <a:avLst/>
              <a:gdLst/>
              <a:ahLst/>
              <a:cxnLst/>
              <a:rect l="l" t="t" r="r" b="b"/>
              <a:pathLst>
                <a:path w="10077" h="11819" extrusionOk="0">
                  <a:moveTo>
                    <a:pt x="6404" y="1"/>
                  </a:moveTo>
                  <a:cubicBezTo>
                    <a:pt x="3256" y="1"/>
                    <a:pt x="1" y="10568"/>
                    <a:pt x="2872" y="11731"/>
                  </a:cubicBezTo>
                  <a:cubicBezTo>
                    <a:pt x="3017" y="11790"/>
                    <a:pt x="3166" y="11818"/>
                    <a:pt x="3318" y="11818"/>
                  </a:cubicBezTo>
                  <a:cubicBezTo>
                    <a:pt x="6258" y="11818"/>
                    <a:pt x="10077" y="1195"/>
                    <a:pt x="6997" y="133"/>
                  </a:cubicBezTo>
                  <a:cubicBezTo>
                    <a:pt x="6801" y="43"/>
                    <a:pt x="6603" y="1"/>
                    <a:pt x="64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37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148;p17">
            <a:extLst>
              <a:ext uri="{FF2B5EF4-FFF2-40B4-BE49-F238E27FC236}">
                <a16:creationId xmlns:a16="http://schemas.microsoft.com/office/drawing/2014/main" id="{C8B107B4-B6AF-9578-DF12-B711AD1E91FA}"/>
              </a:ext>
            </a:extLst>
          </p:cNvPr>
          <p:cNvGrpSpPr/>
          <p:nvPr userDrawn="1"/>
        </p:nvGrpSpPr>
        <p:grpSpPr>
          <a:xfrm>
            <a:off x="174885" y="-49857"/>
            <a:ext cx="1251466" cy="1397363"/>
            <a:chOff x="-718251" y="68297"/>
            <a:chExt cx="1251466" cy="1397363"/>
          </a:xfrm>
        </p:grpSpPr>
        <p:grpSp>
          <p:nvGrpSpPr>
            <p:cNvPr id="467" name="Google Shape;149;p17">
              <a:extLst>
                <a:ext uri="{FF2B5EF4-FFF2-40B4-BE49-F238E27FC236}">
                  <a16:creationId xmlns:a16="http://schemas.microsoft.com/office/drawing/2014/main" id="{DC6E80CF-B5D5-D85E-8324-B2382C9CD7CB}"/>
                </a:ext>
              </a:extLst>
            </p:cNvPr>
            <p:cNvGrpSpPr/>
            <p:nvPr/>
          </p:nvGrpSpPr>
          <p:grpSpPr>
            <a:xfrm>
              <a:off x="-647963" y="68297"/>
              <a:ext cx="1181178" cy="1387517"/>
              <a:chOff x="-647963" y="68297"/>
              <a:chExt cx="1181178" cy="1387517"/>
            </a:xfrm>
          </p:grpSpPr>
          <p:sp>
            <p:nvSpPr>
              <p:cNvPr id="478" name="Google Shape;150;p17">
                <a:extLst>
                  <a:ext uri="{FF2B5EF4-FFF2-40B4-BE49-F238E27FC236}">
                    <a16:creationId xmlns:a16="http://schemas.microsoft.com/office/drawing/2014/main" id="{8B918A2E-2220-C53F-57D1-B26D94E2FB8C}"/>
                  </a:ext>
                </a:extLst>
              </p:cNvPr>
              <p:cNvSpPr/>
              <p:nvPr/>
            </p:nvSpPr>
            <p:spPr>
              <a:xfrm rot="2700000">
                <a:off x="-642094" y="199827"/>
                <a:ext cx="457370" cy="206048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5120" extrusionOk="0">
                    <a:moveTo>
                      <a:pt x="7008" y="1"/>
                    </a:moveTo>
                    <a:cubicBezTo>
                      <a:pt x="4559" y="1"/>
                      <a:pt x="2258" y="1679"/>
                      <a:pt x="1" y="4376"/>
                    </a:cubicBezTo>
                    <a:cubicBezTo>
                      <a:pt x="1678" y="4849"/>
                      <a:pt x="3233" y="5120"/>
                      <a:pt x="4662" y="5120"/>
                    </a:cubicBezTo>
                    <a:cubicBezTo>
                      <a:pt x="7356" y="5120"/>
                      <a:pt x="9599" y="4156"/>
                      <a:pt x="11365" y="1763"/>
                    </a:cubicBezTo>
                    <a:cubicBezTo>
                      <a:pt x="9851" y="547"/>
                      <a:pt x="8406" y="1"/>
                      <a:pt x="7008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151;p17">
                <a:extLst>
                  <a:ext uri="{FF2B5EF4-FFF2-40B4-BE49-F238E27FC236}">
                    <a16:creationId xmlns:a16="http://schemas.microsoft.com/office/drawing/2014/main" id="{5B8F43C8-A402-0DF3-2BC2-A5C1363DC7EB}"/>
                  </a:ext>
                </a:extLst>
              </p:cNvPr>
              <p:cNvSpPr/>
              <p:nvPr/>
            </p:nvSpPr>
            <p:spPr>
              <a:xfrm rot="2700000">
                <a:off x="-258551" y="202853"/>
                <a:ext cx="303639" cy="296919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73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2" y="4045"/>
                      <a:pt x="3340" y="7377"/>
                      <a:pt x="6608" y="7377"/>
                    </a:cubicBezTo>
                    <a:cubicBezTo>
                      <a:pt x="6789" y="7377"/>
                      <a:pt x="6972" y="7367"/>
                      <a:pt x="7155" y="7346"/>
                    </a:cubicBezTo>
                    <a:cubicBezTo>
                      <a:pt x="7545" y="3723"/>
                      <a:pt x="3859" y="788"/>
                      <a:pt x="1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152;p17">
                <a:extLst>
                  <a:ext uri="{FF2B5EF4-FFF2-40B4-BE49-F238E27FC236}">
                    <a16:creationId xmlns:a16="http://schemas.microsoft.com/office/drawing/2014/main" id="{3A227EE1-ADA0-F84E-425C-3F51091D1D9C}"/>
                  </a:ext>
                </a:extLst>
              </p:cNvPr>
              <p:cNvSpPr/>
              <p:nvPr/>
            </p:nvSpPr>
            <p:spPr>
              <a:xfrm rot="2700000">
                <a:off x="-488466" y="425156"/>
                <a:ext cx="342112" cy="27651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871" extrusionOk="0">
                    <a:moveTo>
                      <a:pt x="7799" y="0"/>
                    </a:moveTo>
                    <a:cubicBezTo>
                      <a:pt x="4169" y="0"/>
                      <a:pt x="912" y="2976"/>
                      <a:pt x="1" y="6871"/>
                    </a:cubicBezTo>
                    <a:cubicBezTo>
                      <a:pt x="3891" y="6525"/>
                      <a:pt x="8056" y="4080"/>
                      <a:pt x="8501" y="37"/>
                    </a:cubicBezTo>
                    <a:cubicBezTo>
                      <a:pt x="8265" y="12"/>
                      <a:pt x="8031" y="0"/>
                      <a:pt x="7799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153;p17">
                <a:extLst>
                  <a:ext uri="{FF2B5EF4-FFF2-40B4-BE49-F238E27FC236}">
                    <a16:creationId xmlns:a16="http://schemas.microsoft.com/office/drawing/2014/main" id="{8A489F74-EF7E-8870-52BE-6769C0E44AC2}"/>
                  </a:ext>
                </a:extLst>
              </p:cNvPr>
              <p:cNvSpPr/>
              <p:nvPr/>
            </p:nvSpPr>
            <p:spPr>
              <a:xfrm rot="2700000">
                <a:off x="-81308" y="380156"/>
                <a:ext cx="319857" cy="348189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8652" extrusionOk="0">
                    <a:moveTo>
                      <a:pt x="1" y="0"/>
                    </a:moveTo>
                    <a:cubicBezTo>
                      <a:pt x="166" y="4815"/>
                      <a:pt x="2372" y="8000"/>
                      <a:pt x="6045" y="8652"/>
                    </a:cubicBezTo>
                    <a:cubicBezTo>
                      <a:pt x="7948" y="5023"/>
                      <a:pt x="3764" y="1790"/>
                      <a:pt x="1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154;p17">
                <a:extLst>
                  <a:ext uri="{FF2B5EF4-FFF2-40B4-BE49-F238E27FC236}">
                    <a16:creationId xmlns:a16="http://schemas.microsoft.com/office/drawing/2014/main" id="{3A15B3A9-E6CD-CE78-CA5F-2F8FEC8C057B}"/>
                  </a:ext>
                </a:extLst>
              </p:cNvPr>
              <p:cNvSpPr/>
              <p:nvPr/>
            </p:nvSpPr>
            <p:spPr>
              <a:xfrm rot="2700000">
                <a:off x="-353366" y="639966"/>
                <a:ext cx="361912" cy="271726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752" extrusionOk="0">
                    <a:moveTo>
                      <a:pt x="7060" y="0"/>
                    </a:moveTo>
                    <a:cubicBezTo>
                      <a:pt x="3917" y="0"/>
                      <a:pt x="1091" y="3044"/>
                      <a:pt x="0" y="6750"/>
                    </a:cubicBezTo>
                    <a:cubicBezTo>
                      <a:pt x="48" y="6751"/>
                      <a:pt x="95" y="6751"/>
                      <a:pt x="142" y="6751"/>
                    </a:cubicBezTo>
                    <a:cubicBezTo>
                      <a:pt x="4395" y="6751"/>
                      <a:pt x="7135" y="3860"/>
                      <a:pt x="8993" y="392"/>
                    </a:cubicBezTo>
                    <a:cubicBezTo>
                      <a:pt x="8343" y="124"/>
                      <a:pt x="7695" y="0"/>
                      <a:pt x="7060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155;p17">
                <a:extLst>
                  <a:ext uri="{FF2B5EF4-FFF2-40B4-BE49-F238E27FC236}">
                    <a16:creationId xmlns:a16="http://schemas.microsoft.com/office/drawing/2014/main" id="{C211B297-7346-696A-590C-C05F1AB9A461}"/>
                  </a:ext>
                </a:extLst>
              </p:cNvPr>
              <p:cNvSpPr/>
              <p:nvPr/>
            </p:nvSpPr>
            <p:spPr>
              <a:xfrm rot="2700000">
                <a:off x="45131" y="618367"/>
                <a:ext cx="305732" cy="361107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8973" extrusionOk="0">
                    <a:moveTo>
                      <a:pt x="1194" y="1"/>
                    </a:moveTo>
                    <a:cubicBezTo>
                      <a:pt x="0" y="5243"/>
                      <a:pt x="2833" y="7383"/>
                      <a:pt x="5187" y="8972"/>
                    </a:cubicBezTo>
                    <a:cubicBezTo>
                      <a:pt x="7597" y="5403"/>
                      <a:pt x="4123" y="1980"/>
                      <a:pt x="1194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156;p17">
                <a:extLst>
                  <a:ext uri="{FF2B5EF4-FFF2-40B4-BE49-F238E27FC236}">
                    <a16:creationId xmlns:a16="http://schemas.microsoft.com/office/drawing/2014/main" id="{3BFCB82C-CCCD-E45E-50A9-4D3F0DAC408F}"/>
                  </a:ext>
                </a:extLst>
              </p:cNvPr>
              <p:cNvSpPr/>
              <p:nvPr/>
            </p:nvSpPr>
            <p:spPr>
              <a:xfrm rot="2700000">
                <a:off x="-256189" y="857321"/>
                <a:ext cx="373301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793" extrusionOk="0">
                    <a:moveTo>
                      <a:pt x="7036" y="1"/>
                    </a:moveTo>
                    <a:cubicBezTo>
                      <a:pt x="4620" y="1"/>
                      <a:pt x="2171" y="2005"/>
                      <a:pt x="1" y="5536"/>
                    </a:cubicBezTo>
                    <a:cubicBezTo>
                      <a:pt x="796" y="5712"/>
                      <a:pt x="1549" y="5793"/>
                      <a:pt x="2255" y="5793"/>
                    </a:cubicBezTo>
                    <a:cubicBezTo>
                      <a:pt x="6314" y="5793"/>
                      <a:pt x="8845" y="3129"/>
                      <a:pt x="9275" y="599"/>
                    </a:cubicBezTo>
                    <a:cubicBezTo>
                      <a:pt x="8538" y="196"/>
                      <a:pt x="7789" y="1"/>
                      <a:pt x="7036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157;p17">
                <a:extLst>
                  <a:ext uri="{FF2B5EF4-FFF2-40B4-BE49-F238E27FC236}">
                    <a16:creationId xmlns:a16="http://schemas.microsoft.com/office/drawing/2014/main" id="{755B5EC2-04CE-3BAA-2826-F03C8E493C56}"/>
                  </a:ext>
                </a:extLst>
              </p:cNvPr>
              <p:cNvSpPr/>
              <p:nvPr/>
            </p:nvSpPr>
            <p:spPr>
              <a:xfrm rot="2700000">
                <a:off x="140688" y="873688"/>
                <a:ext cx="311366" cy="358532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8909" extrusionOk="0">
                    <a:moveTo>
                      <a:pt x="2155" y="0"/>
                    </a:moveTo>
                    <a:cubicBezTo>
                      <a:pt x="0" y="3466"/>
                      <a:pt x="1163" y="6832"/>
                      <a:pt x="3518" y="8909"/>
                    </a:cubicBezTo>
                    <a:cubicBezTo>
                      <a:pt x="7736" y="5784"/>
                      <a:pt x="4379" y="1856"/>
                      <a:pt x="2155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158;p17">
                <a:extLst>
                  <a:ext uri="{FF2B5EF4-FFF2-40B4-BE49-F238E27FC236}">
                    <a16:creationId xmlns:a16="http://schemas.microsoft.com/office/drawing/2014/main" id="{285712C8-C446-E444-04EC-19062172B13C}"/>
                  </a:ext>
                </a:extLst>
              </p:cNvPr>
              <p:cNvSpPr/>
              <p:nvPr/>
            </p:nvSpPr>
            <p:spPr>
              <a:xfrm rot="2700000">
                <a:off x="207585" y="1132027"/>
                <a:ext cx="214821" cy="290359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7215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58" y="1900"/>
                      <a:pt x="1" y="4843"/>
                      <a:pt x="1083" y="7214"/>
                    </a:cubicBezTo>
                    <a:cubicBezTo>
                      <a:pt x="5338" y="6272"/>
                      <a:pt x="4122" y="2160"/>
                      <a:pt x="3063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159;p17">
                <a:extLst>
                  <a:ext uri="{FF2B5EF4-FFF2-40B4-BE49-F238E27FC236}">
                    <a16:creationId xmlns:a16="http://schemas.microsoft.com/office/drawing/2014/main" id="{8E5B5471-C6F3-5EC2-FAB5-561DC8D9F4DA}"/>
                  </a:ext>
                </a:extLst>
              </p:cNvPr>
              <p:cNvSpPr/>
              <p:nvPr/>
            </p:nvSpPr>
            <p:spPr>
              <a:xfrm rot="2700000">
                <a:off x="-167768" y="1103974"/>
                <a:ext cx="341388" cy="206088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5121" extrusionOk="0">
                    <a:moveTo>
                      <a:pt x="6045" y="1"/>
                    </a:moveTo>
                    <a:cubicBezTo>
                      <a:pt x="3354" y="1"/>
                      <a:pt x="1453" y="2253"/>
                      <a:pt x="1" y="4670"/>
                    </a:cubicBezTo>
                    <a:cubicBezTo>
                      <a:pt x="886" y="4979"/>
                      <a:pt x="1719" y="5121"/>
                      <a:pt x="2492" y="5121"/>
                    </a:cubicBezTo>
                    <a:cubicBezTo>
                      <a:pt x="5392" y="5121"/>
                      <a:pt x="7472" y="3134"/>
                      <a:pt x="8483" y="569"/>
                    </a:cubicBezTo>
                    <a:cubicBezTo>
                      <a:pt x="7604" y="175"/>
                      <a:pt x="6794" y="1"/>
                      <a:pt x="6045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160;p17">
              <a:extLst>
                <a:ext uri="{FF2B5EF4-FFF2-40B4-BE49-F238E27FC236}">
                  <a16:creationId xmlns:a16="http://schemas.microsoft.com/office/drawing/2014/main" id="{693960C9-7201-BBA4-AA80-781F8B77CB91}"/>
                </a:ext>
              </a:extLst>
            </p:cNvPr>
            <p:cNvSpPr/>
            <p:nvPr/>
          </p:nvSpPr>
          <p:spPr>
            <a:xfrm rot="2700000">
              <a:off x="-744710" y="628971"/>
              <a:ext cx="1273595" cy="452702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61;p17">
              <a:extLst>
                <a:ext uri="{FF2B5EF4-FFF2-40B4-BE49-F238E27FC236}">
                  <a16:creationId xmlns:a16="http://schemas.microsoft.com/office/drawing/2014/main" id="{C643F881-D893-A67A-D63E-B3003C2CC77D}"/>
                </a:ext>
              </a:extLst>
            </p:cNvPr>
            <p:cNvSpPr/>
            <p:nvPr/>
          </p:nvSpPr>
          <p:spPr>
            <a:xfrm rot="2700000">
              <a:off x="-223446" y="310824"/>
              <a:ext cx="201983" cy="212930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62;p17">
              <a:extLst>
                <a:ext uri="{FF2B5EF4-FFF2-40B4-BE49-F238E27FC236}">
                  <a16:creationId xmlns:a16="http://schemas.microsoft.com/office/drawing/2014/main" id="{9B1C37C6-E738-D64B-193B-B775B3005ECA}"/>
                </a:ext>
              </a:extLst>
            </p:cNvPr>
            <p:cNvSpPr/>
            <p:nvPr/>
          </p:nvSpPr>
          <p:spPr>
            <a:xfrm rot="2700000">
              <a:off x="-49734" y="485857"/>
              <a:ext cx="175865" cy="238122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63;p17">
              <a:extLst>
                <a:ext uri="{FF2B5EF4-FFF2-40B4-BE49-F238E27FC236}">
                  <a16:creationId xmlns:a16="http://schemas.microsoft.com/office/drawing/2014/main" id="{F49412EA-D93A-C567-CAFD-81B2AD1E446B}"/>
                </a:ext>
              </a:extLst>
            </p:cNvPr>
            <p:cNvSpPr/>
            <p:nvPr/>
          </p:nvSpPr>
          <p:spPr>
            <a:xfrm rot="2700000">
              <a:off x="89970" y="716758"/>
              <a:ext cx="125561" cy="249753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64;p17">
              <a:extLst>
                <a:ext uri="{FF2B5EF4-FFF2-40B4-BE49-F238E27FC236}">
                  <a16:creationId xmlns:a16="http://schemas.microsoft.com/office/drawing/2014/main" id="{75AB6464-6327-FF6E-96DD-E09B214A767B}"/>
                </a:ext>
              </a:extLst>
            </p:cNvPr>
            <p:cNvSpPr/>
            <p:nvPr/>
          </p:nvSpPr>
          <p:spPr>
            <a:xfrm rot="2700000">
              <a:off x="209754" y="949571"/>
              <a:ext cx="53886" cy="250759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65;p17">
              <a:extLst>
                <a:ext uri="{FF2B5EF4-FFF2-40B4-BE49-F238E27FC236}">
                  <a16:creationId xmlns:a16="http://schemas.microsoft.com/office/drawing/2014/main" id="{1C223261-28D5-0DC6-E3A6-9C733E4D5AA4}"/>
                </a:ext>
              </a:extLst>
            </p:cNvPr>
            <p:cNvSpPr/>
            <p:nvPr/>
          </p:nvSpPr>
          <p:spPr>
            <a:xfrm rot="2700000">
              <a:off x="234120" y="1187127"/>
              <a:ext cx="70064" cy="203151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66;p17">
              <a:extLst>
                <a:ext uri="{FF2B5EF4-FFF2-40B4-BE49-F238E27FC236}">
                  <a16:creationId xmlns:a16="http://schemas.microsoft.com/office/drawing/2014/main" id="{F3B8BA32-B83D-1134-1AD5-CA44FF1EA1A7}"/>
                </a:ext>
              </a:extLst>
            </p:cNvPr>
            <p:cNvSpPr/>
            <p:nvPr/>
          </p:nvSpPr>
          <p:spPr>
            <a:xfrm rot="2700000">
              <a:off x="-337672" y="473049"/>
              <a:ext cx="210837" cy="184799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67;p17">
              <a:extLst>
                <a:ext uri="{FF2B5EF4-FFF2-40B4-BE49-F238E27FC236}">
                  <a16:creationId xmlns:a16="http://schemas.microsoft.com/office/drawing/2014/main" id="{E4C511C6-431C-1002-D846-4B6ED753DF53}"/>
                </a:ext>
              </a:extLst>
            </p:cNvPr>
            <p:cNvSpPr/>
            <p:nvPr/>
          </p:nvSpPr>
          <p:spPr>
            <a:xfrm rot="2700000">
              <a:off x="-220668" y="686459"/>
              <a:ext cx="237036" cy="191601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68;p17">
              <a:extLst>
                <a:ext uri="{FF2B5EF4-FFF2-40B4-BE49-F238E27FC236}">
                  <a16:creationId xmlns:a16="http://schemas.microsoft.com/office/drawing/2014/main" id="{6C9B2019-AA1A-AAFC-3DFE-1B48B363D42F}"/>
                </a:ext>
              </a:extLst>
            </p:cNvPr>
            <p:cNvSpPr/>
            <p:nvPr/>
          </p:nvSpPr>
          <p:spPr>
            <a:xfrm rot="2700000">
              <a:off x="-128797" y="914338"/>
              <a:ext cx="244722" cy="161981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69;p17">
              <a:extLst>
                <a:ext uri="{FF2B5EF4-FFF2-40B4-BE49-F238E27FC236}">
                  <a16:creationId xmlns:a16="http://schemas.microsoft.com/office/drawing/2014/main" id="{ABDBDE10-370D-EFBF-0A68-21E479D1C2D7}"/>
                </a:ext>
              </a:extLst>
            </p:cNvPr>
            <p:cNvSpPr/>
            <p:nvPr/>
          </p:nvSpPr>
          <p:spPr>
            <a:xfrm rot="2700000">
              <a:off x="-56118" y="1162446"/>
              <a:ext cx="224118" cy="135984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34079" y="6099326"/>
            <a:ext cx="2188654" cy="890093"/>
          </a:xfrm>
          <a:prstGeom prst="rect">
            <a:avLst/>
          </a:prstGeom>
        </p:spPr>
      </p:pic>
      <p:pic>
        <p:nvPicPr>
          <p:cNvPr id="287" name="Picture 21">
            <a:extLst>
              <a:ext uri="{FF2B5EF4-FFF2-40B4-BE49-F238E27FC236}">
                <a16:creationId xmlns:a16="http://schemas.microsoft.com/office/drawing/2014/main" id="{63CDFE91-3279-1186-1AE7-C332CCB26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289" name="Google Shape;171;p17">
            <a:extLst>
              <a:ext uri="{FF2B5EF4-FFF2-40B4-BE49-F238E27FC236}">
                <a16:creationId xmlns:a16="http://schemas.microsoft.com/office/drawing/2014/main" id="{292F90F0-6DD7-4AF1-7161-61AC3DFDEC8C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8" name="Google Shape;172;p17">
            <a:extLst>
              <a:ext uri="{FF2B5EF4-FFF2-40B4-BE49-F238E27FC236}">
                <a16:creationId xmlns:a16="http://schemas.microsoft.com/office/drawing/2014/main" id="{8722C698-3654-0DA6-A00B-A2D08747EF67}"/>
              </a:ext>
            </a:extLst>
          </p:cNvPr>
          <p:cNvGrpSpPr/>
          <p:nvPr userDrawn="1"/>
        </p:nvGrpSpPr>
        <p:grpSpPr>
          <a:xfrm>
            <a:off x="6095841" y="-83016"/>
            <a:ext cx="556811" cy="527792"/>
            <a:chOff x="6336413" y="1028532"/>
            <a:chExt cx="2935221" cy="2782245"/>
          </a:xfrm>
        </p:grpSpPr>
        <p:sp>
          <p:nvSpPr>
            <p:cNvPr id="489" name="Google Shape;173;p17">
              <a:extLst>
                <a:ext uri="{FF2B5EF4-FFF2-40B4-BE49-F238E27FC236}">
                  <a16:creationId xmlns:a16="http://schemas.microsoft.com/office/drawing/2014/main" id="{8DA6C4FE-8C7B-6948-A1FF-E452B6051719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4;p17">
              <a:extLst>
                <a:ext uri="{FF2B5EF4-FFF2-40B4-BE49-F238E27FC236}">
                  <a16:creationId xmlns:a16="http://schemas.microsoft.com/office/drawing/2014/main" id="{8A5B2007-6B68-3A84-EF1F-1684CE495B70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175;p17">
            <a:extLst>
              <a:ext uri="{FF2B5EF4-FFF2-40B4-BE49-F238E27FC236}">
                <a16:creationId xmlns:a16="http://schemas.microsoft.com/office/drawing/2014/main" id="{73354FAE-865E-8D5C-FB90-8A5162F3C404}"/>
              </a:ext>
            </a:extLst>
          </p:cNvPr>
          <p:cNvGrpSpPr/>
          <p:nvPr userDrawn="1"/>
        </p:nvGrpSpPr>
        <p:grpSpPr>
          <a:xfrm>
            <a:off x="10881802" y="116126"/>
            <a:ext cx="999365" cy="957826"/>
            <a:chOff x="9695024" y="161843"/>
            <a:chExt cx="999365" cy="957826"/>
          </a:xfrm>
        </p:grpSpPr>
        <p:sp>
          <p:nvSpPr>
            <p:cNvPr id="492" name="Google Shape;176;p17">
              <a:extLst>
                <a:ext uri="{FF2B5EF4-FFF2-40B4-BE49-F238E27FC236}">
                  <a16:creationId xmlns:a16="http://schemas.microsoft.com/office/drawing/2014/main" id="{CCB4287D-BECD-D03C-189A-BC9F1BCA1EBE}"/>
                </a:ext>
              </a:extLst>
            </p:cNvPr>
            <p:cNvSpPr/>
            <p:nvPr/>
          </p:nvSpPr>
          <p:spPr>
            <a:xfrm rot="2157037">
              <a:off x="9781073" y="345723"/>
              <a:ext cx="806408" cy="554771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7;p17">
              <a:extLst>
                <a:ext uri="{FF2B5EF4-FFF2-40B4-BE49-F238E27FC236}">
                  <a16:creationId xmlns:a16="http://schemas.microsoft.com/office/drawing/2014/main" id="{CD84D66B-98E3-2297-4C38-AA1B43456D6D}"/>
                </a:ext>
              </a:extLst>
            </p:cNvPr>
            <p:cNvSpPr/>
            <p:nvPr/>
          </p:nvSpPr>
          <p:spPr>
            <a:xfrm rot="2157037">
              <a:off x="9846576" y="465419"/>
              <a:ext cx="785088" cy="4684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8;p17">
              <a:extLst>
                <a:ext uri="{FF2B5EF4-FFF2-40B4-BE49-F238E27FC236}">
                  <a16:creationId xmlns:a16="http://schemas.microsoft.com/office/drawing/2014/main" id="{0EEE031A-45F8-81DF-ED72-1885C4D656EF}"/>
                </a:ext>
              </a:extLst>
            </p:cNvPr>
            <p:cNvSpPr/>
            <p:nvPr/>
          </p:nvSpPr>
          <p:spPr>
            <a:xfrm rot="2157037">
              <a:off x="9999878" y="388684"/>
              <a:ext cx="134741" cy="5888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9;p17">
              <a:extLst>
                <a:ext uri="{FF2B5EF4-FFF2-40B4-BE49-F238E27FC236}">
                  <a16:creationId xmlns:a16="http://schemas.microsoft.com/office/drawing/2014/main" id="{9EDB99D7-609C-5EC6-CF76-E3BC9F13B409}"/>
                </a:ext>
              </a:extLst>
            </p:cNvPr>
            <p:cNvSpPr/>
            <p:nvPr/>
          </p:nvSpPr>
          <p:spPr>
            <a:xfrm rot="2157037">
              <a:off x="10024589" y="538854"/>
              <a:ext cx="176323" cy="86939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80;p17">
              <a:extLst>
                <a:ext uri="{FF2B5EF4-FFF2-40B4-BE49-F238E27FC236}">
                  <a16:creationId xmlns:a16="http://schemas.microsoft.com/office/drawing/2014/main" id="{26463B46-28BD-6964-FCB7-0DA8E342AB79}"/>
                </a:ext>
              </a:extLst>
            </p:cNvPr>
            <p:cNvSpPr/>
            <p:nvPr/>
          </p:nvSpPr>
          <p:spPr>
            <a:xfrm rot="2157037">
              <a:off x="10066534" y="682661"/>
              <a:ext cx="194846" cy="114996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81;p17">
              <a:extLst>
                <a:ext uri="{FF2B5EF4-FFF2-40B4-BE49-F238E27FC236}">
                  <a16:creationId xmlns:a16="http://schemas.microsoft.com/office/drawing/2014/main" id="{C713CE11-B996-0723-5473-4A0942D98113}"/>
                </a:ext>
              </a:extLst>
            </p:cNvPr>
            <p:cNvSpPr/>
            <p:nvPr/>
          </p:nvSpPr>
          <p:spPr>
            <a:xfrm rot="2157037">
              <a:off x="10164127" y="839260"/>
              <a:ext cx="162906" cy="99650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82;p17">
              <a:extLst>
                <a:ext uri="{FF2B5EF4-FFF2-40B4-BE49-F238E27FC236}">
                  <a16:creationId xmlns:a16="http://schemas.microsoft.com/office/drawing/2014/main" id="{1067E667-075E-6132-0725-535053F835AE}"/>
                </a:ext>
              </a:extLst>
            </p:cNvPr>
            <p:cNvSpPr/>
            <p:nvPr/>
          </p:nvSpPr>
          <p:spPr>
            <a:xfrm rot="2157037">
              <a:off x="10170465" y="367165"/>
              <a:ext cx="44542" cy="159864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83;p17">
              <a:extLst>
                <a:ext uri="{FF2B5EF4-FFF2-40B4-BE49-F238E27FC236}">
                  <a16:creationId xmlns:a16="http://schemas.microsoft.com/office/drawing/2014/main" id="{D1BD8104-6C1A-5419-9494-C53D2772D4BB}"/>
                </a:ext>
              </a:extLst>
            </p:cNvPr>
            <p:cNvSpPr/>
            <p:nvPr/>
          </p:nvSpPr>
          <p:spPr>
            <a:xfrm rot="2157037">
              <a:off x="10263167" y="507926"/>
              <a:ext cx="36883" cy="191641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84;p17">
              <a:extLst>
                <a:ext uri="{FF2B5EF4-FFF2-40B4-BE49-F238E27FC236}">
                  <a16:creationId xmlns:a16="http://schemas.microsoft.com/office/drawing/2014/main" id="{3981E449-01E1-3A46-C090-AF2B9066C5A8}"/>
                </a:ext>
              </a:extLst>
            </p:cNvPr>
            <p:cNvSpPr/>
            <p:nvPr/>
          </p:nvSpPr>
          <p:spPr>
            <a:xfrm rot="2157037">
              <a:off x="10335085" y="681114"/>
              <a:ext cx="29876" cy="17713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185;p17">
            <a:extLst>
              <a:ext uri="{FF2B5EF4-FFF2-40B4-BE49-F238E27FC236}">
                <a16:creationId xmlns:a16="http://schemas.microsoft.com/office/drawing/2014/main" id="{07771F97-FA70-C836-4A90-6B5F99FB1C5A}"/>
              </a:ext>
            </a:extLst>
          </p:cNvPr>
          <p:cNvGrpSpPr/>
          <p:nvPr userDrawn="1"/>
        </p:nvGrpSpPr>
        <p:grpSpPr>
          <a:xfrm>
            <a:off x="482651" y="5821262"/>
            <a:ext cx="883501" cy="837456"/>
            <a:chOff x="6336413" y="1028532"/>
            <a:chExt cx="2935221" cy="2782245"/>
          </a:xfrm>
        </p:grpSpPr>
        <p:sp>
          <p:nvSpPr>
            <p:cNvPr id="502" name="Google Shape;186;p17">
              <a:extLst>
                <a:ext uri="{FF2B5EF4-FFF2-40B4-BE49-F238E27FC236}">
                  <a16:creationId xmlns:a16="http://schemas.microsoft.com/office/drawing/2014/main" id="{11A14C55-26C8-A9A6-3910-611229D1C76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87;p17">
              <a:extLst>
                <a:ext uri="{FF2B5EF4-FFF2-40B4-BE49-F238E27FC236}">
                  <a16:creationId xmlns:a16="http://schemas.microsoft.com/office/drawing/2014/main" id="{99EA28FA-B77B-9219-4AC9-07C6EA3B4E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188;p17">
            <a:extLst>
              <a:ext uri="{FF2B5EF4-FFF2-40B4-BE49-F238E27FC236}">
                <a16:creationId xmlns:a16="http://schemas.microsoft.com/office/drawing/2014/main" id="{C9C0140D-2DD2-6B92-C632-D77835433C6C}"/>
              </a:ext>
            </a:extLst>
          </p:cNvPr>
          <p:cNvGrpSpPr/>
          <p:nvPr userDrawn="1"/>
        </p:nvGrpSpPr>
        <p:grpSpPr>
          <a:xfrm rot="17921041">
            <a:off x="10964268" y="5735086"/>
            <a:ext cx="479689" cy="863632"/>
            <a:chOff x="3762094" y="8067867"/>
            <a:chExt cx="897275" cy="1615452"/>
          </a:xfrm>
        </p:grpSpPr>
        <p:sp>
          <p:nvSpPr>
            <p:cNvPr id="505" name="Google Shape;189;p17">
              <a:extLst>
                <a:ext uri="{FF2B5EF4-FFF2-40B4-BE49-F238E27FC236}">
                  <a16:creationId xmlns:a16="http://schemas.microsoft.com/office/drawing/2014/main" id="{C8F13EF8-1CB1-2727-7F07-A5AD1DE179DB}"/>
                </a:ext>
              </a:extLst>
            </p:cNvPr>
            <p:cNvSpPr/>
            <p:nvPr/>
          </p:nvSpPr>
          <p:spPr>
            <a:xfrm>
              <a:off x="3762094" y="8067867"/>
              <a:ext cx="880947" cy="1615452"/>
            </a:xfrm>
            <a:custGeom>
              <a:avLst/>
              <a:gdLst/>
              <a:ahLst/>
              <a:cxnLst/>
              <a:rect l="l" t="t" r="r" b="b"/>
              <a:pathLst>
                <a:path w="17265" h="31660" extrusionOk="0">
                  <a:moveTo>
                    <a:pt x="15334" y="1"/>
                  </a:moveTo>
                  <a:cubicBezTo>
                    <a:pt x="14014" y="1"/>
                    <a:pt x="9673" y="5130"/>
                    <a:pt x="7022" y="7696"/>
                  </a:cubicBezTo>
                  <a:cubicBezTo>
                    <a:pt x="5453" y="11888"/>
                    <a:pt x="793" y="25762"/>
                    <a:pt x="377" y="27475"/>
                  </a:cubicBezTo>
                  <a:cubicBezTo>
                    <a:pt x="0" y="28775"/>
                    <a:pt x="2661" y="29605"/>
                    <a:pt x="5144" y="30438"/>
                  </a:cubicBezTo>
                  <a:cubicBezTo>
                    <a:pt x="6685" y="30956"/>
                    <a:pt x="8305" y="31660"/>
                    <a:pt x="9456" y="31660"/>
                  </a:cubicBezTo>
                  <a:cubicBezTo>
                    <a:pt x="10159" y="31660"/>
                    <a:pt x="10687" y="31397"/>
                    <a:pt x="10916" y="30670"/>
                  </a:cubicBezTo>
                  <a:cubicBezTo>
                    <a:pt x="12512" y="26575"/>
                    <a:pt x="15677" y="17057"/>
                    <a:pt x="17265" y="11097"/>
                  </a:cubicBezTo>
                  <a:cubicBezTo>
                    <a:pt x="17265" y="11097"/>
                    <a:pt x="16985" y="236"/>
                    <a:pt x="15471" y="24"/>
                  </a:cubicBezTo>
                  <a:cubicBezTo>
                    <a:pt x="15430" y="8"/>
                    <a:pt x="15384" y="1"/>
                    <a:pt x="1533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90;p17">
              <a:extLst>
                <a:ext uri="{FF2B5EF4-FFF2-40B4-BE49-F238E27FC236}">
                  <a16:creationId xmlns:a16="http://schemas.microsoft.com/office/drawing/2014/main" id="{241EA029-39B6-5757-949D-FE2074C4F871}"/>
                </a:ext>
              </a:extLst>
            </p:cNvPr>
            <p:cNvSpPr/>
            <p:nvPr/>
          </p:nvSpPr>
          <p:spPr>
            <a:xfrm>
              <a:off x="4059825" y="8528623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3679" y="1506"/>
                  </a:moveTo>
                  <a:lnTo>
                    <a:pt x="3744" y="1534"/>
                  </a:lnTo>
                  <a:cubicBezTo>
                    <a:pt x="3722" y="1525"/>
                    <a:pt x="3700" y="1516"/>
                    <a:pt x="3679" y="1506"/>
                  </a:cubicBezTo>
                  <a:close/>
                  <a:moveTo>
                    <a:pt x="572" y="0"/>
                  </a:moveTo>
                  <a:cubicBezTo>
                    <a:pt x="523" y="0"/>
                    <a:pt x="475" y="7"/>
                    <a:pt x="429" y="19"/>
                  </a:cubicBezTo>
                  <a:cubicBezTo>
                    <a:pt x="303" y="54"/>
                    <a:pt x="165" y="153"/>
                    <a:pt x="102" y="271"/>
                  </a:cubicBezTo>
                  <a:cubicBezTo>
                    <a:pt x="34" y="399"/>
                    <a:pt x="0" y="553"/>
                    <a:pt x="47" y="695"/>
                  </a:cubicBezTo>
                  <a:cubicBezTo>
                    <a:pt x="91" y="832"/>
                    <a:pt x="173" y="948"/>
                    <a:pt x="299" y="1022"/>
                  </a:cubicBezTo>
                  <a:cubicBezTo>
                    <a:pt x="902" y="1383"/>
                    <a:pt x="1524" y="1716"/>
                    <a:pt x="2159" y="2019"/>
                  </a:cubicBezTo>
                  <a:cubicBezTo>
                    <a:pt x="2823" y="2336"/>
                    <a:pt x="3502" y="2625"/>
                    <a:pt x="4190" y="2886"/>
                  </a:cubicBezTo>
                  <a:cubicBezTo>
                    <a:pt x="4846" y="3134"/>
                    <a:pt x="5511" y="3357"/>
                    <a:pt x="6182" y="3559"/>
                  </a:cubicBezTo>
                  <a:cubicBezTo>
                    <a:pt x="6860" y="3764"/>
                    <a:pt x="7543" y="3945"/>
                    <a:pt x="8233" y="4110"/>
                  </a:cubicBezTo>
                  <a:cubicBezTo>
                    <a:pt x="8937" y="4278"/>
                    <a:pt x="9645" y="4428"/>
                    <a:pt x="10356" y="4567"/>
                  </a:cubicBezTo>
                  <a:cubicBezTo>
                    <a:pt x="10447" y="4585"/>
                    <a:pt x="10538" y="4603"/>
                    <a:pt x="10628" y="4620"/>
                  </a:cubicBezTo>
                  <a:cubicBezTo>
                    <a:pt x="10679" y="4630"/>
                    <a:pt x="10730" y="4635"/>
                    <a:pt x="10780" y="4635"/>
                  </a:cubicBezTo>
                  <a:cubicBezTo>
                    <a:pt x="10874" y="4635"/>
                    <a:pt x="10966" y="4616"/>
                    <a:pt x="11052" y="4565"/>
                  </a:cubicBezTo>
                  <a:cubicBezTo>
                    <a:pt x="11165" y="4497"/>
                    <a:pt x="11274" y="4367"/>
                    <a:pt x="11304" y="4236"/>
                  </a:cubicBezTo>
                  <a:cubicBezTo>
                    <a:pt x="11336" y="4096"/>
                    <a:pt x="11329" y="3938"/>
                    <a:pt x="11249" y="3814"/>
                  </a:cubicBezTo>
                  <a:cubicBezTo>
                    <a:pt x="11175" y="3698"/>
                    <a:pt x="11060" y="3587"/>
                    <a:pt x="10921" y="3560"/>
                  </a:cubicBezTo>
                  <a:cubicBezTo>
                    <a:pt x="9930" y="3372"/>
                    <a:pt x="8944" y="3162"/>
                    <a:pt x="7966" y="2913"/>
                  </a:cubicBezTo>
                  <a:cubicBezTo>
                    <a:pt x="6989" y="2665"/>
                    <a:pt x="6069" y="2393"/>
                    <a:pt x="5141" y="2068"/>
                  </a:cubicBezTo>
                  <a:cubicBezTo>
                    <a:pt x="4638" y="1890"/>
                    <a:pt x="4139" y="1699"/>
                    <a:pt x="3646" y="1493"/>
                  </a:cubicBezTo>
                  <a:lnTo>
                    <a:pt x="3646" y="1493"/>
                  </a:lnTo>
                  <a:cubicBezTo>
                    <a:pt x="2906" y="1177"/>
                    <a:pt x="2180" y="825"/>
                    <a:pt x="1476" y="434"/>
                  </a:cubicBezTo>
                  <a:cubicBezTo>
                    <a:pt x="1267" y="317"/>
                    <a:pt x="1059" y="197"/>
                    <a:pt x="853" y="74"/>
                  </a:cubicBezTo>
                  <a:cubicBezTo>
                    <a:pt x="772" y="26"/>
                    <a:pt x="671" y="0"/>
                    <a:pt x="57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91;p17">
              <a:extLst>
                <a:ext uri="{FF2B5EF4-FFF2-40B4-BE49-F238E27FC236}">
                  <a16:creationId xmlns:a16="http://schemas.microsoft.com/office/drawing/2014/main" id="{27137ADE-1D95-D8E9-6482-FCE88D6BFA89}"/>
                </a:ext>
              </a:extLst>
            </p:cNvPr>
            <p:cNvSpPr/>
            <p:nvPr/>
          </p:nvSpPr>
          <p:spPr>
            <a:xfrm>
              <a:off x="3794342" y="9326144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572" y="1"/>
                  </a:moveTo>
                  <a:cubicBezTo>
                    <a:pt x="523" y="1"/>
                    <a:pt x="475" y="7"/>
                    <a:pt x="429" y="19"/>
                  </a:cubicBezTo>
                  <a:cubicBezTo>
                    <a:pt x="303" y="54"/>
                    <a:pt x="165" y="152"/>
                    <a:pt x="102" y="271"/>
                  </a:cubicBezTo>
                  <a:cubicBezTo>
                    <a:pt x="34" y="399"/>
                    <a:pt x="0" y="554"/>
                    <a:pt x="46" y="694"/>
                  </a:cubicBezTo>
                  <a:cubicBezTo>
                    <a:pt x="92" y="836"/>
                    <a:pt x="172" y="947"/>
                    <a:pt x="299" y="1023"/>
                  </a:cubicBezTo>
                  <a:lnTo>
                    <a:pt x="298" y="1023"/>
                  </a:lnTo>
                  <a:cubicBezTo>
                    <a:pt x="902" y="1384"/>
                    <a:pt x="1524" y="1716"/>
                    <a:pt x="2159" y="2020"/>
                  </a:cubicBezTo>
                  <a:cubicBezTo>
                    <a:pt x="2823" y="2337"/>
                    <a:pt x="3502" y="2624"/>
                    <a:pt x="4190" y="2885"/>
                  </a:cubicBezTo>
                  <a:cubicBezTo>
                    <a:pt x="4845" y="3134"/>
                    <a:pt x="5509" y="3358"/>
                    <a:pt x="6180" y="3560"/>
                  </a:cubicBezTo>
                  <a:cubicBezTo>
                    <a:pt x="6859" y="3763"/>
                    <a:pt x="7543" y="3945"/>
                    <a:pt x="8232" y="4109"/>
                  </a:cubicBezTo>
                  <a:cubicBezTo>
                    <a:pt x="8937" y="4278"/>
                    <a:pt x="9645" y="4429"/>
                    <a:pt x="10355" y="4567"/>
                  </a:cubicBezTo>
                  <a:cubicBezTo>
                    <a:pt x="10447" y="4584"/>
                    <a:pt x="10537" y="4602"/>
                    <a:pt x="10628" y="4619"/>
                  </a:cubicBezTo>
                  <a:cubicBezTo>
                    <a:pt x="10679" y="4629"/>
                    <a:pt x="10730" y="4635"/>
                    <a:pt x="10780" y="4635"/>
                  </a:cubicBezTo>
                  <a:cubicBezTo>
                    <a:pt x="10873" y="4635"/>
                    <a:pt x="10964" y="4615"/>
                    <a:pt x="11051" y="4564"/>
                  </a:cubicBezTo>
                  <a:cubicBezTo>
                    <a:pt x="11165" y="4498"/>
                    <a:pt x="11274" y="4367"/>
                    <a:pt x="11303" y="4235"/>
                  </a:cubicBezTo>
                  <a:cubicBezTo>
                    <a:pt x="11336" y="4095"/>
                    <a:pt x="11328" y="3938"/>
                    <a:pt x="11248" y="3813"/>
                  </a:cubicBezTo>
                  <a:cubicBezTo>
                    <a:pt x="11174" y="3699"/>
                    <a:pt x="11059" y="3587"/>
                    <a:pt x="10921" y="3561"/>
                  </a:cubicBezTo>
                  <a:cubicBezTo>
                    <a:pt x="9930" y="3373"/>
                    <a:pt x="8943" y="3161"/>
                    <a:pt x="7966" y="2912"/>
                  </a:cubicBezTo>
                  <a:cubicBezTo>
                    <a:pt x="7013" y="2670"/>
                    <a:pt x="6069" y="2393"/>
                    <a:pt x="5141" y="2067"/>
                  </a:cubicBezTo>
                  <a:cubicBezTo>
                    <a:pt x="4625" y="1887"/>
                    <a:pt x="4116" y="1690"/>
                    <a:pt x="3612" y="1478"/>
                  </a:cubicBezTo>
                  <a:lnTo>
                    <a:pt x="3612" y="1478"/>
                  </a:lnTo>
                  <a:cubicBezTo>
                    <a:pt x="3656" y="1497"/>
                    <a:pt x="3700" y="1515"/>
                    <a:pt x="3744" y="1534"/>
                  </a:cubicBezTo>
                  <a:cubicBezTo>
                    <a:pt x="2970" y="1207"/>
                    <a:pt x="2211" y="841"/>
                    <a:pt x="1476" y="433"/>
                  </a:cubicBezTo>
                  <a:cubicBezTo>
                    <a:pt x="1266" y="317"/>
                    <a:pt x="1059" y="197"/>
                    <a:pt x="853" y="75"/>
                  </a:cubicBezTo>
                  <a:cubicBezTo>
                    <a:pt x="772" y="26"/>
                    <a:pt x="671" y="1"/>
                    <a:pt x="5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92;p17">
              <a:extLst>
                <a:ext uri="{FF2B5EF4-FFF2-40B4-BE49-F238E27FC236}">
                  <a16:creationId xmlns:a16="http://schemas.microsoft.com/office/drawing/2014/main" id="{AF1C1BB2-DBCD-961F-9F9B-8B6F04211449}"/>
                </a:ext>
              </a:extLst>
            </p:cNvPr>
            <p:cNvSpPr/>
            <p:nvPr/>
          </p:nvSpPr>
          <p:spPr>
            <a:xfrm>
              <a:off x="4107788" y="8431624"/>
              <a:ext cx="551580" cy="218132"/>
            </a:xfrm>
            <a:custGeom>
              <a:avLst/>
              <a:gdLst/>
              <a:ahLst/>
              <a:cxnLst/>
              <a:rect l="l" t="t" r="r" b="b"/>
              <a:pathLst>
                <a:path w="10810" h="4275" extrusionOk="0">
                  <a:moveTo>
                    <a:pt x="10308" y="3438"/>
                  </a:moveTo>
                  <a:lnTo>
                    <a:pt x="10308" y="3438"/>
                  </a:lnTo>
                  <a:cubicBezTo>
                    <a:pt x="10341" y="3442"/>
                    <a:pt x="10373" y="3447"/>
                    <a:pt x="10406" y="3451"/>
                  </a:cubicBezTo>
                  <a:cubicBezTo>
                    <a:pt x="10373" y="3447"/>
                    <a:pt x="10341" y="3442"/>
                    <a:pt x="10308" y="3438"/>
                  </a:cubicBezTo>
                  <a:close/>
                  <a:moveTo>
                    <a:pt x="472" y="1"/>
                  </a:moveTo>
                  <a:cubicBezTo>
                    <a:pt x="326" y="1"/>
                    <a:pt x="176" y="76"/>
                    <a:pt x="109" y="205"/>
                  </a:cubicBezTo>
                  <a:cubicBezTo>
                    <a:pt x="1" y="410"/>
                    <a:pt x="64" y="643"/>
                    <a:pt x="257" y="769"/>
                  </a:cubicBezTo>
                  <a:cubicBezTo>
                    <a:pt x="780" y="1107"/>
                    <a:pt x="1324" y="1411"/>
                    <a:pt x="1881" y="1689"/>
                  </a:cubicBezTo>
                  <a:cubicBezTo>
                    <a:pt x="2518" y="2008"/>
                    <a:pt x="3171" y="2295"/>
                    <a:pt x="3833" y="2557"/>
                  </a:cubicBezTo>
                  <a:cubicBezTo>
                    <a:pt x="4499" y="2822"/>
                    <a:pt x="5176" y="3060"/>
                    <a:pt x="5861" y="3272"/>
                  </a:cubicBezTo>
                  <a:cubicBezTo>
                    <a:pt x="6553" y="3488"/>
                    <a:pt x="7254" y="3677"/>
                    <a:pt x="7962" y="3839"/>
                  </a:cubicBezTo>
                  <a:cubicBezTo>
                    <a:pt x="8651" y="3997"/>
                    <a:pt x="9349" y="4127"/>
                    <a:pt x="10050" y="4226"/>
                  </a:cubicBezTo>
                  <a:cubicBezTo>
                    <a:pt x="10164" y="4243"/>
                    <a:pt x="10279" y="4258"/>
                    <a:pt x="10393" y="4273"/>
                  </a:cubicBezTo>
                  <a:cubicBezTo>
                    <a:pt x="10401" y="4274"/>
                    <a:pt x="10409" y="4274"/>
                    <a:pt x="10417" y="4274"/>
                  </a:cubicBezTo>
                  <a:cubicBezTo>
                    <a:pt x="10510" y="4274"/>
                    <a:pt x="10624" y="4212"/>
                    <a:pt x="10684" y="4152"/>
                  </a:cubicBezTo>
                  <a:cubicBezTo>
                    <a:pt x="10756" y="4081"/>
                    <a:pt x="10809" y="3963"/>
                    <a:pt x="10804" y="3861"/>
                  </a:cubicBezTo>
                  <a:cubicBezTo>
                    <a:pt x="10801" y="3755"/>
                    <a:pt x="10766" y="3644"/>
                    <a:pt x="10684" y="3569"/>
                  </a:cubicBezTo>
                  <a:lnTo>
                    <a:pt x="10601" y="3505"/>
                  </a:lnTo>
                  <a:cubicBezTo>
                    <a:pt x="10537" y="3468"/>
                    <a:pt x="10467" y="3449"/>
                    <a:pt x="10393" y="3449"/>
                  </a:cubicBezTo>
                  <a:cubicBezTo>
                    <a:pt x="10361" y="3445"/>
                    <a:pt x="10330" y="3440"/>
                    <a:pt x="10298" y="3436"/>
                  </a:cubicBezTo>
                  <a:lnTo>
                    <a:pt x="10298" y="3436"/>
                  </a:lnTo>
                  <a:cubicBezTo>
                    <a:pt x="9420" y="3313"/>
                    <a:pt x="8550" y="3140"/>
                    <a:pt x="7688" y="2927"/>
                  </a:cubicBezTo>
                  <a:cubicBezTo>
                    <a:pt x="6778" y="2700"/>
                    <a:pt x="5876" y="2429"/>
                    <a:pt x="4992" y="2116"/>
                  </a:cubicBezTo>
                  <a:cubicBezTo>
                    <a:pt x="4504" y="1943"/>
                    <a:pt x="4023" y="1756"/>
                    <a:pt x="3546" y="1555"/>
                  </a:cubicBezTo>
                  <a:lnTo>
                    <a:pt x="3546" y="1555"/>
                  </a:lnTo>
                  <a:cubicBezTo>
                    <a:pt x="3567" y="1564"/>
                    <a:pt x="3587" y="1573"/>
                    <a:pt x="3608" y="1582"/>
                  </a:cubicBezTo>
                  <a:lnTo>
                    <a:pt x="3608" y="1582"/>
                  </a:lnTo>
                  <a:cubicBezTo>
                    <a:pt x="2801" y="1240"/>
                    <a:pt x="2011" y="857"/>
                    <a:pt x="1255" y="415"/>
                  </a:cubicBezTo>
                  <a:cubicBezTo>
                    <a:pt x="1058" y="300"/>
                    <a:pt x="864" y="181"/>
                    <a:pt x="672" y="57"/>
                  </a:cubicBezTo>
                  <a:cubicBezTo>
                    <a:pt x="613" y="18"/>
                    <a:pt x="543" y="1"/>
                    <a:pt x="4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93;p17">
              <a:extLst>
                <a:ext uri="{FF2B5EF4-FFF2-40B4-BE49-F238E27FC236}">
                  <a16:creationId xmlns:a16="http://schemas.microsoft.com/office/drawing/2014/main" id="{F3581A26-E42A-3EDA-3DD9-9D3F5FA315E4}"/>
                </a:ext>
              </a:extLst>
            </p:cNvPr>
            <p:cNvSpPr/>
            <p:nvPr/>
          </p:nvSpPr>
          <p:spPr>
            <a:xfrm>
              <a:off x="3965530" y="8761246"/>
              <a:ext cx="514179" cy="603064"/>
            </a:xfrm>
            <a:custGeom>
              <a:avLst/>
              <a:gdLst/>
              <a:ahLst/>
              <a:cxnLst/>
              <a:rect l="l" t="t" r="r" b="b"/>
              <a:pathLst>
                <a:path w="10077" h="11819" extrusionOk="0">
                  <a:moveTo>
                    <a:pt x="6404" y="1"/>
                  </a:moveTo>
                  <a:cubicBezTo>
                    <a:pt x="3256" y="1"/>
                    <a:pt x="1" y="10568"/>
                    <a:pt x="2872" y="11731"/>
                  </a:cubicBezTo>
                  <a:cubicBezTo>
                    <a:pt x="3017" y="11790"/>
                    <a:pt x="3166" y="11818"/>
                    <a:pt x="3318" y="11818"/>
                  </a:cubicBezTo>
                  <a:cubicBezTo>
                    <a:pt x="6258" y="11818"/>
                    <a:pt x="10077" y="1195"/>
                    <a:pt x="6997" y="133"/>
                  </a:cubicBezTo>
                  <a:cubicBezTo>
                    <a:pt x="6801" y="43"/>
                    <a:pt x="6603" y="1"/>
                    <a:pt x="64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09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148;p17">
            <a:extLst>
              <a:ext uri="{FF2B5EF4-FFF2-40B4-BE49-F238E27FC236}">
                <a16:creationId xmlns:a16="http://schemas.microsoft.com/office/drawing/2014/main" id="{C8B107B4-B6AF-9578-DF12-B711AD1E91FA}"/>
              </a:ext>
            </a:extLst>
          </p:cNvPr>
          <p:cNvGrpSpPr/>
          <p:nvPr userDrawn="1"/>
        </p:nvGrpSpPr>
        <p:grpSpPr>
          <a:xfrm>
            <a:off x="174885" y="-49857"/>
            <a:ext cx="1251466" cy="1397363"/>
            <a:chOff x="-718251" y="68297"/>
            <a:chExt cx="1251466" cy="1397363"/>
          </a:xfrm>
        </p:grpSpPr>
        <p:grpSp>
          <p:nvGrpSpPr>
            <p:cNvPr id="467" name="Google Shape;149;p17">
              <a:extLst>
                <a:ext uri="{FF2B5EF4-FFF2-40B4-BE49-F238E27FC236}">
                  <a16:creationId xmlns:a16="http://schemas.microsoft.com/office/drawing/2014/main" id="{DC6E80CF-B5D5-D85E-8324-B2382C9CD7CB}"/>
                </a:ext>
              </a:extLst>
            </p:cNvPr>
            <p:cNvGrpSpPr/>
            <p:nvPr/>
          </p:nvGrpSpPr>
          <p:grpSpPr>
            <a:xfrm>
              <a:off x="-647963" y="68297"/>
              <a:ext cx="1181178" cy="1387517"/>
              <a:chOff x="-647963" y="68297"/>
              <a:chExt cx="1181178" cy="1387517"/>
            </a:xfrm>
          </p:grpSpPr>
          <p:sp>
            <p:nvSpPr>
              <p:cNvPr id="478" name="Google Shape;150;p17">
                <a:extLst>
                  <a:ext uri="{FF2B5EF4-FFF2-40B4-BE49-F238E27FC236}">
                    <a16:creationId xmlns:a16="http://schemas.microsoft.com/office/drawing/2014/main" id="{8B918A2E-2220-C53F-57D1-B26D94E2FB8C}"/>
                  </a:ext>
                </a:extLst>
              </p:cNvPr>
              <p:cNvSpPr/>
              <p:nvPr/>
            </p:nvSpPr>
            <p:spPr>
              <a:xfrm rot="2700000">
                <a:off x="-642094" y="199827"/>
                <a:ext cx="457370" cy="206048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5120" extrusionOk="0">
                    <a:moveTo>
                      <a:pt x="7008" y="1"/>
                    </a:moveTo>
                    <a:cubicBezTo>
                      <a:pt x="4559" y="1"/>
                      <a:pt x="2258" y="1679"/>
                      <a:pt x="1" y="4376"/>
                    </a:cubicBezTo>
                    <a:cubicBezTo>
                      <a:pt x="1678" y="4849"/>
                      <a:pt x="3233" y="5120"/>
                      <a:pt x="4662" y="5120"/>
                    </a:cubicBezTo>
                    <a:cubicBezTo>
                      <a:pt x="7356" y="5120"/>
                      <a:pt x="9599" y="4156"/>
                      <a:pt x="11365" y="1763"/>
                    </a:cubicBezTo>
                    <a:cubicBezTo>
                      <a:pt x="9851" y="547"/>
                      <a:pt x="8406" y="1"/>
                      <a:pt x="7008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151;p17">
                <a:extLst>
                  <a:ext uri="{FF2B5EF4-FFF2-40B4-BE49-F238E27FC236}">
                    <a16:creationId xmlns:a16="http://schemas.microsoft.com/office/drawing/2014/main" id="{5B8F43C8-A402-0DF3-2BC2-A5C1363DC7EB}"/>
                  </a:ext>
                </a:extLst>
              </p:cNvPr>
              <p:cNvSpPr/>
              <p:nvPr/>
            </p:nvSpPr>
            <p:spPr>
              <a:xfrm rot="2700000">
                <a:off x="-258551" y="202853"/>
                <a:ext cx="303639" cy="296919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73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2" y="4045"/>
                      <a:pt x="3340" y="7377"/>
                      <a:pt x="6608" y="7377"/>
                    </a:cubicBezTo>
                    <a:cubicBezTo>
                      <a:pt x="6789" y="7377"/>
                      <a:pt x="6972" y="7367"/>
                      <a:pt x="7155" y="7346"/>
                    </a:cubicBezTo>
                    <a:cubicBezTo>
                      <a:pt x="7545" y="3723"/>
                      <a:pt x="3859" y="788"/>
                      <a:pt x="1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152;p17">
                <a:extLst>
                  <a:ext uri="{FF2B5EF4-FFF2-40B4-BE49-F238E27FC236}">
                    <a16:creationId xmlns:a16="http://schemas.microsoft.com/office/drawing/2014/main" id="{3A227EE1-ADA0-F84E-425C-3F51091D1D9C}"/>
                  </a:ext>
                </a:extLst>
              </p:cNvPr>
              <p:cNvSpPr/>
              <p:nvPr/>
            </p:nvSpPr>
            <p:spPr>
              <a:xfrm rot="2700000">
                <a:off x="-488466" y="425156"/>
                <a:ext cx="342112" cy="27651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871" extrusionOk="0">
                    <a:moveTo>
                      <a:pt x="7799" y="0"/>
                    </a:moveTo>
                    <a:cubicBezTo>
                      <a:pt x="4169" y="0"/>
                      <a:pt x="912" y="2976"/>
                      <a:pt x="1" y="6871"/>
                    </a:cubicBezTo>
                    <a:cubicBezTo>
                      <a:pt x="3891" y="6525"/>
                      <a:pt x="8056" y="4080"/>
                      <a:pt x="8501" y="37"/>
                    </a:cubicBezTo>
                    <a:cubicBezTo>
                      <a:pt x="8265" y="12"/>
                      <a:pt x="8031" y="0"/>
                      <a:pt x="7799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153;p17">
                <a:extLst>
                  <a:ext uri="{FF2B5EF4-FFF2-40B4-BE49-F238E27FC236}">
                    <a16:creationId xmlns:a16="http://schemas.microsoft.com/office/drawing/2014/main" id="{8A489F74-EF7E-8870-52BE-6769C0E44AC2}"/>
                  </a:ext>
                </a:extLst>
              </p:cNvPr>
              <p:cNvSpPr/>
              <p:nvPr/>
            </p:nvSpPr>
            <p:spPr>
              <a:xfrm rot="2700000">
                <a:off x="-81308" y="380156"/>
                <a:ext cx="319857" cy="348189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8652" extrusionOk="0">
                    <a:moveTo>
                      <a:pt x="1" y="0"/>
                    </a:moveTo>
                    <a:cubicBezTo>
                      <a:pt x="166" y="4815"/>
                      <a:pt x="2372" y="8000"/>
                      <a:pt x="6045" y="8652"/>
                    </a:cubicBezTo>
                    <a:cubicBezTo>
                      <a:pt x="7948" y="5023"/>
                      <a:pt x="3764" y="1790"/>
                      <a:pt x="1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154;p17">
                <a:extLst>
                  <a:ext uri="{FF2B5EF4-FFF2-40B4-BE49-F238E27FC236}">
                    <a16:creationId xmlns:a16="http://schemas.microsoft.com/office/drawing/2014/main" id="{3A15B3A9-E6CD-CE78-CA5F-2F8FEC8C057B}"/>
                  </a:ext>
                </a:extLst>
              </p:cNvPr>
              <p:cNvSpPr/>
              <p:nvPr/>
            </p:nvSpPr>
            <p:spPr>
              <a:xfrm rot="2700000">
                <a:off x="-353366" y="639966"/>
                <a:ext cx="361912" cy="271726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752" extrusionOk="0">
                    <a:moveTo>
                      <a:pt x="7060" y="0"/>
                    </a:moveTo>
                    <a:cubicBezTo>
                      <a:pt x="3917" y="0"/>
                      <a:pt x="1091" y="3044"/>
                      <a:pt x="0" y="6750"/>
                    </a:cubicBezTo>
                    <a:cubicBezTo>
                      <a:pt x="48" y="6751"/>
                      <a:pt x="95" y="6751"/>
                      <a:pt x="142" y="6751"/>
                    </a:cubicBezTo>
                    <a:cubicBezTo>
                      <a:pt x="4395" y="6751"/>
                      <a:pt x="7135" y="3860"/>
                      <a:pt x="8993" y="392"/>
                    </a:cubicBezTo>
                    <a:cubicBezTo>
                      <a:pt x="8343" y="124"/>
                      <a:pt x="7695" y="0"/>
                      <a:pt x="7060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155;p17">
                <a:extLst>
                  <a:ext uri="{FF2B5EF4-FFF2-40B4-BE49-F238E27FC236}">
                    <a16:creationId xmlns:a16="http://schemas.microsoft.com/office/drawing/2014/main" id="{C211B297-7346-696A-590C-C05F1AB9A461}"/>
                  </a:ext>
                </a:extLst>
              </p:cNvPr>
              <p:cNvSpPr/>
              <p:nvPr/>
            </p:nvSpPr>
            <p:spPr>
              <a:xfrm rot="2700000">
                <a:off x="45131" y="618367"/>
                <a:ext cx="305732" cy="361107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8973" extrusionOk="0">
                    <a:moveTo>
                      <a:pt x="1194" y="1"/>
                    </a:moveTo>
                    <a:cubicBezTo>
                      <a:pt x="0" y="5243"/>
                      <a:pt x="2833" y="7383"/>
                      <a:pt x="5187" y="8972"/>
                    </a:cubicBezTo>
                    <a:cubicBezTo>
                      <a:pt x="7597" y="5403"/>
                      <a:pt x="4123" y="1980"/>
                      <a:pt x="1194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156;p17">
                <a:extLst>
                  <a:ext uri="{FF2B5EF4-FFF2-40B4-BE49-F238E27FC236}">
                    <a16:creationId xmlns:a16="http://schemas.microsoft.com/office/drawing/2014/main" id="{3BFCB82C-CCCD-E45E-50A9-4D3F0DAC408F}"/>
                  </a:ext>
                </a:extLst>
              </p:cNvPr>
              <p:cNvSpPr/>
              <p:nvPr/>
            </p:nvSpPr>
            <p:spPr>
              <a:xfrm rot="2700000">
                <a:off x="-256189" y="857321"/>
                <a:ext cx="373301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5793" extrusionOk="0">
                    <a:moveTo>
                      <a:pt x="7036" y="1"/>
                    </a:moveTo>
                    <a:cubicBezTo>
                      <a:pt x="4620" y="1"/>
                      <a:pt x="2171" y="2005"/>
                      <a:pt x="1" y="5536"/>
                    </a:cubicBezTo>
                    <a:cubicBezTo>
                      <a:pt x="796" y="5712"/>
                      <a:pt x="1549" y="5793"/>
                      <a:pt x="2255" y="5793"/>
                    </a:cubicBezTo>
                    <a:cubicBezTo>
                      <a:pt x="6314" y="5793"/>
                      <a:pt x="8845" y="3129"/>
                      <a:pt x="9275" y="599"/>
                    </a:cubicBezTo>
                    <a:cubicBezTo>
                      <a:pt x="8538" y="196"/>
                      <a:pt x="7789" y="1"/>
                      <a:pt x="7036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157;p17">
                <a:extLst>
                  <a:ext uri="{FF2B5EF4-FFF2-40B4-BE49-F238E27FC236}">
                    <a16:creationId xmlns:a16="http://schemas.microsoft.com/office/drawing/2014/main" id="{755B5EC2-04CE-3BAA-2826-F03C8E493C56}"/>
                  </a:ext>
                </a:extLst>
              </p:cNvPr>
              <p:cNvSpPr/>
              <p:nvPr/>
            </p:nvSpPr>
            <p:spPr>
              <a:xfrm rot="2700000">
                <a:off x="140688" y="873688"/>
                <a:ext cx="311366" cy="358532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8909" extrusionOk="0">
                    <a:moveTo>
                      <a:pt x="2155" y="0"/>
                    </a:moveTo>
                    <a:cubicBezTo>
                      <a:pt x="0" y="3466"/>
                      <a:pt x="1163" y="6832"/>
                      <a:pt x="3518" y="8909"/>
                    </a:cubicBezTo>
                    <a:cubicBezTo>
                      <a:pt x="7736" y="5784"/>
                      <a:pt x="4379" y="1856"/>
                      <a:pt x="2155" y="0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158;p17">
                <a:extLst>
                  <a:ext uri="{FF2B5EF4-FFF2-40B4-BE49-F238E27FC236}">
                    <a16:creationId xmlns:a16="http://schemas.microsoft.com/office/drawing/2014/main" id="{285712C8-C446-E444-04EC-19062172B13C}"/>
                  </a:ext>
                </a:extLst>
              </p:cNvPr>
              <p:cNvSpPr/>
              <p:nvPr/>
            </p:nvSpPr>
            <p:spPr>
              <a:xfrm rot="2700000">
                <a:off x="207585" y="1132027"/>
                <a:ext cx="214821" cy="290359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7215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58" y="1900"/>
                      <a:pt x="1" y="4843"/>
                      <a:pt x="1083" y="7214"/>
                    </a:cubicBezTo>
                    <a:cubicBezTo>
                      <a:pt x="5338" y="6272"/>
                      <a:pt x="4122" y="2160"/>
                      <a:pt x="3063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159;p17">
                <a:extLst>
                  <a:ext uri="{FF2B5EF4-FFF2-40B4-BE49-F238E27FC236}">
                    <a16:creationId xmlns:a16="http://schemas.microsoft.com/office/drawing/2014/main" id="{8E5B5471-C6F3-5EC2-FAB5-561DC8D9F4DA}"/>
                  </a:ext>
                </a:extLst>
              </p:cNvPr>
              <p:cNvSpPr/>
              <p:nvPr/>
            </p:nvSpPr>
            <p:spPr>
              <a:xfrm rot="2700000">
                <a:off x="-167768" y="1103974"/>
                <a:ext cx="341388" cy="206088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5121" extrusionOk="0">
                    <a:moveTo>
                      <a:pt x="6045" y="1"/>
                    </a:moveTo>
                    <a:cubicBezTo>
                      <a:pt x="3354" y="1"/>
                      <a:pt x="1453" y="2253"/>
                      <a:pt x="1" y="4670"/>
                    </a:cubicBezTo>
                    <a:cubicBezTo>
                      <a:pt x="886" y="4979"/>
                      <a:pt x="1719" y="5121"/>
                      <a:pt x="2492" y="5121"/>
                    </a:cubicBezTo>
                    <a:cubicBezTo>
                      <a:pt x="5392" y="5121"/>
                      <a:pt x="7472" y="3134"/>
                      <a:pt x="8483" y="569"/>
                    </a:cubicBezTo>
                    <a:cubicBezTo>
                      <a:pt x="7604" y="175"/>
                      <a:pt x="6794" y="1"/>
                      <a:pt x="6045" y="1"/>
                    </a:cubicBezTo>
                    <a:close/>
                  </a:path>
                </a:pathLst>
              </a:custGeom>
              <a:solidFill>
                <a:srgbClr val="98C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160;p17">
              <a:extLst>
                <a:ext uri="{FF2B5EF4-FFF2-40B4-BE49-F238E27FC236}">
                  <a16:creationId xmlns:a16="http://schemas.microsoft.com/office/drawing/2014/main" id="{693960C9-7201-BBA4-AA80-781F8B77CB91}"/>
                </a:ext>
              </a:extLst>
            </p:cNvPr>
            <p:cNvSpPr/>
            <p:nvPr/>
          </p:nvSpPr>
          <p:spPr>
            <a:xfrm rot="2700000">
              <a:off x="-744710" y="628971"/>
              <a:ext cx="1273595" cy="452702"/>
            </a:xfrm>
            <a:custGeom>
              <a:avLst/>
              <a:gdLst/>
              <a:ahLst/>
              <a:cxnLst/>
              <a:rect l="l" t="t" r="r" b="b"/>
              <a:pathLst>
                <a:path w="31647" h="11249" extrusionOk="0">
                  <a:moveTo>
                    <a:pt x="7932" y="1"/>
                  </a:moveTo>
                  <a:cubicBezTo>
                    <a:pt x="5694" y="1"/>
                    <a:pt x="3455" y="272"/>
                    <a:pt x="1283" y="802"/>
                  </a:cubicBezTo>
                  <a:cubicBezTo>
                    <a:pt x="988" y="874"/>
                    <a:pt x="696" y="950"/>
                    <a:pt x="405" y="1032"/>
                  </a:cubicBezTo>
                  <a:cubicBezTo>
                    <a:pt x="1" y="1143"/>
                    <a:pt x="125" y="1731"/>
                    <a:pt x="490" y="1731"/>
                  </a:cubicBezTo>
                  <a:cubicBezTo>
                    <a:pt x="523" y="1731"/>
                    <a:pt x="557" y="1727"/>
                    <a:pt x="593" y="1716"/>
                  </a:cubicBezTo>
                  <a:lnTo>
                    <a:pt x="594" y="1716"/>
                  </a:lnTo>
                  <a:cubicBezTo>
                    <a:pt x="2820" y="1098"/>
                    <a:pt x="5115" y="757"/>
                    <a:pt x="7425" y="716"/>
                  </a:cubicBezTo>
                  <a:cubicBezTo>
                    <a:pt x="7592" y="713"/>
                    <a:pt x="7758" y="711"/>
                    <a:pt x="7924" y="711"/>
                  </a:cubicBezTo>
                  <a:cubicBezTo>
                    <a:pt x="9956" y="711"/>
                    <a:pt x="11983" y="937"/>
                    <a:pt x="13967" y="1373"/>
                  </a:cubicBezTo>
                  <a:cubicBezTo>
                    <a:pt x="16075" y="1836"/>
                    <a:pt x="18136" y="2527"/>
                    <a:pt x="20101" y="3417"/>
                  </a:cubicBezTo>
                  <a:cubicBezTo>
                    <a:pt x="22042" y="4299"/>
                    <a:pt x="23898" y="5366"/>
                    <a:pt x="25641" y="6591"/>
                  </a:cubicBezTo>
                  <a:cubicBezTo>
                    <a:pt x="27337" y="7782"/>
                    <a:pt x="28923" y="9127"/>
                    <a:pt x="30379" y="10599"/>
                  </a:cubicBezTo>
                  <a:cubicBezTo>
                    <a:pt x="30556" y="10777"/>
                    <a:pt x="30730" y="10958"/>
                    <a:pt x="30902" y="11139"/>
                  </a:cubicBezTo>
                  <a:cubicBezTo>
                    <a:pt x="30975" y="11216"/>
                    <a:pt x="31058" y="11248"/>
                    <a:pt x="31138" y="11248"/>
                  </a:cubicBezTo>
                  <a:cubicBezTo>
                    <a:pt x="31406" y="11248"/>
                    <a:pt x="31647" y="10892"/>
                    <a:pt x="31405" y="10636"/>
                  </a:cubicBezTo>
                  <a:cubicBezTo>
                    <a:pt x="29949" y="9102"/>
                    <a:pt x="28354" y="7702"/>
                    <a:pt x="26651" y="6447"/>
                  </a:cubicBezTo>
                  <a:cubicBezTo>
                    <a:pt x="24913" y="5166"/>
                    <a:pt x="23059" y="4044"/>
                    <a:pt x="21113" y="3110"/>
                  </a:cubicBezTo>
                  <a:cubicBezTo>
                    <a:pt x="19130" y="2157"/>
                    <a:pt x="17054" y="1393"/>
                    <a:pt x="14917" y="865"/>
                  </a:cubicBezTo>
                  <a:cubicBezTo>
                    <a:pt x="12731" y="324"/>
                    <a:pt x="10481" y="27"/>
                    <a:pt x="8229" y="2"/>
                  </a:cubicBezTo>
                  <a:cubicBezTo>
                    <a:pt x="8130" y="1"/>
                    <a:pt x="8031" y="1"/>
                    <a:pt x="793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61;p17">
              <a:extLst>
                <a:ext uri="{FF2B5EF4-FFF2-40B4-BE49-F238E27FC236}">
                  <a16:creationId xmlns:a16="http://schemas.microsoft.com/office/drawing/2014/main" id="{C643F881-D893-A67A-D63E-B3003C2CC77D}"/>
                </a:ext>
              </a:extLst>
            </p:cNvPr>
            <p:cNvSpPr/>
            <p:nvPr/>
          </p:nvSpPr>
          <p:spPr>
            <a:xfrm rot="2700000">
              <a:off x="-223446" y="310824"/>
              <a:ext cx="201983" cy="212930"/>
            </a:xfrm>
            <a:custGeom>
              <a:avLst/>
              <a:gdLst/>
              <a:ahLst/>
              <a:cxnLst/>
              <a:rect l="l" t="t" r="r" b="b"/>
              <a:pathLst>
                <a:path w="5019" h="5291" extrusionOk="0">
                  <a:moveTo>
                    <a:pt x="352" y="1"/>
                  </a:moveTo>
                  <a:cubicBezTo>
                    <a:pt x="306" y="1"/>
                    <a:pt x="263" y="11"/>
                    <a:pt x="223" y="32"/>
                  </a:cubicBezTo>
                  <a:cubicBezTo>
                    <a:pt x="178" y="46"/>
                    <a:pt x="141" y="71"/>
                    <a:pt x="108" y="105"/>
                  </a:cubicBezTo>
                  <a:cubicBezTo>
                    <a:pt x="47" y="173"/>
                    <a:pt x="0" y="262"/>
                    <a:pt x="4" y="356"/>
                  </a:cubicBezTo>
                  <a:lnTo>
                    <a:pt x="17" y="451"/>
                  </a:lnTo>
                  <a:cubicBezTo>
                    <a:pt x="34" y="511"/>
                    <a:pt x="64" y="563"/>
                    <a:pt x="108" y="608"/>
                  </a:cubicBezTo>
                  <a:cubicBezTo>
                    <a:pt x="397" y="953"/>
                    <a:pt x="696" y="1289"/>
                    <a:pt x="1006" y="1615"/>
                  </a:cubicBezTo>
                  <a:cubicBezTo>
                    <a:pt x="1277" y="1901"/>
                    <a:pt x="1556" y="2178"/>
                    <a:pt x="1839" y="2453"/>
                  </a:cubicBezTo>
                  <a:cubicBezTo>
                    <a:pt x="2107" y="2714"/>
                    <a:pt x="2377" y="2972"/>
                    <a:pt x="2642" y="3234"/>
                  </a:cubicBezTo>
                  <a:cubicBezTo>
                    <a:pt x="2920" y="3505"/>
                    <a:pt x="3192" y="3781"/>
                    <a:pt x="3455" y="4065"/>
                  </a:cubicBezTo>
                  <a:cubicBezTo>
                    <a:pt x="3747" y="4381"/>
                    <a:pt x="4029" y="4710"/>
                    <a:pt x="4298" y="5047"/>
                  </a:cubicBezTo>
                  <a:cubicBezTo>
                    <a:pt x="4335" y="5094"/>
                    <a:pt x="4372" y="5140"/>
                    <a:pt x="4408" y="5187"/>
                  </a:cubicBezTo>
                  <a:cubicBezTo>
                    <a:pt x="4440" y="5220"/>
                    <a:pt x="4478" y="5245"/>
                    <a:pt x="4522" y="5259"/>
                  </a:cubicBezTo>
                  <a:cubicBezTo>
                    <a:pt x="4563" y="5281"/>
                    <a:pt x="4605" y="5291"/>
                    <a:pt x="4651" y="5291"/>
                  </a:cubicBezTo>
                  <a:cubicBezTo>
                    <a:pt x="4654" y="5291"/>
                    <a:pt x="4656" y="5291"/>
                    <a:pt x="4659" y="5291"/>
                  </a:cubicBezTo>
                  <a:cubicBezTo>
                    <a:pt x="4662" y="5291"/>
                    <a:pt x="4664" y="5291"/>
                    <a:pt x="4667" y="5291"/>
                  </a:cubicBezTo>
                  <a:cubicBezTo>
                    <a:pt x="4713" y="5291"/>
                    <a:pt x="4757" y="5281"/>
                    <a:pt x="4796" y="5259"/>
                  </a:cubicBezTo>
                  <a:cubicBezTo>
                    <a:pt x="4840" y="5245"/>
                    <a:pt x="4878" y="5220"/>
                    <a:pt x="4910" y="5187"/>
                  </a:cubicBezTo>
                  <a:cubicBezTo>
                    <a:pt x="4972" y="5119"/>
                    <a:pt x="5019" y="5030"/>
                    <a:pt x="5014" y="4934"/>
                  </a:cubicBezTo>
                  <a:lnTo>
                    <a:pt x="5001" y="4840"/>
                  </a:lnTo>
                  <a:cubicBezTo>
                    <a:pt x="4985" y="4780"/>
                    <a:pt x="4955" y="4728"/>
                    <a:pt x="4910" y="4684"/>
                  </a:cubicBezTo>
                  <a:cubicBezTo>
                    <a:pt x="4638" y="4335"/>
                    <a:pt x="4353" y="3996"/>
                    <a:pt x="4055" y="3669"/>
                  </a:cubicBezTo>
                  <a:cubicBezTo>
                    <a:pt x="3792" y="3381"/>
                    <a:pt x="3520" y="3101"/>
                    <a:pt x="3243" y="2826"/>
                  </a:cubicBezTo>
                  <a:cubicBezTo>
                    <a:pt x="2977" y="2564"/>
                    <a:pt x="2708" y="2306"/>
                    <a:pt x="2439" y="2046"/>
                  </a:cubicBezTo>
                  <a:cubicBezTo>
                    <a:pt x="2171" y="1787"/>
                    <a:pt x="1880" y="1500"/>
                    <a:pt x="1609" y="1218"/>
                  </a:cubicBezTo>
                  <a:cubicBezTo>
                    <a:pt x="1306" y="903"/>
                    <a:pt x="1011" y="578"/>
                    <a:pt x="726" y="243"/>
                  </a:cubicBezTo>
                  <a:cubicBezTo>
                    <a:pt x="687" y="198"/>
                    <a:pt x="650" y="152"/>
                    <a:pt x="611" y="105"/>
                  </a:cubicBezTo>
                  <a:cubicBezTo>
                    <a:pt x="578" y="71"/>
                    <a:pt x="541" y="46"/>
                    <a:pt x="497" y="32"/>
                  </a:cubicBezTo>
                  <a:cubicBezTo>
                    <a:pt x="457" y="11"/>
                    <a:pt x="414" y="1"/>
                    <a:pt x="368" y="1"/>
                  </a:cubicBezTo>
                  <a:cubicBezTo>
                    <a:pt x="366" y="1"/>
                    <a:pt x="363" y="1"/>
                    <a:pt x="360" y="1"/>
                  </a:cubicBezTo>
                  <a:cubicBezTo>
                    <a:pt x="357" y="1"/>
                    <a:pt x="355" y="1"/>
                    <a:pt x="35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62;p17">
              <a:extLst>
                <a:ext uri="{FF2B5EF4-FFF2-40B4-BE49-F238E27FC236}">
                  <a16:creationId xmlns:a16="http://schemas.microsoft.com/office/drawing/2014/main" id="{9B1C37C6-E738-D64B-193B-B775B3005ECA}"/>
                </a:ext>
              </a:extLst>
            </p:cNvPr>
            <p:cNvSpPr/>
            <p:nvPr/>
          </p:nvSpPr>
          <p:spPr>
            <a:xfrm rot="2700000">
              <a:off x="-49734" y="485857"/>
              <a:ext cx="175865" cy="238122"/>
            </a:xfrm>
            <a:custGeom>
              <a:avLst/>
              <a:gdLst/>
              <a:ahLst/>
              <a:cxnLst/>
              <a:rect l="l" t="t" r="r" b="b"/>
              <a:pathLst>
                <a:path w="4370" h="5917" extrusionOk="0">
                  <a:moveTo>
                    <a:pt x="571" y="1184"/>
                  </a:moveTo>
                  <a:lnTo>
                    <a:pt x="571" y="1184"/>
                  </a:lnTo>
                  <a:cubicBezTo>
                    <a:pt x="579" y="1195"/>
                    <a:pt x="588" y="1206"/>
                    <a:pt x="596" y="1217"/>
                  </a:cubicBezTo>
                  <a:lnTo>
                    <a:pt x="571" y="1184"/>
                  </a:lnTo>
                  <a:close/>
                  <a:moveTo>
                    <a:pt x="374" y="0"/>
                  </a:moveTo>
                  <a:cubicBezTo>
                    <a:pt x="369" y="0"/>
                    <a:pt x="364" y="0"/>
                    <a:pt x="359" y="1"/>
                  </a:cubicBezTo>
                  <a:cubicBezTo>
                    <a:pt x="273" y="1"/>
                    <a:pt x="169" y="39"/>
                    <a:pt x="109" y="105"/>
                  </a:cubicBezTo>
                  <a:cubicBezTo>
                    <a:pt x="48" y="170"/>
                    <a:pt x="1" y="261"/>
                    <a:pt x="4" y="355"/>
                  </a:cubicBezTo>
                  <a:cubicBezTo>
                    <a:pt x="10" y="387"/>
                    <a:pt x="13" y="418"/>
                    <a:pt x="17" y="450"/>
                  </a:cubicBezTo>
                  <a:cubicBezTo>
                    <a:pt x="35" y="510"/>
                    <a:pt x="65" y="562"/>
                    <a:pt x="109" y="606"/>
                  </a:cubicBezTo>
                  <a:lnTo>
                    <a:pt x="109" y="608"/>
                  </a:lnTo>
                  <a:cubicBezTo>
                    <a:pt x="261" y="792"/>
                    <a:pt x="411" y="979"/>
                    <a:pt x="558" y="1167"/>
                  </a:cubicBezTo>
                  <a:lnTo>
                    <a:pt x="558" y="1167"/>
                  </a:lnTo>
                  <a:cubicBezTo>
                    <a:pt x="772" y="1445"/>
                    <a:pt x="979" y="1727"/>
                    <a:pt x="1182" y="2012"/>
                  </a:cubicBezTo>
                  <a:cubicBezTo>
                    <a:pt x="1385" y="2298"/>
                    <a:pt x="1583" y="2586"/>
                    <a:pt x="1779" y="2877"/>
                  </a:cubicBezTo>
                  <a:cubicBezTo>
                    <a:pt x="1973" y="3168"/>
                    <a:pt x="2168" y="3463"/>
                    <a:pt x="2362" y="3756"/>
                  </a:cubicBezTo>
                  <a:cubicBezTo>
                    <a:pt x="2561" y="4060"/>
                    <a:pt x="2761" y="4363"/>
                    <a:pt x="2964" y="4666"/>
                  </a:cubicBezTo>
                  <a:cubicBezTo>
                    <a:pt x="3177" y="4984"/>
                    <a:pt x="3393" y="5301"/>
                    <a:pt x="3612" y="5615"/>
                  </a:cubicBezTo>
                  <a:cubicBezTo>
                    <a:pt x="3642" y="5656"/>
                    <a:pt x="3671" y="5699"/>
                    <a:pt x="3700" y="5740"/>
                  </a:cubicBezTo>
                  <a:cubicBezTo>
                    <a:pt x="3723" y="5782"/>
                    <a:pt x="3754" y="5814"/>
                    <a:pt x="3792" y="5839"/>
                  </a:cubicBezTo>
                  <a:cubicBezTo>
                    <a:pt x="3827" y="5871"/>
                    <a:pt x="3867" y="5892"/>
                    <a:pt x="3913" y="5903"/>
                  </a:cubicBezTo>
                  <a:cubicBezTo>
                    <a:pt x="3940" y="5912"/>
                    <a:pt x="3967" y="5916"/>
                    <a:pt x="3994" y="5916"/>
                  </a:cubicBezTo>
                  <a:cubicBezTo>
                    <a:pt x="4015" y="5916"/>
                    <a:pt x="4035" y="5914"/>
                    <a:pt x="4055" y="5910"/>
                  </a:cubicBezTo>
                  <a:cubicBezTo>
                    <a:pt x="4103" y="5907"/>
                    <a:pt x="4147" y="5893"/>
                    <a:pt x="4187" y="5867"/>
                  </a:cubicBezTo>
                  <a:cubicBezTo>
                    <a:pt x="4263" y="5818"/>
                    <a:pt x="4330" y="5745"/>
                    <a:pt x="4350" y="5655"/>
                  </a:cubicBezTo>
                  <a:cubicBezTo>
                    <a:pt x="4370" y="5566"/>
                    <a:pt x="4369" y="5458"/>
                    <a:pt x="4315" y="5382"/>
                  </a:cubicBezTo>
                  <a:cubicBezTo>
                    <a:pt x="4060" y="5022"/>
                    <a:pt x="3812" y="4657"/>
                    <a:pt x="3566" y="4291"/>
                  </a:cubicBezTo>
                  <a:cubicBezTo>
                    <a:pt x="3338" y="3950"/>
                    <a:pt x="3112" y="3606"/>
                    <a:pt x="2886" y="3262"/>
                  </a:cubicBezTo>
                  <a:cubicBezTo>
                    <a:pt x="2667" y="2930"/>
                    <a:pt x="2447" y="2599"/>
                    <a:pt x="2224" y="2269"/>
                  </a:cubicBezTo>
                  <a:cubicBezTo>
                    <a:pt x="1997" y="1938"/>
                    <a:pt x="1768" y="1608"/>
                    <a:pt x="1529" y="1285"/>
                  </a:cubicBezTo>
                  <a:cubicBezTo>
                    <a:pt x="1266" y="926"/>
                    <a:pt x="994" y="572"/>
                    <a:pt x="713" y="228"/>
                  </a:cubicBezTo>
                  <a:cubicBezTo>
                    <a:pt x="679" y="186"/>
                    <a:pt x="645" y="146"/>
                    <a:pt x="611" y="105"/>
                  </a:cubicBezTo>
                  <a:cubicBezTo>
                    <a:pt x="579" y="70"/>
                    <a:pt x="541" y="46"/>
                    <a:pt x="497" y="31"/>
                  </a:cubicBezTo>
                  <a:cubicBezTo>
                    <a:pt x="459" y="10"/>
                    <a:pt x="418" y="0"/>
                    <a:pt x="374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63;p17">
              <a:extLst>
                <a:ext uri="{FF2B5EF4-FFF2-40B4-BE49-F238E27FC236}">
                  <a16:creationId xmlns:a16="http://schemas.microsoft.com/office/drawing/2014/main" id="{F49412EA-D93A-C567-CAFD-81B2AD1E446B}"/>
                </a:ext>
              </a:extLst>
            </p:cNvPr>
            <p:cNvSpPr/>
            <p:nvPr/>
          </p:nvSpPr>
          <p:spPr>
            <a:xfrm rot="2700000">
              <a:off x="89970" y="716758"/>
              <a:ext cx="125561" cy="249753"/>
            </a:xfrm>
            <a:custGeom>
              <a:avLst/>
              <a:gdLst/>
              <a:ahLst/>
              <a:cxnLst/>
              <a:rect l="l" t="t" r="r" b="b"/>
              <a:pathLst>
                <a:path w="3120" h="6206" extrusionOk="0">
                  <a:moveTo>
                    <a:pt x="375" y="0"/>
                  </a:moveTo>
                  <a:cubicBezTo>
                    <a:pt x="355" y="0"/>
                    <a:pt x="336" y="2"/>
                    <a:pt x="317" y="6"/>
                  </a:cubicBezTo>
                  <a:cubicBezTo>
                    <a:pt x="269" y="9"/>
                    <a:pt x="225" y="23"/>
                    <a:pt x="185" y="49"/>
                  </a:cubicBezTo>
                  <a:cubicBezTo>
                    <a:pt x="108" y="98"/>
                    <a:pt x="42" y="171"/>
                    <a:pt x="22" y="261"/>
                  </a:cubicBezTo>
                  <a:cubicBezTo>
                    <a:pt x="1" y="352"/>
                    <a:pt x="8" y="450"/>
                    <a:pt x="57" y="536"/>
                  </a:cubicBezTo>
                  <a:lnTo>
                    <a:pt x="57" y="534"/>
                  </a:lnTo>
                  <a:cubicBezTo>
                    <a:pt x="283" y="923"/>
                    <a:pt x="501" y="1314"/>
                    <a:pt x="710" y="1712"/>
                  </a:cubicBezTo>
                  <a:cubicBezTo>
                    <a:pt x="900" y="2069"/>
                    <a:pt x="1079" y="2433"/>
                    <a:pt x="1250" y="2800"/>
                  </a:cubicBezTo>
                  <a:cubicBezTo>
                    <a:pt x="1341" y="3001"/>
                    <a:pt x="1430" y="3202"/>
                    <a:pt x="1515" y="3405"/>
                  </a:cubicBezTo>
                  <a:lnTo>
                    <a:pt x="1480" y="3321"/>
                  </a:lnTo>
                  <a:lnTo>
                    <a:pt x="1480" y="3321"/>
                  </a:lnTo>
                  <a:cubicBezTo>
                    <a:pt x="1615" y="3638"/>
                    <a:pt x="1740" y="3959"/>
                    <a:pt x="1858" y="4283"/>
                  </a:cubicBezTo>
                  <a:cubicBezTo>
                    <a:pt x="1983" y="4624"/>
                    <a:pt x="2099" y="4967"/>
                    <a:pt x="2210" y="5312"/>
                  </a:cubicBezTo>
                  <a:cubicBezTo>
                    <a:pt x="2278" y="5523"/>
                    <a:pt x="2343" y="5734"/>
                    <a:pt x="2407" y="5944"/>
                  </a:cubicBezTo>
                  <a:cubicBezTo>
                    <a:pt x="2432" y="6032"/>
                    <a:pt x="2491" y="6111"/>
                    <a:pt x="2570" y="6157"/>
                  </a:cubicBezTo>
                  <a:cubicBezTo>
                    <a:pt x="2623" y="6188"/>
                    <a:pt x="2689" y="6206"/>
                    <a:pt x="2753" y="6206"/>
                  </a:cubicBezTo>
                  <a:cubicBezTo>
                    <a:pt x="2784" y="6206"/>
                    <a:pt x="2815" y="6202"/>
                    <a:pt x="2843" y="6192"/>
                  </a:cubicBezTo>
                  <a:cubicBezTo>
                    <a:pt x="2929" y="6165"/>
                    <a:pt x="3013" y="6112"/>
                    <a:pt x="3055" y="6029"/>
                  </a:cubicBezTo>
                  <a:cubicBezTo>
                    <a:pt x="3099" y="5947"/>
                    <a:pt x="3119" y="5849"/>
                    <a:pt x="3092" y="5756"/>
                  </a:cubicBezTo>
                  <a:cubicBezTo>
                    <a:pt x="2974" y="5366"/>
                    <a:pt x="2851" y="4979"/>
                    <a:pt x="2719" y="4594"/>
                  </a:cubicBezTo>
                  <a:cubicBezTo>
                    <a:pt x="2598" y="4237"/>
                    <a:pt x="2469" y="3885"/>
                    <a:pt x="2331" y="3535"/>
                  </a:cubicBezTo>
                  <a:cubicBezTo>
                    <a:pt x="2185" y="3170"/>
                    <a:pt x="2031" y="2808"/>
                    <a:pt x="1865" y="2450"/>
                  </a:cubicBezTo>
                  <a:cubicBezTo>
                    <a:pt x="1706" y="2102"/>
                    <a:pt x="1536" y="1758"/>
                    <a:pt x="1359" y="1418"/>
                  </a:cubicBezTo>
                  <a:cubicBezTo>
                    <a:pt x="1164" y="1048"/>
                    <a:pt x="962" y="684"/>
                    <a:pt x="754" y="321"/>
                  </a:cubicBezTo>
                  <a:cubicBezTo>
                    <a:pt x="727" y="273"/>
                    <a:pt x="699" y="225"/>
                    <a:pt x="670" y="177"/>
                  </a:cubicBezTo>
                  <a:cubicBezTo>
                    <a:pt x="626" y="99"/>
                    <a:pt x="544" y="36"/>
                    <a:pt x="458" y="13"/>
                  </a:cubicBezTo>
                  <a:cubicBezTo>
                    <a:pt x="430" y="4"/>
                    <a:pt x="402" y="0"/>
                    <a:pt x="37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64;p17">
              <a:extLst>
                <a:ext uri="{FF2B5EF4-FFF2-40B4-BE49-F238E27FC236}">
                  <a16:creationId xmlns:a16="http://schemas.microsoft.com/office/drawing/2014/main" id="{75AB6464-6327-FF6E-96DD-E09B214A767B}"/>
                </a:ext>
              </a:extLst>
            </p:cNvPr>
            <p:cNvSpPr/>
            <p:nvPr/>
          </p:nvSpPr>
          <p:spPr>
            <a:xfrm rot="2700000">
              <a:off x="209754" y="949571"/>
              <a:ext cx="53886" cy="250759"/>
            </a:xfrm>
            <a:custGeom>
              <a:avLst/>
              <a:gdLst/>
              <a:ahLst/>
              <a:cxnLst/>
              <a:rect l="l" t="t" r="r" b="b"/>
              <a:pathLst>
                <a:path w="1339" h="6231" extrusionOk="0">
                  <a:moveTo>
                    <a:pt x="356" y="0"/>
                  </a:moveTo>
                  <a:cubicBezTo>
                    <a:pt x="325" y="0"/>
                    <a:pt x="295" y="4"/>
                    <a:pt x="269" y="13"/>
                  </a:cubicBezTo>
                  <a:cubicBezTo>
                    <a:pt x="183" y="40"/>
                    <a:pt x="100" y="93"/>
                    <a:pt x="57" y="176"/>
                  </a:cubicBezTo>
                  <a:cubicBezTo>
                    <a:pt x="10" y="262"/>
                    <a:pt x="0" y="353"/>
                    <a:pt x="21" y="449"/>
                  </a:cubicBezTo>
                  <a:cubicBezTo>
                    <a:pt x="142" y="1006"/>
                    <a:pt x="250" y="1565"/>
                    <a:pt x="337" y="2128"/>
                  </a:cubicBezTo>
                  <a:cubicBezTo>
                    <a:pt x="360" y="2278"/>
                    <a:pt x="381" y="2426"/>
                    <a:pt x="401" y="2575"/>
                  </a:cubicBezTo>
                  <a:lnTo>
                    <a:pt x="389" y="2479"/>
                  </a:lnTo>
                  <a:lnTo>
                    <a:pt x="389" y="2479"/>
                  </a:lnTo>
                  <a:cubicBezTo>
                    <a:pt x="444" y="2890"/>
                    <a:pt x="487" y="3300"/>
                    <a:pt x="521" y="3711"/>
                  </a:cubicBezTo>
                  <a:cubicBezTo>
                    <a:pt x="557" y="4155"/>
                    <a:pt x="581" y="4599"/>
                    <a:pt x="598" y="5043"/>
                  </a:cubicBezTo>
                  <a:cubicBezTo>
                    <a:pt x="610" y="5320"/>
                    <a:pt x="618" y="5597"/>
                    <a:pt x="625" y="5874"/>
                  </a:cubicBezTo>
                  <a:cubicBezTo>
                    <a:pt x="627" y="5967"/>
                    <a:pt x="664" y="6060"/>
                    <a:pt x="729" y="6126"/>
                  </a:cubicBezTo>
                  <a:cubicBezTo>
                    <a:pt x="788" y="6185"/>
                    <a:pt x="884" y="6230"/>
                    <a:pt x="969" y="6230"/>
                  </a:cubicBezTo>
                  <a:cubicBezTo>
                    <a:pt x="973" y="6230"/>
                    <a:pt x="976" y="6230"/>
                    <a:pt x="980" y="6230"/>
                  </a:cubicBezTo>
                  <a:cubicBezTo>
                    <a:pt x="1072" y="6225"/>
                    <a:pt x="1168" y="6195"/>
                    <a:pt x="1232" y="6126"/>
                  </a:cubicBezTo>
                  <a:cubicBezTo>
                    <a:pt x="1294" y="6057"/>
                    <a:pt x="1338" y="5969"/>
                    <a:pt x="1336" y="5874"/>
                  </a:cubicBezTo>
                  <a:cubicBezTo>
                    <a:pt x="1326" y="5477"/>
                    <a:pt x="1312" y="5078"/>
                    <a:pt x="1293" y="4679"/>
                  </a:cubicBezTo>
                  <a:cubicBezTo>
                    <a:pt x="1275" y="4320"/>
                    <a:pt x="1253" y="3963"/>
                    <a:pt x="1223" y="3606"/>
                  </a:cubicBezTo>
                  <a:cubicBezTo>
                    <a:pt x="1194" y="3267"/>
                    <a:pt x="1158" y="2928"/>
                    <a:pt x="1114" y="2591"/>
                  </a:cubicBezTo>
                  <a:cubicBezTo>
                    <a:pt x="1066" y="2222"/>
                    <a:pt x="1012" y="1854"/>
                    <a:pt x="948" y="1488"/>
                  </a:cubicBezTo>
                  <a:cubicBezTo>
                    <a:pt x="884" y="1124"/>
                    <a:pt x="813" y="761"/>
                    <a:pt x="736" y="402"/>
                  </a:cubicBezTo>
                  <a:cubicBezTo>
                    <a:pt x="726" y="354"/>
                    <a:pt x="716" y="307"/>
                    <a:pt x="706" y="261"/>
                  </a:cubicBezTo>
                  <a:cubicBezTo>
                    <a:pt x="687" y="176"/>
                    <a:pt x="616" y="91"/>
                    <a:pt x="543" y="48"/>
                  </a:cubicBezTo>
                  <a:cubicBezTo>
                    <a:pt x="493" y="19"/>
                    <a:pt x="422" y="0"/>
                    <a:pt x="356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65;p17">
              <a:extLst>
                <a:ext uri="{FF2B5EF4-FFF2-40B4-BE49-F238E27FC236}">
                  <a16:creationId xmlns:a16="http://schemas.microsoft.com/office/drawing/2014/main" id="{1C223261-28D5-0DC6-E3A6-9C733E4D5AA4}"/>
                </a:ext>
              </a:extLst>
            </p:cNvPr>
            <p:cNvSpPr/>
            <p:nvPr/>
          </p:nvSpPr>
          <p:spPr>
            <a:xfrm rot="2700000">
              <a:off x="234120" y="1187127"/>
              <a:ext cx="70064" cy="203151"/>
            </a:xfrm>
            <a:custGeom>
              <a:avLst/>
              <a:gdLst/>
              <a:ahLst/>
              <a:cxnLst/>
              <a:rect l="l" t="t" r="r" b="b"/>
              <a:pathLst>
                <a:path w="1741" h="5048" extrusionOk="0">
                  <a:moveTo>
                    <a:pt x="1005" y="532"/>
                  </a:moveTo>
                  <a:cubicBezTo>
                    <a:pt x="1004" y="538"/>
                    <a:pt x="1004" y="543"/>
                    <a:pt x="1003" y="548"/>
                  </a:cubicBezTo>
                  <a:lnTo>
                    <a:pt x="1005" y="532"/>
                  </a:lnTo>
                  <a:close/>
                  <a:moveTo>
                    <a:pt x="1392" y="0"/>
                  </a:moveTo>
                  <a:cubicBezTo>
                    <a:pt x="1389" y="0"/>
                    <a:pt x="1387" y="0"/>
                    <a:pt x="1384" y="0"/>
                  </a:cubicBezTo>
                  <a:cubicBezTo>
                    <a:pt x="1291" y="4"/>
                    <a:pt x="1196" y="34"/>
                    <a:pt x="1132" y="104"/>
                  </a:cubicBezTo>
                  <a:lnTo>
                    <a:pt x="1077" y="176"/>
                  </a:lnTo>
                  <a:cubicBezTo>
                    <a:pt x="1044" y="232"/>
                    <a:pt x="1028" y="291"/>
                    <a:pt x="1028" y="355"/>
                  </a:cubicBezTo>
                  <a:cubicBezTo>
                    <a:pt x="1021" y="403"/>
                    <a:pt x="1016" y="450"/>
                    <a:pt x="1010" y="498"/>
                  </a:cubicBezTo>
                  <a:lnTo>
                    <a:pt x="1010" y="498"/>
                  </a:lnTo>
                  <a:cubicBezTo>
                    <a:pt x="975" y="752"/>
                    <a:pt x="938" y="1007"/>
                    <a:pt x="898" y="1261"/>
                  </a:cubicBezTo>
                  <a:cubicBezTo>
                    <a:pt x="857" y="1514"/>
                    <a:pt x="812" y="1767"/>
                    <a:pt x="761" y="2018"/>
                  </a:cubicBezTo>
                  <a:cubicBezTo>
                    <a:pt x="708" y="2274"/>
                    <a:pt x="651" y="2527"/>
                    <a:pt x="585" y="2781"/>
                  </a:cubicBezTo>
                  <a:cubicBezTo>
                    <a:pt x="516" y="3050"/>
                    <a:pt x="441" y="3317"/>
                    <a:pt x="358" y="3584"/>
                  </a:cubicBezTo>
                  <a:cubicBezTo>
                    <a:pt x="266" y="3884"/>
                    <a:pt x="165" y="4181"/>
                    <a:pt x="61" y="4477"/>
                  </a:cubicBezTo>
                  <a:cubicBezTo>
                    <a:pt x="46" y="4517"/>
                    <a:pt x="32" y="4559"/>
                    <a:pt x="17" y="4599"/>
                  </a:cubicBezTo>
                  <a:cubicBezTo>
                    <a:pt x="2" y="4647"/>
                    <a:pt x="1" y="4693"/>
                    <a:pt x="11" y="4741"/>
                  </a:cubicBezTo>
                  <a:cubicBezTo>
                    <a:pt x="13" y="4788"/>
                    <a:pt x="27" y="4832"/>
                    <a:pt x="54" y="4872"/>
                  </a:cubicBezTo>
                  <a:cubicBezTo>
                    <a:pt x="75" y="4914"/>
                    <a:pt x="106" y="4948"/>
                    <a:pt x="145" y="4973"/>
                  </a:cubicBezTo>
                  <a:cubicBezTo>
                    <a:pt x="179" y="5004"/>
                    <a:pt x="219" y="5025"/>
                    <a:pt x="266" y="5035"/>
                  </a:cubicBezTo>
                  <a:cubicBezTo>
                    <a:pt x="298" y="5043"/>
                    <a:pt x="332" y="5047"/>
                    <a:pt x="366" y="5047"/>
                  </a:cubicBezTo>
                  <a:cubicBezTo>
                    <a:pt x="427" y="5047"/>
                    <a:pt x="487" y="5033"/>
                    <a:pt x="539" y="5000"/>
                  </a:cubicBezTo>
                  <a:lnTo>
                    <a:pt x="612" y="4945"/>
                  </a:lnTo>
                  <a:cubicBezTo>
                    <a:pt x="656" y="4900"/>
                    <a:pt x="686" y="4848"/>
                    <a:pt x="703" y="4788"/>
                  </a:cubicBezTo>
                  <a:cubicBezTo>
                    <a:pt x="816" y="4474"/>
                    <a:pt x="924" y="4156"/>
                    <a:pt x="1024" y="3836"/>
                  </a:cubicBezTo>
                  <a:cubicBezTo>
                    <a:pt x="1111" y="3557"/>
                    <a:pt x="1192" y="3276"/>
                    <a:pt x="1265" y="2993"/>
                  </a:cubicBezTo>
                  <a:cubicBezTo>
                    <a:pt x="1333" y="2729"/>
                    <a:pt x="1394" y="2465"/>
                    <a:pt x="1447" y="2199"/>
                  </a:cubicBezTo>
                  <a:cubicBezTo>
                    <a:pt x="1501" y="1932"/>
                    <a:pt x="1548" y="1667"/>
                    <a:pt x="1591" y="1401"/>
                  </a:cubicBezTo>
                  <a:cubicBezTo>
                    <a:pt x="1640" y="1090"/>
                    <a:pt x="1683" y="779"/>
                    <a:pt x="1724" y="467"/>
                  </a:cubicBezTo>
                  <a:cubicBezTo>
                    <a:pt x="1729" y="431"/>
                    <a:pt x="1734" y="393"/>
                    <a:pt x="1739" y="355"/>
                  </a:cubicBezTo>
                  <a:cubicBezTo>
                    <a:pt x="1740" y="306"/>
                    <a:pt x="1730" y="261"/>
                    <a:pt x="1708" y="219"/>
                  </a:cubicBezTo>
                  <a:cubicBezTo>
                    <a:pt x="1694" y="175"/>
                    <a:pt x="1669" y="137"/>
                    <a:pt x="1635" y="104"/>
                  </a:cubicBezTo>
                  <a:cubicBezTo>
                    <a:pt x="1602" y="69"/>
                    <a:pt x="1565" y="46"/>
                    <a:pt x="1521" y="30"/>
                  </a:cubicBezTo>
                  <a:cubicBezTo>
                    <a:pt x="1481" y="10"/>
                    <a:pt x="1437" y="0"/>
                    <a:pt x="1392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66;p17">
              <a:extLst>
                <a:ext uri="{FF2B5EF4-FFF2-40B4-BE49-F238E27FC236}">
                  <a16:creationId xmlns:a16="http://schemas.microsoft.com/office/drawing/2014/main" id="{F3B8BA32-B83D-1134-1AD5-CA44FF1EA1A7}"/>
                </a:ext>
              </a:extLst>
            </p:cNvPr>
            <p:cNvSpPr/>
            <p:nvPr/>
          </p:nvSpPr>
          <p:spPr>
            <a:xfrm rot="2700000">
              <a:off x="-337672" y="473049"/>
              <a:ext cx="210837" cy="184799"/>
            </a:xfrm>
            <a:custGeom>
              <a:avLst/>
              <a:gdLst/>
              <a:ahLst/>
              <a:cxnLst/>
              <a:rect l="l" t="t" r="r" b="b"/>
              <a:pathLst>
                <a:path w="5239" h="4592" extrusionOk="0">
                  <a:moveTo>
                    <a:pt x="4895" y="1"/>
                  </a:moveTo>
                  <a:cubicBezTo>
                    <a:pt x="4891" y="1"/>
                    <a:pt x="4886" y="1"/>
                    <a:pt x="4881" y="1"/>
                  </a:cubicBezTo>
                  <a:lnTo>
                    <a:pt x="4787" y="14"/>
                  </a:lnTo>
                  <a:cubicBezTo>
                    <a:pt x="4727" y="30"/>
                    <a:pt x="4674" y="60"/>
                    <a:pt x="4630" y="105"/>
                  </a:cubicBezTo>
                  <a:lnTo>
                    <a:pt x="4630" y="104"/>
                  </a:lnTo>
                  <a:cubicBezTo>
                    <a:pt x="4322" y="362"/>
                    <a:pt x="4016" y="622"/>
                    <a:pt x="3711" y="883"/>
                  </a:cubicBezTo>
                  <a:cubicBezTo>
                    <a:pt x="3420" y="1132"/>
                    <a:pt x="3132" y="1382"/>
                    <a:pt x="2843" y="1633"/>
                  </a:cubicBezTo>
                  <a:cubicBezTo>
                    <a:pt x="2561" y="1877"/>
                    <a:pt x="2279" y="2123"/>
                    <a:pt x="1997" y="2369"/>
                  </a:cubicBezTo>
                  <a:cubicBezTo>
                    <a:pt x="1710" y="2617"/>
                    <a:pt x="1424" y="2865"/>
                    <a:pt x="1135" y="3112"/>
                  </a:cubicBezTo>
                  <a:cubicBezTo>
                    <a:pt x="833" y="3372"/>
                    <a:pt x="530" y="3630"/>
                    <a:pt x="224" y="3886"/>
                  </a:cubicBezTo>
                  <a:cubicBezTo>
                    <a:pt x="185" y="3919"/>
                    <a:pt x="146" y="3951"/>
                    <a:pt x="107" y="3984"/>
                  </a:cubicBezTo>
                  <a:cubicBezTo>
                    <a:pt x="72" y="4016"/>
                    <a:pt x="48" y="4054"/>
                    <a:pt x="33" y="4098"/>
                  </a:cubicBezTo>
                  <a:cubicBezTo>
                    <a:pt x="11" y="4141"/>
                    <a:pt x="1" y="4186"/>
                    <a:pt x="3" y="4235"/>
                  </a:cubicBezTo>
                  <a:cubicBezTo>
                    <a:pt x="1" y="4284"/>
                    <a:pt x="11" y="4330"/>
                    <a:pt x="33" y="4371"/>
                  </a:cubicBezTo>
                  <a:cubicBezTo>
                    <a:pt x="47" y="4415"/>
                    <a:pt x="72" y="4454"/>
                    <a:pt x="107" y="4487"/>
                  </a:cubicBezTo>
                  <a:cubicBezTo>
                    <a:pt x="172" y="4546"/>
                    <a:pt x="257" y="4591"/>
                    <a:pt x="347" y="4591"/>
                  </a:cubicBezTo>
                  <a:cubicBezTo>
                    <a:pt x="351" y="4591"/>
                    <a:pt x="354" y="4591"/>
                    <a:pt x="358" y="4591"/>
                  </a:cubicBezTo>
                  <a:lnTo>
                    <a:pt x="452" y="4577"/>
                  </a:lnTo>
                  <a:cubicBezTo>
                    <a:pt x="512" y="4561"/>
                    <a:pt x="565" y="4531"/>
                    <a:pt x="609" y="4487"/>
                  </a:cubicBezTo>
                  <a:cubicBezTo>
                    <a:pt x="917" y="4228"/>
                    <a:pt x="1223" y="3969"/>
                    <a:pt x="1529" y="3708"/>
                  </a:cubicBezTo>
                  <a:cubicBezTo>
                    <a:pt x="1819" y="3460"/>
                    <a:pt x="2109" y="3210"/>
                    <a:pt x="2397" y="2959"/>
                  </a:cubicBezTo>
                  <a:cubicBezTo>
                    <a:pt x="2679" y="2714"/>
                    <a:pt x="2961" y="2469"/>
                    <a:pt x="3243" y="2223"/>
                  </a:cubicBezTo>
                  <a:cubicBezTo>
                    <a:pt x="3529" y="1975"/>
                    <a:pt x="3817" y="1727"/>
                    <a:pt x="4104" y="1480"/>
                  </a:cubicBezTo>
                  <a:cubicBezTo>
                    <a:pt x="4406" y="1220"/>
                    <a:pt x="4709" y="962"/>
                    <a:pt x="5015" y="705"/>
                  </a:cubicBezTo>
                  <a:cubicBezTo>
                    <a:pt x="5054" y="672"/>
                    <a:pt x="5093" y="639"/>
                    <a:pt x="5132" y="607"/>
                  </a:cubicBezTo>
                  <a:cubicBezTo>
                    <a:pt x="5167" y="575"/>
                    <a:pt x="5191" y="537"/>
                    <a:pt x="5206" y="493"/>
                  </a:cubicBezTo>
                  <a:cubicBezTo>
                    <a:pt x="5229" y="450"/>
                    <a:pt x="5239" y="405"/>
                    <a:pt x="5236" y="356"/>
                  </a:cubicBezTo>
                  <a:cubicBezTo>
                    <a:pt x="5239" y="307"/>
                    <a:pt x="5229" y="261"/>
                    <a:pt x="5206" y="219"/>
                  </a:cubicBezTo>
                  <a:cubicBezTo>
                    <a:pt x="5191" y="175"/>
                    <a:pt x="5167" y="136"/>
                    <a:pt x="5132" y="105"/>
                  </a:cubicBezTo>
                  <a:cubicBezTo>
                    <a:pt x="5068" y="46"/>
                    <a:pt x="4984" y="1"/>
                    <a:pt x="489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67;p17">
              <a:extLst>
                <a:ext uri="{FF2B5EF4-FFF2-40B4-BE49-F238E27FC236}">
                  <a16:creationId xmlns:a16="http://schemas.microsoft.com/office/drawing/2014/main" id="{E4C511C6-431C-1002-D846-4B6ED753DF53}"/>
                </a:ext>
              </a:extLst>
            </p:cNvPr>
            <p:cNvSpPr/>
            <p:nvPr/>
          </p:nvSpPr>
          <p:spPr>
            <a:xfrm rot="2700000">
              <a:off x="-220668" y="686459"/>
              <a:ext cx="237036" cy="191601"/>
            </a:xfrm>
            <a:custGeom>
              <a:avLst/>
              <a:gdLst/>
              <a:ahLst/>
              <a:cxnLst/>
              <a:rect l="l" t="t" r="r" b="b"/>
              <a:pathLst>
                <a:path w="5890" h="4761" extrusionOk="0">
                  <a:moveTo>
                    <a:pt x="5525" y="0"/>
                  </a:moveTo>
                  <a:cubicBezTo>
                    <a:pt x="5464" y="0"/>
                    <a:pt x="5402" y="14"/>
                    <a:pt x="5351" y="48"/>
                  </a:cubicBezTo>
                  <a:cubicBezTo>
                    <a:pt x="5004" y="281"/>
                    <a:pt x="4659" y="520"/>
                    <a:pt x="4318" y="764"/>
                  </a:cubicBezTo>
                  <a:cubicBezTo>
                    <a:pt x="3978" y="1007"/>
                    <a:pt x="3656" y="1246"/>
                    <a:pt x="3331" y="1493"/>
                  </a:cubicBezTo>
                  <a:cubicBezTo>
                    <a:pt x="2980" y="1761"/>
                    <a:pt x="2633" y="2033"/>
                    <a:pt x="2289" y="2309"/>
                  </a:cubicBezTo>
                  <a:cubicBezTo>
                    <a:pt x="1952" y="2581"/>
                    <a:pt x="1619" y="2857"/>
                    <a:pt x="1288" y="3136"/>
                  </a:cubicBezTo>
                  <a:cubicBezTo>
                    <a:pt x="937" y="3433"/>
                    <a:pt x="589" y="3732"/>
                    <a:pt x="242" y="4036"/>
                  </a:cubicBezTo>
                  <a:lnTo>
                    <a:pt x="107" y="4154"/>
                  </a:lnTo>
                  <a:cubicBezTo>
                    <a:pt x="72" y="4186"/>
                    <a:pt x="48" y="4224"/>
                    <a:pt x="33" y="4268"/>
                  </a:cubicBezTo>
                  <a:cubicBezTo>
                    <a:pt x="12" y="4311"/>
                    <a:pt x="0" y="4357"/>
                    <a:pt x="3" y="4406"/>
                  </a:cubicBezTo>
                  <a:cubicBezTo>
                    <a:pt x="3" y="4492"/>
                    <a:pt x="42" y="4596"/>
                    <a:pt x="107" y="4657"/>
                  </a:cubicBezTo>
                  <a:cubicBezTo>
                    <a:pt x="170" y="4715"/>
                    <a:pt x="257" y="4761"/>
                    <a:pt x="347" y="4761"/>
                  </a:cubicBezTo>
                  <a:cubicBezTo>
                    <a:pt x="351" y="4761"/>
                    <a:pt x="354" y="4761"/>
                    <a:pt x="358" y="4761"/>
                  </a:cubicBezTo>
                  <a:lnTo>
                    <a:pt x="452" y="4748"/>
                  </a:lnTo>
                  <a:cubicBezTo>
                    <a:pt x="512" y="4731"/>
                    <a:pt x="565" y="4701"/>
                    <a:pt x="609" y="4657"/>
                  </a:cubicBezTo>
                  <a:cubicBezTo>
                    <a:pt x="1001" y="4312"/>
                    <a:pt x="1396" y="3971"/>
                    <a:pt x="1795" y="3635"/>
                  </a:cubicBezTo>
                  <a:cubicBezTo>
                    <a:pt x="2165" y="3322"/>
                    <a:pt x="2539" y="3014"/>
                    <a:pt x="2916" y="2712"/>
                  </a:cubicBezTo>
                  <a:cubicBezTo>
                    <a:pt x="3122" y="2547"/>
                    <a:pt x="3327" y="2386"/>
                    <a:pt x="3535" y="2225"/>
                  </a:cubicBezTo>
                  <a:lnTo>
                    <a:pt x="3535" y="2225"/>
                  </a:lnTo>
                  <a:lnTo>
                    <a:pt x="3463" y="2280"/>
                  </a:lnTo>
                  <a:cubicBezTo>
                    <a:pt x="3745" y="2062"/>
                    <a:pt x="4031" y="1848"/>
                    <a:pt x="4318" y="1637"/>
                  </a:cubicBezTo>
                  <a:cubicBezTo>
                    <a:pt x="4609" y="1424"/>
                    <a:pt x="4901" y="1216"/>
                    <a:pt x="5197" y="1011"/>
                  </a:cubicBezTo>
                  <a:cubicBezTo>
                    <a:pt x="5368" y="893"/>
                    <a:pt x="5538" y="777"/>
                    <a:pt x="5710" y="661"/>
                  </a:cubicBezTo>
                  <a:cubicBezTo>
                    <a:pt x="5786" y="610"/>
                    <a:pt x="5848" y="541"/>
                    <a:pt x="5873" y="449"/>
                  </a:cubicBezTo>
                  <a:cubicBezTo>
                    <a:pt x="5888" y="402"/>
                    <a:pt x="5889" y="355"/>
                    <a:pt x="5879" y="308"/>
                  </a:cubicBezTo>
                  <a:cubicBezTo>
                    <a:pt x="5877" y="260"/>
                    <a:pt x="5863" y="216"/>
                    <a:pt x="5837" y="176"/>
                  </a:cubicBezTo>
                  <a:cubicBezTo>
                    <a:pt x="5788" y="100"/>
                    <a:pt x="5715" y="33"/>
                    <a:pt x="5625" y="12"/>
                  </a:cubicBezTo>
                  <a:cubicBezTo>
                    <a:pt x="5593" y="5"/>
                    <a:pt x="5559" y="0"/>
                    <a:pt x="552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68;p17">
              <a:extLst>
                <a:ext uri="{FF2B5EF4-FFF2-40B4-BE49-F238E27FC236}">
                  <a16:creationId xmlns:a16="http://schemas.microsoft.com/office/drawing/2014/main" id="{6C9B2019-AA1A-AAFC-3DFE-1B48B363D42F}"/>
                </a:ext>
              </a:extLst>
            </p:cNvPr>
            <p:cNvSpPr/>
            <p:nvPr/>
          </p:nvSpPr>
          <p:spPr>
            <a:xfrm rot="2700000">
              <a:off x="-128797" y="914338"/>
              <a:ext cx="244722" cy="161981"/>
            </a:xfrm>
            <a:custGeom>
              <a:avLst/>
              <a:gdLst/>
              <a:ahLst/>
              <a:cxnLst/>
              <a:rect l="l" t="t" r="r" b="b"/>
              <a:pathLst>
                <a:path w="6081" h="4025" extrusionOk="0">
                  <a:moveTo>
                    <a:pt x="5721" y="1"/>
                  </a:moveTo>
                  <a:cubicBezTo>
                    <a:pt x="5657" y="2"/>
                    <a:pt x="5597" y="17"/>
                    <a:pt x="5542" y="50"/>
                  </a:cubicBezTo>
                  <a:cubicBezTo>
                    <a:pt x="5182" y="318"/>
                    <a:pt x="4813" y="574"/>
                    <a:pt x="4437" y="820"/>
                  </a:cubicBezTo>
                  <a:cubicBezTo>
                    <a:pt x="4091" y="1045"/>
                    <a:pt x="3738" y="1262"/>
                    <a:pt x="3382" y="1473"/>
                  </a:cubicBezTo>
                  <a:cubicBezTo>
                    <a:pt x="3042" y="1674"/>
                    <a:pt x="2699" y="1869"/>
                    <a:pt x="2355" y="2065"/>
                  </a:cubicBezTo>
                  <a:cubicBezTo>
                    <a:pt x="2015" y="2259"/>
                    <a:pt x="1673" y="2452"/>
                    <a:pt x="1336" y="2652"/>
                  </a:cubicBezTo>
                  <a:cubicBezTo>
                    <a:pt x="988" y="2855"/>
                    <a:pt x="645" y="3063"/>
                    <a:pt x="307" y="3281"/>
                  </a:cubicBezTo>
                  <a:cubicBezTo>
                    <a:pt x="265" y="3309"/>
                    <a:pt x="222" y="3337"/>
                    <a:pt x="181" y="3364"/>
                  </a:cubicBezTo>
                  <a:cubicBezTo>
                    <a:pt x="103" y="3414"/>
                    <a:pt x="43" y="3486"/>
                    <a:pt x="18" y="3576"/>
                  </a:cubicBezTo>
                  <a:cubicBezTo>
                    <a:pt x="3" y="3624"/>
                    <a:pt x="0" y="3670"/>
                    <a:pt x="11" y="3718"/>
                  </a:cubicBezTo>
                  <a:cubicBezTo>
                    <a:pt x="14" y="3765"/>
                    <a:pt x="28" y="3809"/>
                    <a:pt x="54" y="3849"/>
                  </a:cubicBezTo>
                  <a:cubicBezTo>
                    <a:pt x="103" y="3926"/>
                    <a:pt x="176" y="3992"/>
                    <a:pt x="266" y="4012"/>
                  </a:cubicBezTo>
                  <a:cubicBezTo>
                    <a:pt x="299" y="4020"/>
                    <a:pt x="333" y="4025"/>
                    <a:pt x="367" y="4025"/>
                  </a:cubicBezTo>
                  <a:cubicBezTo>
                    <a:pt x="428" y="4025"/>
                    <a:pt x="488" y="4011"/>
                    <a:pt x="539" y="3977"/>
                  </a:cubicBezTo>
                  <a:cubicBezTo>
                    <a:pt x="878" y="3755"/>
                    <a:pt x="1223" y="3543"/>
                    <a:pt x="1570" y="3338"/>
                  </a:cubicBezTo>
                  <a:cubicBezTo>
                    <a:pt x="1906" y="3138"/>
                    <a:pt x="2246" y="2944"/>
                    <a:pt x="2587" y="2751"/>
                  </a:cubicBezTo>
                  <a:cubicBezTo>
                    <a:pt x="2929" y="2557"/>
                    <a:pt x="3272" y="2362"/>
                    <a:pt x="3612" y="2163"/>
                  </a:cubicBezTo>
                  <a:cubicBezTo>
                    <a:pt x="3967" y="1955"/>
                    <a:pt x="4319" y="1740"/>
                    <a:pt x="4665" y="1517"/>
                  </a:cubicBezTo>
                  <a:cubicBezTo>
                    <a:pt x="5039" y="1277"/>
                    <a:pt x="5405" y="1027"/>
                    <a:pt x="5764" y="764"/>
                  </a:cubicBezTo>
                  <a:cubicBezTo>
                    <a:pt x="5809" y="731"/>
                    <a:pt x="5855" y="697"/>
                    <a:pt x="5900" y="663"/>
                  </a:cubicBezTo>
                  <a:cubicBezTo>
                    <a:pt x="5942" y="642"/>
                    <a:pt x="5975" y="610"/>
                    <a:pt x="6001" y="571"/>
                  </a:cubicBezTo>
                  <a:cubicBezTo>
                    <a:pt x="6032" y="538"/>
                    <a:pt x="6052" y="497"/>
                    <a:pt x="6063" y="451"/>
                  </a:cubicBezTo>
                  <a:cubicBezTo>
                    <a:pt x="6078" y="403"/>
                    <a:pt x="6081" y="357"/>
                    <a:pt x="6070" y="309"/>
                  </a:cubicBezTo>
                  <a:cubicBezTo>
                    <a:pt x="6068" y="262"/>
                    <a:pt x="6053" y="218"/>
                    <a:pt x="6028" y="178"/>
                  </a:cubicBezTo>
                  <a:cubicBezTo>
                    <a:pt x="5979" y="101"/>
                    <a:pt x="5907" y="35"/>
                    <a:pt x="5815" y="15"/>
                  </a:cubicBezTo>
                  <a:lnTo>
                    <a:pt x="57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69;p17">
              <a:extLst>
                <a:ext uri="{FF2B5EF4-FFF2-40B4-BE49-F238E27FC236}">
                  <a16:creationId xmlns:a16="http://schemas.microsoft.com/office/drawing/2014/main" id="{ABDBDE10-370D-EFBF-0A68-21E479D1C2D7}"/>
                </a:ext>
              </a:extLst>
            </p:cNvPr>
            <p:cNvSpPr/>
            <p:nvPr/>
          </p:nvSpPr>
          <p:spPr>
            <a:xfrm rot="2700000">
              <a:off x="-56118" y="1162446"/>
              <a:ext cx="224118" cy="135984"/>
            </a:xfrm>
            <a:custGeom>
              <a:avLst/>
              <a:gdLst/>
              <a:ahLst/>
              <a:cxnLst/>
              <a:rect l="l" t="t" r="r" b="b"/>
              <a:pathLst>
                <a:path w="5569" h="3379" extrusionOk="0">
                  <a:moveTo>
                    <a:pt x="5205" y="1"/>
                  </a:moveTo>
                  <a:cubicBezTo>
                    <a:pt x="5144" y="1"/>
                    <a:pt x="5083" y="14"/>
                    <a:pt x="5031" y="47"/>
                  </a:cubicBezTo>
                  <a:cubicBezTo>
                    <a:pt x="4704" y="254"/>
                    <a:pt x="4370" y="450"/>
                    <a:pt x="4031" y="638"/>
                  </a:cubicBezTo>
                  <a:cubicBezTo>
                    <a:pt x="3709" y="816"/>
                    <a:pt x="3383" y="987"/>
                    <a:pt x="3056" y="1155"/>
                  </a:cubicBezTo>
                  <a:cubicBezTo>
                    <a:pt x="2740" y="1317"/>
                    <a:pt x="2422" y="1475"/>
                    <a:pt x="2106" y="1636"/>
                  </a:cubicBezTo>
                  <a:cubicBezTo>
                    <a:pt x="1797" y="1793"/>
                    <a:pt x="1488" y="1954"/>
                    <a:pt x="1185" y="2120"/>
                  </a:cubicBezTo>
                  <a:cubicBezTo>
                    <a:pt x="881" y="2287"/>
                    <a:pt x="583" y="2462"/>
                    <a:pt x="292" y="2647"/>
                  </a:cubicBezTo>
                  <a:cubicBezTo>
                    <a:pt x="254" y="2670"/>
                    <a:pt x="218" y="2694"/>
                    <a:pt x="181" y="2717"/>
                  </a:cubicBezTo>
                  <a:cubicBezTo>
                    <a:pt x="104" y="2768"/>
                    <a:pt x="42" y="2840"/>
                    <a:pt x="18" y="2931"/>
                  </a:cubicBezTo>
                  <a:cubicBezTo>
                    <a:pt x="3" y="2977"/>
                    <a:pt x="1" y="3025"/>
                    <a:pt x="12" y="3072"/>
                  </a:cubicBezTo>
                  <a:cubicBezTo>
                    <a:pt x="13" y="3119"/>
                    <a:pt x="28" y="3163"/>
                    <a:pt x="54" y="3204"/>
                  </a:cubicBezTo>
                  <a:cubicBezTo>
                    <a:pt x="102" y="3279"/>
                    <a:pt x="175" y="3347"/>
                    <a:pt x="267" y="3367"/>
                  </a:cubicBezTo>
                  <a:cubicBezTo>
                    <a:pt x="299" y="3374"/>
                    <a:pt x="332" y="3378"/>
                    <a:pt x="366" y="3378"/>
                  </a:cubicBezTo>
                  <a:cubicBezTo>
                    <a:pt x="427" y="3378"/>
                    <a:pt x="488" y="3365"/>
                    <a:pt x="540" y="3331"/>
                  </a:cubicBezTo>
                  <a:cubicBezTo>
                    <a:pt x="830" y="3142"/>
                    <a:pt x="1127" y="2966"/>
                    <a:pt x="1429" y="2798"/>
                  </a:cubicBezTo>
                  <a:cubicBezTo>
                    <a:pt x="1733" y="2628"/>
                    <a:pt x="2040" y="2468"/>
                    <a:pt x="2348" y="2310"/>
                  </a:cubicBezTo>
                  <a:cubicBezTo>
                    <a:pt x="2663" y="2148"/>
                    <a:pt x="2979" y="1990"/>
                    <a:pt x="3294" y="1829"/>
                  </a:cubicBezTo>
                  <a:cubicBezTo>
                    <a:pt x="3620" y="1663"/>
                    <a:pt x="3945" y="1495"/>
                    <a:pt x="4266" y="1319"/>
                  </a:cubicBezTo>
                  <a:cubicBezTo>
                    <a:pt x="4603" y="1135"/>
                    <a:pt x="4936" y="943"/>
                    <a:pt x="5263" y="741"/>
                  </a:cubicBezTo>
                  <a:cubicBezTo>
                    <a:pt x="5304" y="715"/>
                    <a:pt x="5347" y="688"/>
                    <a:pt x="5389" y="661"/>
                  </a:cubicBezTo>
                  <a:cubicBezTo>
                    <a:pt x="5466" y="613"/>
                    <a:pt x="5527" y="538"/>
                    <a:pt x="5553" y="449"/>
                  </a:cubicBezTo>
                  <a:cubicBezTo>
                    <a:pt x="5568" y="402"/>
                    <a:pt x="5569" y="355"/>
                    <a:pt x="5559" y="307"/>
                  </a:cubicBezTo>
                  <a:cubicBezTo>
                    <a:pt x="5556" y="259"/>
                    <a:pt x="5542" y="216"/>
                    <a:pt x="5516" y="175"/>
                  </a:cubicBezTo>
                  <a:cubicBezTo>
                    <a:pt x="5467" y="99"/>
                    <a:pt x="5395" y="32"/>
                    <a:pt x="5304" y="12"/>
                  </a:cubicBezTo>
                  <a:cubicBezTo>
                    <a:pt x="5272" y="5"/>
                    <a:pt x="5238" y="1"/>
                    <a:pt x="5205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9">
            <a:extLst>
              <a:ext uri="{FF2B5EF4-FFF2-40B4-BE49-F238E27FC236}">
                <a16:creationId xmlns:a16="http://schemas.microsoft.com/office/drawing/2014/main" id="{532AFEA9-7889-CE7D-6782-D8647BE6A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34079" y="6099326"/>
            <a:ext cx="2188654" cy="890093"/>
          </a:xfrm>
          <a:prstGeom prst="rect">
            <a:avLst/>
          </a:prstGeom>
        </p:spPr>
      </p:pic>
      <p:pic>
        <p:nvPicPr>
          <p:cNvPr id="287" name="Picture 21">
            <a:extLst>
              <a:ext uri="{FF2B5EF4-FFF2-40B4-BE49-F238E27FC236}">
                <a16:creationId xmlns:a16="http://schemas.microsoft.com/office/drawing/2014/main" id="{63CDFE91-3279-1186-1AE7-C332CCB26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289" name="Google Shape;171;p17">
            <a:extLst>
              <a:ext uri="{FF2B5EF4-FFF2-40B4-BE49-F238E27FC236}">
                <a16:creationId xmlns:a16="http://schemas.microsoft.com/office/drawing/2014/main" id="{292F90F0-6DD7-4AF1-7161-61AC3DFDEC8C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8" name="Google Shape;172;p17">
            <a:extLst>
              <a:ext uri="{FF2B5EF4-FFF2-40B4-BE49-F238E27FC236}">
                <a16:creationId xmlns:a16="http://schemas.microsoft.com/office/drawing/2014/main" id="{8722C698-3654-0DA6-A00B-A2D08747EF67}"/>
              </a:ext>
            </a:extLst>
          </p:cNvPr>
          <p:cNvGrpSpPr/>
          <p:nvPr userDrawn="1"/>
        </p:nvGrpSpPr>
        <p:grpSpPr>
          <a:xfrm>
            <a:off x="6095841" y="-83016"/>
            <a:ext cx="556811" cy="527792"/>
            <a:chOff x="6336413" y="1028532"/>
            <a:chExt cx="2935221" cy="2782245"/>
          </a:xfrm>
        </p:grpSpPr>
        <p:sp>
          <p:nvSpPr>
            <p:cNvPr id="489" name="Google Shape;173;p17">
              <a:extLst>
                <a:ext uri="{FF2B5EF4-FFF2-40B4-BE49-F238E27FC236}">
                  <a16:creationId xmlns:a16="http://schemas.microsoft.com/office/drawing/2014/main" id="{8DA6C4FE-8C7B-6948-A1FF-E452B6051719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7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4;p17">
              <a:extLst>
                <a:ext uri="{FF2B5EF4-FFF2-40B4-BE49-F238E27FC236}">
                  <a16:creationId xmlns:a16="http://schemas.microsoft.com/office/drawing/2014/main" id="{8A5B2007-6B68-3A84-EF1F-1684CE495B70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175;p17">
            <a:extLst>
              <a:ext uri="{FF2B5EF4-FFF2-40B4-BE49-F238E27FC236}">
                <a16:creationId xmlns:a16="http://schemas.microsoft.com/office/drawing/2014/main" id="{73354FAE-865E-8D5C-FB90-8A5162F3C404}"/>
              </a:ext>
            </a:extLst>
          </p:cNvPr>
          <p:cNvGrpSpPr/>
          <p:nvPr userDrawn="1"/>
        </p:nvGrpSpPr>
        <p:grpSpPr>
          <a:xfrm>
            <a:off x="10881802" y="116126"/>
            <a:ext cx="999365" cy="957826"/>
            <a:chOff x="9695024" y="161843"/>
            <a:chExt cx="999365" cy="957826"/>
          </a:xfrm>
        </p:grpSpPr>
        <p:sp>
          <p:nvSpPr>
            <p:cNvPr id="492" name="Google Shape;176;p17">
              <a:extLst>
                <a:ext uri="{FF2B5EF4-FFF2-40B4-BE49-F238E27FC236}">
                  <a16:creationId xmlns:a16="http://schemas.microsoft.com/office/drawing/2014/main" id="{CCB4287D-BECD-D03C-189A-BC9F1BCA1EBE}"/>
                </a:ext>
              </a:extLst>
            </p:cNvPr>
            <p:cNvSpPr/>
            <p:nvPr/>
          </p:nvSpPr>
          <p:spPr>
            <a:xfrm rot="2157037">
              <a:off x="9781073" y="345723"/>
              <a:ext cx="806408" cy="554771"/>
            </a:xfrm>
            <a:custGeom>
              <a:avLst/>
              <a:gdLst/>
              <a:ahLst/>
              <a:cxnLst/>
              <a:rect l="l" t="t" r="r" b="b"/>
              <a:pathLst>
                <a:path w="29691" h="20426" extrusionOk="0">
                  <a:moveTo>
                    <a:pt x="6771" y="0"/>
                  </a:moveTo>
                  <a:cubicBezTo>
                    <a:pt x="4499" y="0"/>
                    <a:pt x="2213" y="226"/>
                    <a:pt x="0" y="677"/>
                  </a:cubicBezTo>
                  <a:cubicBezTo>
                    <a:pt x="2555" y="9208"/>
                    <a:pt x="9979" y="20425"/>
                    <a:pt x="19922" y="20425"/>
                  </a:cubicBezTo>
                  <a:cubicBezTo>
                    <a:pt x="22623" y="20425"/>
                    <a:pt x="25511" y="19597"/>
                    <a:pt x="28537" y="17663"/>
                  </a:cubicBezTo>
                  <a:cubicBezTo>
                    <a:pt x="29690" y="5930"/>
                    <a:pt x="18426" y="0"/>
                    <a:pt x="677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7;p17">
              <a:extLst>
                <a:ext uri="{FF2B5EF4-FFF2-40B4-BE49-F238E27FC236}">
                  <a16:creationId xmlns:a16="http://schemas.microsoft.com/office/drawing/2014/main" id="{CD84D66B-98E3-2297-4C38-AA1B43456D6D}"/>
                </a:ext>
              </a:extLst>
            </p:cNvPr>
            <p:cNvSpPr/>
            <p:nvPr/>
          </p:nvSpPr>
          <p:spPr>
            <a:xfrm rot="2157037">
              <a:off x="9846576" y="465419"/>
              <a:ext cx="785088" cy="468402"/>
            </a:xfrm>
            <a:custGeom>
              <a:avLst/>
              <a:gdLst/>
              <a:ahLst/>
              <a:cxnLst/>
              <a:rect l="l" t="t" r="r" b="b"/>
              <a:pathLst>
                <a:path w="28906" h="17246" extrusionOk="0">
                  <a:moveTo>
                    <a:pt x="521" y="1"/>
                  </a:moveTo>
                  <a:cubicBezTo>
                    <a:pt x="360" y="1"/>
                    <a:pt x="198" y="79"/>
                    <a:pt x="119" y="228"/>
                  </a:cubicBezTo>
                  <a:cubicBezTo>
                    <a:pt x="1" y="451"/>
                    <a:pt x="60" y="736"/>
                    <a:pt x="286" y="862"/>
                  </a:cubicBezTo>
                  <a:cubicBezTo>
                    <a:pt x="2114" y="1897"/>
                    <a:pt x="3934" y="2947"/>
                    <a:pt x="5746" y="4006"/>
                  </a:cubicBezTo>
                  <a:cubicBezTo>
                    <a:pt x="7559" y="5066"/>
                    <a:pt x="9367" y="6136"/>
                    <a:pt x="11172" y="7209"/>
                  </a:cubicBezTo>
                  <a:cubicBezTo>
                    <a:pt x="12978" y="8284"/>
                    <a:pt x="14781" y="9360"/>
                    <a:pt x="16587" y="10435"/>
                  </a:cubicBezTo>
                  <a:cubicBezTo>
                    <a:pt x="18391" y="11509"/>
                    <a:pt x="20198" y="12580"/>
                    <a:pt x="22011" y="13642"/>
                  </a:cubicBezTo>
                  <a:cubicBezTo>
                    <a:pt x="23821" y="14705"/>
                    <a:pt x="25638" y="15758"/>
                    <a:pt x="27464" y="16796"/>
                  </a:cubicBezTo>
                  <a:cubicBezTo>
                    <a:pt x="27694" y="16925"/>
                    <a:pt x="27923" y="17056"/>
                    <a:pt x="28153" y="17185"/>
                  </a:cubicBezTo>
                  <a:cubicBezTo>
                    <a:pt x="28224" y="17225"/>
                    <a:pt x="28306" y="17245"/>
                    <a:pt x="28387" y="17245"/>
                  </a:cubicBezTo>
                  <a:cubicBezTo>
                    <a:pt x="28549" y="17245"/>
                    <a:pt x="28710" y="17168"/>
                    <a:pt x="28789" y="17019"/>
                  </a:cubicBezTo>
                  <a:cubicBezTo>
                    <a:pt x="28905" y="16799"/>
                    <a:pt x="28848" y="16512"/>
                    <a:pt x="28622" y="16384"/>
                  </a:cubicBezTo>
                  <a:cubicBezTo>
                    <a:pt x="26793" y="15350"/>
                    <a:pt x="24975" y="14299"/>
                    <a:pt x="23162" y="13240"/>
                  </a:cubicBezTo>
                  <a:cubicBezTo>
                    <a:pt x="21348" y="12180"/>
                    <a:pt x="19540" y="11110"/>
                    <a:pt x="17736" y="10037"/>
                  </a:cubicBezTo>
                  <a:cubicBezTo>
                    <a:pt x="15930" y="8964"/>
                    <a:pt x="14126" y="7886"/>
                    <a:pt x="12321" y="6812"/>
                  </a:cubicBezTo>
                  <a:cubicBezTo>
                    <a:pt x="10516" y="5738"/>
                    <a:pt x="8709" y="4666"/>
                    <a:pt x="6897" y="3604"/>
                  </a:cubicBezTo>
                  <a:cubicBezTo>
                    <a:pt x="5086" y="2542"/>
                    <a:pt x="3269" y="1488"/>
                    <a:pt x="1443" y="451"/>
                  </a:cubicBezTo>
                  <a:cubicBezTo>
                    <a:pt x="1214" y="321"/>
                    <a:pt x="984" y="190"/>
                    <a:pt x="755" y="61"/>
                  </a:cubicBezTo>
                  <a:cubicBezTo>
                    <a:pt x="684" y="21"/>
                    <a:pt x="603" y="1"/>
                    <a:pt x="521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8;p17">
              <a:extLst>
                <a:ext uri="{FF2B5EF4-FFF2-40B4-BE49-F238E27FC236}">
                  <a16:creationId xmlns:a16="http://schemas.microsoft.com/office/drawing/2014/main" id="{0EEE031A-45F8-81DF-ED72-1885C4D656EF}"/>
                </a:ext>
              </a:extLst>
            </p:cNvPr>
            <p:cNvSpPr/>
            <p:nvPr/>
          </p:nvSpPr>
          <p:spPr>
            <a:xfrm rot="2157037">
              <a:off x="9999878" y="388684"/>
              <a:ext cx="134741" cy="58883"/>
            </a:xfrm>
            <a:custGeom>
              <a:avLst/>
              <a:gdLst/>
              <a:ahLst/>
              <a:cxnLst/>
              <a:rect l="l" t="t" r="r" b="b"/>
              <a:pathLst>
                <a:path w="4961" h="2168" extrusionOk="0">
                  <a:moveTo>
                    <a:pt x="4491" y="0"/>
                  </a:moveTo>
                  <a:cubicBezTo>
                    <a:pt x="4449" y="0"/>
                    <a:pt x="4408" y="6"/>
                    <a:pt x="4367" y="16"/>
                  </a:cubicBezTo>
                  <a:cubicBezTo>
                    <a:pt x="4105" y="89"/>
                    <a:pt x="3845" y="164"/>
                    <a:pt x="3584" y="241"/>
                  </a:cubicBezTo>
                  <a:cubicBezTo>
                    <a:pt x="3325" y="317"/>
                    <a:pt x="3067" y="395"/>
                    <a:pt x="2809" y="474"/>
                  </a:cubicBezTo>
                  <a:cubicBezTo>
                    <a:pt x="2550" y="553"/>
                    <a:pt x="2292" y="633"/>
                    <a:pt x="2034" y="715"/>
                  </a:cubicBezTo>
                  <a:cubicBezTo>
                    <a:pt x="1772" y="797"/>
                    <a:pt x="1511" y="880"/>
                    <a:pt x="1250" y="964"/>
                  </a:cubicBezTo>
                  <a:cubicBezTo>
                    <a:pt x="989" y="1048"/>
                    <a:pt x="717" y="1136"/>
                    <a:pt x="451" y="1221"/>
                  </a:cubicBezTo>
                  <a:cubicBezTo>
                    <a:pt x="416" y="1233"/>
                    <a:pt x="382" y="1244"/>
                    <a:pt x="347" y="1254"/>
                  </a:cubicBezTo>
                  <a:cubicBezTo>
                    <a:pt x="287" y="1269"/>
                    <a:pt x="234" y="1297"/>
                    <a:pt x="189" y="1338"/>
                  </a:cubicBezTo>
                  <a:cubicBezTo>
                    <a:pt x="139" y="1371"/>
                    <a:pt x="99" y="1413"/>
                    <a:pt x="70" y="1468"/>
                  </a:cubicBezTo>
                  <a:cubicBezTo>
                    <a:pt x="36" y="1521"/>
                    <a:pt x="17" y="1579"/>
                    <a:pt x="15" y="1640"/>
                  </a:cubicBezTo>
                  <a:cubicBezTo>
                    <a:pt x="1" y="1703"/>
                    <a:pt x="3" y="1764"/>
                    <a:pt x="23" y="1826"/>
                  </a:cubicBezTo>
                  <a:cubicBezTo>
                    <a:pt x="39" y="1863"/>
                    <a:pt x="55" y="1900"/>
                    <a:pt x="70" y="1937"/>
                  </a:cubicBezTo>
                  <a:cubicBezTo>
                    <a:pt x="111" y="2006"/>
                    <a:pt x="166" y="2063"/>
                    <a:pt x="237" y="2104"/>
                  </a:cubicBezTo>
                  <a:lnTo>
                    <a:pt x="347" y="2151"/>
                  </a:lnTo>
                  <a:cubicBezTo>
                    <a:pt x="388" y="2162"/>
                    <a:pt x="430" y="2168"/>
                    <a:pt x="471" y="2168"/>
                  </a:cubicBezTo>
                  <a:cubicBezTo>
                    <a:pt x="512" y="2168"/>
                    <a:pt x="553" y="2162"/>
                    <a:pt x="594" y="2151"/>
                  </a:cubicBezTo>
                  <a:lnTo>
                    <a:pt x="595" y="2151"/>
                  </a:lnTo>
                  <a:cubicBezTo>
                    <a:pt x="862" y="2064"/>
                    <a:pt x="1130" y="1979"/>
                    <a:pt x="1397" y="1892"/>
                  </a:cubicBezTo>
                  <a:cubicBezTo>
                    <a:pt x="1665" y="1807"/>
                    <a:pt x="1921" y="1725"/>
                    <a:pt x="2182" y="1643"/>
                  </a:cubicBezTo>
                  <a:cubicBezTo>
                    <a:pt x="2440" y="1560"/>
                    <a:pt x="2698" y="1480"/>
                    <a:pt x="2958" y="1399"/>
                  </a:cubicBezTo>
                  <a:cubicBezTo>
                    <a:pt x="3215" y="1320"/>
                    <a:pt x="3473" y="1243"/>
                    <a:pt x="3733" y="1166"/>
                  </a:cubicBezTo>
                  <a:cubicBezTo>
                    <a:pt x="3991" y="1090"/>
                    <a:pt x="4253" y="1013"/>
                    <a:pt x="4514" y="940"/>
                  </a:cubicBezTo>
                  <a:cubicBezTo>
                    <a:pt x="4548" y="932"/>
                    <a:pt x="4581" y="922"/>
                    <a:pt x="4615" y="913"/>
                  </a:cubicBezTo>
                  <a:cubicBezTo>
                    <a:pt x="4675" y="898"/>
                    <a:pt x="4727" y="870"/>
                    <a:pt x="4773" y="830"/>
                  </a:cubicBezTo>
                  <a:cubicBezTo>
                    <a:pt x="4823" y="796"/>
                    <a:pt x="4863" y="754"/>
                    <a:pt x="4892" y="700"/>
                  </a:cubicBezTo>
                  <a:cubicBezTo>
                    <a:pt x="4926" y="646"/>
                    <a:pt x="4944" y="588"/>
                    <a:pt x="4947" y="527"/>
                  </a:cubicBezTo>
                  <a:cubicBezTo>
                    <a:pt x="4961" y="465"/>
                    <a:pt x="4958" y="402"/>
                    <a:pt x="4938" y="341"/>
                  </a:cubicBezTo>
                  <a:lnTo>
                    <a:pt x="4892" y="231"/>
                  </a:lnTo>
                  <a:cubicBezTo>
                    <a:pt x="4850" y="160"/>
                    <a:pt x="4795" y="105"/>
                    <a:pt x="4725" y="64"/>
                  </a:cubicBezTo>
                  <a:cubicBezTo>
                    <a:pt x="4688" y="48"/>
                    <a:pt x="4651" y="33"/>
                    <a:pt x="4615" y="16"/>
                  </a:cubicBezTo>
                  <a:cubicBezTo>
                    <a:pt x="4573" y="6"/>
                    <a:pt x="4532" y="0"/>
                    <a:pt x="4491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9;p17">
              <a:extLst>
                <a:ext uri="{FF2B5EF4-FFF2-40B4-BE49-F238E27FC236}">
                  <a16:creationId xmlns:a16="http://schemas.microsoft.com/office/drawing/2014/main" id="{9EDB99D7-609C-5EC6-CF76-E3BC9F13B409}"/>
                </a:ext>
              </a:extLst>
            </p:cNvPr>
            <p:cNvSpPr/>
            <p:nvPr/>
          </p:nvSpPr>
          <p:spPr>
            <a:xfrm rot="2157037">
              <a:off x="10024589" y="538854"/>
              <a:ext cx="176323" cy="86939"/>
            </a:xfrm>
            <a:custGeom>
              <a:avLst/>
              <a:gdLst/>
              <a:ahLst/>
              <a:cxnLst/>
              <a:rect l="l" t="t" r="r" b="b"/>
              <a:pathLst>
                <a:path w="6492" h="3201" extrusionOk="0">
                  <a:moveTo>
                    <a:pt x="6021" y="1"/>
                  </a:moveTo>
                  <a:cubicBezTo>
                    <a:pt x="5937" y="2"/>
                    <a:pt x="5859" y="23"/>
                    <a:pt x="5787" y="65"/>
                  </a:cubicBezTo>
                  <a:cubicBezTo>
                    <a:pt x="5458" y="218"/>
                    <a:pt x="5128" y="371"/>
                    <a:pt x="4797" y="521"/>
                  </a:cubicBezTo>
                  <a:cubicBezTo>
                    <a:pt x="4482" y="664"/>
                    <a:pt x="4168" y="804"/>
                    <a:pt x="3852" y="942"/>
                  </a:cubicBezTo>
                  <a:cubicBezTo>
                    <a:pt x="3676" y="1019"/>
                    <a:pt x="3500" y="1094"/>
                    <a:pt x="3324" y="1168"/>
                  </a:cubicBezTo>
                  <a:cubicBezTo>
                    <a:pt x="3361" y="1153"/>
                    <a:pt x="3398" y="1137"/>
                    <a:pt x="3435" y="1122"/>
                  </a:cubicBezTo>
                  <a:lnTo>
                    <a:pt x="3435" y="1122"/>
                  </a:lnTo>
                  <a:cubicBezTo>
                    <a:pt x="3058" y="1281"/>
                    <a:pt x="2678" y="1435"/>
                    <a:pt x="2295" y="1583"/>
                  </a:cubicBezTo>
                  <a:cubicBezTo>
                    <a:pt x="1894" y="1740"/>
                    <a:pt x="1489" y="1889"/>
                    <a:pt x="1081" y="2033"/>
                  </a:cubicBezTo>
                  <a:cubicBezTo>
                    <a:pt x="838" y="2120"/>
                    <a:pt x="592" y="2204"/>
                    <a:pt x="347" y="2287"/>
                  </a:cubicBezTo>
                  <a:cubicBezTo>
                    <a:pt x="286" y="2302"/>
                    <a:pt x="234" y="2329"/>
                    <a:pt x="189" y="2369"/>
                  </a:cubicBezTo>
                  <a:cubicBezTo>
                    <a:pt x="138" y="2403"/>
                    <a:pt x="98" y="2446"/>
                    <a:pt x="69" y="2500"/>
                  </a:cubicBezTo>
                  <a:cubicBezTo>
                    <a:pt x="34" y="2554"/>
                    <a:pt x="17" y="2611"/>
                    <a:pt x="14" y="2673"/>
                  </a:cubicBezTo>
                  <a:cubicBezTo>
                    <a:pt x="0" y="2734"/>
                    <a:pt x="3" y="2797"/>
                    <a:pt x="22" y="2859"/>
                  </a:cubicBezTo>
                  <a:cubicBezTo>
                    <a:pt x="58" y="2971"/>
                    <a:pt x="128" y="3079"/>
                    <a:pt x="235" y="3136"/>
                  </a:cubicBezTo>
                  <a:cubicBezTo>
                    <a:pt x="309" y="3175"/>
                    <a:pt x="395" y="3201"/>
                    <a:pt x="480" y="3201"/>
                  </a:cubicBezTo>
                  <a:cubicBezTo>
                    <a:pt x="518" y="3201"/>
                    <a:pt x="556" y="3195"/>
                    <a:pt x="594" y="3183"/>
                  </a:cubicBezTo>
                  <a:cubicBezTo>
                    <a:pt x="986" y="3050"/>
                    <a:pt x="1377" y="2915"/>
                    <a:pt x="1766" y="2772"/>
                  </a:cubicBezTo>
                  <a:cubicBezTo>
                    <a:pt x="2131" y="2639"/>
                    <a:pt x="2493" y="2500"/>
                    <a:pt x="2853" y="2357"/>
                  </a:cubicBezTo>
                  <a:cubicBezTo>
                    <a:pt x="3236" y="2205"/>
                    <a:pt x="3615" y="2047"/>
                    <a:pt x="3993" y="1885"/>
                  </a:cubicBezTo>
                  <a:cubicBezTo>
                    <a:pt x="4342" y="1736"/>
                    <a:pt x="4688" y="1583"/>
                    <a:pt x="5034" y="1428"/>
                  </a:cubicBezTo>
                  <a:cubicBezTo>
                    <a:pt x="5397" y="1265"/>
                    <a:pt x="5756" y="1099"/>
                    <a:pt x="6116" y="932"/>
                  </a:cubicBezTo>
                  <a:cubicBezTo>
                    <a:pt x="6163" y="910"/>
                    <a:pt x="6209" y="888"/>
                    <a:pt x="6256" y="867"/>
                  </a:cubicBezTo>
                  <a:cubicBezTo>
                    <a:pt x="6310" y="838"/>
                    <a:pt x="6353" y="798"/>
                    <a:pt x="6386" y="747"/>
                  </a:cubicBezTo>
                  <a:cubicBezTo>
                    <a:pt x="6427" y="703"/>
                    <a:pt x="6455" y="650"/>
                    <a:pt x="6470" y="589"/>
                  </a:cubicBezTo>
                  <a:cubicBezTo>
                    <a:pt x="6489" y="527"/>
                    <a:pt x="6491" y="466"/>
                    <a:pt x="6478" y="404"/>
                  </a:cubicBezTo>
                  <a:cubicBezTo>
                    <a:pt x="6475" y="342"/>
                    <a:pt x="6456" y="284"/>
                    <a:pt x="6422" y="231"/>
                  </a:cubicBezTo>
                  <a:cubicBezTo>
                    <a:pt x="6358" y="132"/>
                    <a:pt x="6263" y="44"/>
                    <a:pt x="6145" y="18"/>
                  </a:cubicBezTo>
                  <a:lnTo>
                    <a:pt x="6021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80;p17">
              <a:extLst>
                <a:ext uri="{FF2B5EF4-FFF2-40B4-BE49-F238E27FC236}">
                  <a16:creationId xmlns:a16="http://schemas.microsoft.com/office/drawing/2014/main" id="{26463B46-28BD-6964-FCB7-0DA8E342AB79}"/>
                </a:ext>
              </a:extLst>
            </p:cNvPr>
            <p:cNvSpPr/>
            <p:nvPr/>
          </p:nvSpPr>
          <p:spPr>
            <a:xfrm rot="2157037">
              <a:off x="10066534" y="682661"/>
              <a:ext cx="194846" cy="114996"/>
            </a:xfrm>
            <a:custGeom>
              <a:avLst/>
              <a:gdLst/>
              <a:ahLst/>
              <a:cxnLst/>
              <a:rect l="l" t="t" r="r" b="b"/>
              <a:pathLst>
                <a:path w="7174" h="4234" extrusionOk="0">
                  <a:moveTo>
                    <a:pt x="6705" y="1"/>
                  </a:moveTo>
                  <a:cubicBezTo>
                    <a:pt x="6621" y="1"/>
                    <a:pt x="6542" y="22"/>
                    <a:pt x="6470" y="63"/>
                  </a:cubicBezTo>
                  <a:cubicBezTo>
                    <a:pt x="6049" y="262"/>
                    <a:pt x="5631" y="467"/>
                    <a:pt x="5216" y="679"/>
                  </a:cubicBezTo>
                  <a:cubicBezTo>
                    <a:pt x="4811" y="885"/>
                    <a:pt x="4410" y="1097"/>
                    <a:pt x="4010" y="1312"/>
                  </a:cubicBezTo>
                  <a:cubicBezTo>
                    <a:pt x="3612" y="1526"/>
                    <a:pt x="3217" y="1743"/>
                    <a:pt x="2822" y="1960"/>
                  </a:cubicBezTo>
                  <a:cubicBezTo>
                    <a:pt x="2424" y="2179"/>
                    <a:pt x="2025" y="2400"/>
                    <a:pt x="1626" y="2619"/>
                  </a:cubicBezTo>
                  <a:cubicBezTo>
                    <a:pt x="1217" y="2844"/>
                    <a:pt x="806" y="3067"/>
                    <a:pt x="393" y="3286"/>
                  </a:cubicBezTo>
                  <a:cubicBezTo>
                    <a:pt x="342" y="3314"/>
                    <a:pt x="289" y="3343"/>
                    <a:pt x="237" y="3370"/>
                  </a:cubicBezTo>
                  <a:cubicBezTo>
                    <a:pt x="183" y="3399"/>
                    <a:pt x="139" y="3439"/>
                    <a:pt x="106" y="3489"/>
                  </a:cubicBezTo>
                  <a:cubicBezTo>
                    <a:pt x="65" y="3535"/>
                    <a:pt x="37" y="3587"/>
                    <a:pt x="23" y="3648"/>
                  </a:cubicBezTo>
                  <a:cubicBezTo>
                    <a:pt x="3" y="3709"/>
                    <a:pt x="1" y="3772"/>
                    <a:pt x="15" y="3833"/>
                  </a:cubicBezTo>
                  <a:cubicBezTo>
                    <a:pt x="17" y="3895"/>
                    <a:pt x="36" y="3952"/>
                    <a:pt x="70" y="4006"/>
                  </a:cubicBezTo>
                  <a:cubicBezTo>
                    <a:pt x="134" y="4105"/>
                    <a:pt x="229" y="4192"/>
                    <a:pt x="347" y="4219"/>
                  </a:cubicBezTo>
                  <a:cubicBezTo>
                    <a:pt x="388" y="4229"/>
                    <a:pt x="428" y="4234"/>
                    <a:pt x="468" y="4234"/>
                  </a:cubicBezTo>
                  <a:cubicBezTo>
                    <a:pt x="550" y="4234"/>
                    <a:pt x="629" y="4213"/>
                    <a:pt x="706" y="4173"/>
                  </a:cubicBezTo>
                  <a:lnTo>
                    <a:pt x="706" y="4172"/>
                  </a:lnTo>
                  <a:cubicBezTo>
                    <a:pt x="1121" y="3952"/>
                    <a:pt x="1533" y="3729"/>
                    <a:pt x="1945" y="3505"/>
                  </a:cubicBezTo>
                  <a:cubicBezTo>
                    <a:pt x="2345" y="3285"/>
                    <a:pt x="2743" y="3064"/>
                    <a:pt x="3143" y="2844"/>
                  </a:cubicBezTo>
                  <a:cubicBezTo>
                    <a:pt x="3538" y="2625"/>
                    <a:pt x="3933" y="2409"/>
                    <a:pt x="4331" y="2194"/>
                  </a:cubicBezTo>
                  <a:cubicBezTo>
                    <a:pt x="4730" y="1978"/>
                    <a:pt x="5130" y="1766"/>
                    <a:pt x="5534" y="1560"/>
                  </a:cubicBezTo>
                  <a:cubicBezTo>
                    <a:pt x="5945" y="1348"/>
                    <a:pt x="6361" y="1141"/>
                    <a:pt x="6779" y="941"/>
                  </a:cubicBezTo>
                  <a:cubicBezTo>
                    <a:pt x="6833" y="916"/>
                    <a:pt x="6885" y="891"/>
                    <a:pt x="6939" y="866"/>
                  </a:cubicBezTo>
                  <a:cubicBezTo>
                    <a:pt x="6993" y="837"/>
                    <a:pt x="7037" y="797"/>
                    <a:pt x="7070" y="747"/>
                  </a:cubicBezTo>
                  <a:cubicBezTo>
                    <a:pt x="7110" y="702"/>
                    <a:pt x="7137" y="649"/>
                    <a:pt x="7153" y="589"/>
                  </a:cubicBezTo>
                  <a:cubicBezTo>
                    <a:pt x="7171" y="526"/>
                    <a:pt x="7174" y="465"/>
                    <a:pt x="7161" y="403"/>
                  </a:cubicBezTo>
                  <a:cubicBezTo>
                    <a:pt x="7158" y="342"/>
                    <a:pt x="7140" y="284"/>
                    <a:pt x="7105" y="230"/>
                  </a:cubicBezTo>
                  <a:cubicBezTo>
                    <a:pt x="7041" y="131"/>
                    <a:pt x="6947" y="43"/>
                    <a:pt x="6828" y="17"/>
                  </a:cubicBezTo>
                  <a:lnTo>
                    <a:pt x="6705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81;p17">
              <a:extLst>
                <a:ext uri="{FF2B5EF4-FFF2-40B4-BE49-F238E27FC236}">
                  <a16:creationId xmlns:a16="http://schemas.microsoft.com/office/drawing/2014/main" id="{C713CE11-B996-0723-5473-4A0942D98113}"/>
                </a:ext>
              </a:extLst>
            </p:cNvPr>
            <p:cNvSpPr/>
            <p:nvPr/>
          </p:nvSpPr>
          <p:spPr>
            <a:xfrm rot="2157037">
              <a:off x="10164127" y="839260"/>
              <a:ext cx="162906" cy="99650"/>
            </a:xfrm>
            <a:custGeom>
              <a:avLst/>
              <a:gdLst/>
              <a:ahLst/>
              <a:cxnLst/>
              <a:rect l="l" t="t" r="r" b="b"/>
              <a:pathLst>
                <a:path w="5998" h="3669" extrusionOk="0">
                  <a:moveTo>
                    <a:pt x="624" y="2641"/>
                  </a:moveTo>
                  <a:cubicBezTo>
                    <a:pt x="607" y="2648"/>
                    <a:pt x="590" y="2656"/>
                    <a:pt x="573" y="2663"/>
                  </a:cubicBezTo>
                  <a:cubicBezTo>
                    <a:pt x="590" y="2656"/>
                    <a:pt x="607" y="2648"/>
                    <a:pt x="624" y="2641"/>
                  </a:cubicBezTo>
                  <a:close/>
                  <a:moveTo>
                    <a:pt x="5529" y="1"/>
                  </a:moveTo>
                  <a:cubicBezTo>
                    <a:pt x="5445" y="1"/>
                    <a:pt x="5366" y="22"/>
                    <a:pt x="5294" y="65"/>
                  </a:cubicBezTo>
                  <a:cubicBezTo>
                    <a:pt x="4944" y="284"/>
                    <a:pt x="4596" y="505"/>
                    <a:pt x="4246" y="724"/>
                  </a:cubicBezTo>
                  <a:cubicBezTo>
                    <a:pt x="3957" y="904"/>
                    <a:pt x="3670" y="1083"/>
                    <a:pt x="3378" y="1257"/>
                  </a:cubicBezTo>
                  <a:cubicBezTo>
                    <a:pt x="3113" y="1415"/>
                    <a:pt x="2845" y="1570"/>
                    <a:pt x="2573" y="1718"/>
                  </a:cubicBezTo>
                  <a:cubicBezTo>
                    <a:pt x="2292" y="1868"/>
                    <a:pt x="2007" y="2012"/>
                    <a:pt x="1720" y="2150"/>
                  </a:cubicBezTo>
                  <a:cubicBezTo>
                    <a:pt x="1388" y="2308"/>
                    <a:pt x="1050" y="2459"/>
                    <a:pt x="712" y="2603"/>
                  </a:cubicBezTo>
                  <a:cubicBezTo>
                    <a:pt x="699" y="2609"/>
                    <a:pt x="685" y="2614"/>
                    <a:pt x="672" y="2620"/>
                  </a:cubicBezTo>
                  <a:lnTo>
                    <a:pt x="672" y="2620"/>
                  </a:lnTo>
                  <a:cubicBezTo>
                    <a:pt x="564" y="2666"/>
                    <a:pt x="455" y="2711"/>
                    <a:pt x="347" y="2756"/>
                  </a:cubicBezTo>
                  <a:cubicBezTo>
                    <a:pt x="287" y="2771"/>
                    <a:pt x="234" y="2799"/>
                    <a:pt x="189" y="2839"/>
                  </a:cubicBezTo>
                  <a:cubicBezTo>
                    <a:pt x="139" y="2871"/>
                    <a:pt x="99" y="2915"/>
                    <a:pt x="70" y="2969"/>
                  </a:cubicBezTo>
                  <a:cubicBezTo>
                    <a:pt x="35" y="3023"/>
                    <a:pt x="17" y="3081"/>
                    <a:pt x="15" y="3142"/>
                  </a:cubicBezTo>
                  <a:cubicBezTo>
                    <a:pt x="1" y="3204"/>
                    <a:pt x="3" y="3266"/>
                    <a:pt x="22" y="3328"/>
                  </a:cubicBezTo>
                  <a:cubicBezTo>
                    <a:pt x="59" y="3439"/>
                    <a:pt x="129" y="3548"/>
                    <a:pt x="235" y="3605"/>
                  </a:cubicBezTo>
                  <a:cubicBezTo>
                    <a:pt x="273" y="3621"/>
                    <a:pt x="309" y="3636"/>
                    <a:pt x="347" y="3653"/>
                  </a:cubicBezTo>
                  <a:cubicBezTo>
                    <a:pt x="388" y="3663"/>
                    <a:pt x="429" y="3669"/>
                    <a:pt x="470" y="3669"/>
                  </a:cubicBezTo>
                  <a:cubicBezTo>
                    <a:pt x="512" y="3669"/>
                    <a:pt x="553" y="3663"/>
                    <a:pt x="594" y="3653"/>
                  </a:cubicBezTo>
                  <a:lnTo>
                    <a:pt x="594" y="3651"/>
                  </a:lnTo>
                  <a:cubicBezTo>
                    <a:pt x="1019" y="3477"/>
                    <a:pt x="1442" y="3298"/>
                    <a:pt x="1859" y="3106"/>
                  </a:cubicBezTo>
                  <a:cubicBezTo>
                    <a:pt x="2175" y="2962"/>
                    <a:pt x="2489" y="2810"/>
                    <a:pt x="2797" y="2649"/>
                  </a:cubicBezTo>
                  <a:cubicBezTo>
                    <a:pt x="3086" y="2499"/>
                    <a:pt x="3369" y="2340"/>
                    <a:pt x="3650" y="2175"/>
                  </a:cubicBezTo>
                  <a:cubicBezTo>
                    <a:pt x="3952" y="1998"/>
                    <a:pt x="4250" y="1815"/>
                    <a:pt x="4545" y="1631"/>
                  </a:cubicBezTo>
                  <a:cubicBezTo>
                    <a:pt x="4903" y="1409"/>
                    <a:pt x="5258" y="1185"/>
                    <a:pt x="5613" y="960"/>
                  </a:cubicBezTo>
                  <a:cubicBezTo>
                    <a:pt x="5663" y="929"/>
                    <a:pt x="5713" y="897"/>
                    <a:pt x="5763" y="866"/>
                  </a:cubicBezTo>
                  <a:cubicBezTo>
                    <a:pt x="5863" y="803"/>
                    <a:pt x="5944" y="706"/>
                    <a:pt x="5976" y="589"/>
                  </a:cubicBezTo>
                  <a:cubicBezTo>
                    <a:pt x="5995" y="527"/>
                    <a:pt x="5998" y="465"/>
                    <a:pt x="5984" y="403"/>
                  </a:cubicBezTo>
                  <a:cubicBezTo>
                    <a:pt x="5981" y="342"/>
                    <a:pt x="5964" y="284"/>
                    <a:pt x="5929" y="230"/>
                  </a:cubicBezTo>
                  <a:cubicBezTo>
                    <a:pt x="5865" y="131"/>
                    <a:pt x="5771" y="45"/>
                    <a:pt x="5652" y="17"/>
                  </a:cubicBezTo>
                  <a:lnTo>
                    <a:pt x="5529" y="1"/>
                  </a:ln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82;p17">
              <a:extLst>
                <a:ext uri="{FF2B5EF4-FFF2-40B4-BE49-F238E27FC236}">
                  <a16:creationId xmlns:a16="http://schemas.microsoft.com/office/drawing/2014/main" id="{1067E667-075E-6132-0725-535053F835AE}"/>
                </a:ext>
              </a:extLst>
            </p:cNvPr>
            <p:cNvSpPr/>
            <p:nvPr/>
          </p:nvSpPr>
          <p:spPr>
            <a:xfrm rot="2157037">
              <a:off x="10170465" y="367165"/>
              <a:ext cx="44542" cy="159864"/>
            </a:xfrm>
            <a:custGeom>
              <a:avLst/>
              <a:gdLst/>
              <a:ahLst/>
              <a:cxnLst/>
              <a:rect l="l" t="t" r="r" b="b"/>
              <a:pathLst>
                <a:path w="1640" h="5886" extrusionOk="0">
                  <a:moveTo>
                    <a:pt x="1042" y="1419"/>
                  </a:moveTo>
                  <a:cubicBezTo>
                    <a:pt x="1042" y="1424"/>
                    <a:pt x="1043" y="1430"/>
                    <a:pt x="1044" y="1435"/>
                  </a:cubicBezTo>
                  <a:lnTo>
                    <a:pt x="1044" y="1435"/>
                  </a:lnTo>
                  <a:lnTo>
                    <a:pt x="1042" y="1419"/>
                  </a:lnTo>
                  <a:close/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lnTo>
                    <a:pt x="342" y="17"/>
                  </a:lnTo>
                  <a:cubicBezTo>
                    <a:pt x="263" y="40"/>
                    <a:pt x="195" y="80"/>
                    <a:pt x="136" y="138"/>
                  </a:cubicBezTo>
                  <a:cubicBezTo>
                    <a:pt x="112" y="169"/>
                    <a:pt x="89" y="200"/>
                    <a:pt x="65" y="232"/>
                  </a:cubicBezTo>
                  <a:cubicBezTo>
                    <a:pt x="22" y="303"/>
                    <a:pt x="1" y="382"/>
                    <a:pt x="1" y="466"/>
                  </a:cubicBezTo>
                  <a:cubicBezTo>
                    <a:pt x="69" y="1142"/>
                    <a:pt x="161" y="1817"/>
                    <a:pt x="263" y="2489"/>
                  </a:cubicBezTo>
                  <a:cubicBezTo>
                    <a:pt x="357" y="3111"/>
                    <a:pt x="460" y="3732"/>
                    <a:pt x="555" y="4354"/>
                  </a:cubicBezTo>
                  <a:cubicBezTo>
                    <a:pt x="605" y="4672"/>
                    <a:pt x="652" y="4991"/>
                    <a:pt x="695" y="5310"/>
                  </a:cubicBezTo>
                  <a:lnTo>
                    <a:pt x="695" y="5310"/>
                  </a:lnTo>
                  <a:cubicBezTo>
                    <a:pt x="699" y="5338"/>
                    <a:pt x="703" y="5365"/>
                    <a:pt x="707" y="5393"/>
                  </a:cubicBezTo>
                  <a:lnTo>
                    <a:pt x="707" y="5393"/>
                  </a:lnTo>
                  <a:cubicBezTo>
                    <a:pt x="707" y="5393"/>
                    <a:pt x="707" y="5394"/>
                    <a:pt x="707" y="5395"/>
                  </a:cubicBezTo>
                  <a:lnTo>
                    <a:pt x="707" y="5393"/>
                  </a:lnTo>
                  <a:lnTo>
                    <a:pt x="707" y="5393"/>
                  </a:lnTo>
                  <a:cubicBezTo>
                    <a:pt x="708" y="5402"/>
                    <a:pt x="709" y="5411"/>
                    <a:pt x="711" y="5420"/>
                  </a:cubicBezTo>
                  <a:cubicBezTo>
                    <a:pt x="708" y="5484"/>
                    <a:pt x="721" y="5544"/>
                    <a:pt x="751" y="5599"/>
                  </a:cubicBezTo>
                  <a:cubicBezTo>
                    <a:pt x="770" y="5657"/>
                    <a:pt x="801" y="5707"/>
                    <a:pt x="846" y="5748"/>
                  </a:cubicBezTo>
                  <a:cubicBezTo>
                    <a:pt x="889" y="5795"/>
                    <a:pt x="938" y="5826"/>
                    <a:pt x="995" y="5845"/>
                  </a:cubicBezTo>
                  <a:cubicBezTo>
                    <a:pt x="1047" y="5871"/>
                    <a:pt x="1102" y="5885"/>
                    <a:pt x="1160" y="5885"/>
                  </a:cubicBezTo>
                  <a:cubicBezTo>
                    <a:pt x="1165" y="5885"/>
                    <a:pt x="1170" y="5885"/>
                    <a:pt x="1175" y="5885"/>
                  </a:cubicBezTo>
                  <a:lnTo>
                    <a:pt x="1299" y="5869"/>
                  </a:lnTo>
                  <a:cubicBezTo>
                    <a:pt x="1376" y="5846"/>
                    <a:pt x="1445" y="5806"/>
                    <a:pt x="1503" y="5748"/>
                  </a:cubicBezTo>
                  <a:cubicBezTo>
                    <a:pt x="1527" y="5717"/>
                    <a:pt x="1552" y="5686"/>
                    <a:pt x="1576" y="5654"/>
                  </a:cubicBezTo>
                  <a:cubicBezTo>
                    <a:pt x="1619" y="5583"/>
                    <a:pt x="1639" y="5504"/>
                    <a:pt x="1640" y="5420"/>
                  </a:cubicBezTo>
                  <a:cubicBezTo>
                    <a:pt x="1568" y="4878"/>
                    <a:pt x="1488" y="4336"/>
                    <a:pt x="1403" y="3796"/>
                  </a:cubicBezTo>
                  <a:cubicBezTo>
                    <a:pt x="1324" y="3290"/>
                    <a:pt x="1241" y="2785"/>
                    <a:pt x="1165" y="2280"/>
                  </a:cubicBezTo>
                  <a:cubicBezTo>
                    <a:pt x="1123" y="1999"/>
                    <a:pt x="1081" y="1717"/>
                    <a:pt x="1044" y="1435"/>
                  </a:cubicBezTo>
                  <a:lnTo>
                    <a:pt x="1044" y="1435"/>
                  </a:lnTo>
                  <a:lnTo>
                    <a:pt x="1058" y="1543"/>
                  </a:lnTo>
                  <a:cubicBezTo>
                    <a:pt x="1009" y="1185"/>
                    <a:pt x="966" y="825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40" y="179"/>
                    <a:pt x="793" y="138"/>
                  </a:cubicBezTo>
                  <a:cubicBezTo>
                    <a:pt x="752" y="91"/>
                    <a:pt x="702" y="60"/>
                    <a:pt x="644" y="41"/>
                  </a:cubicBezTo>
                  <a:cubicBezTo>
                    <a:pt x="593" y="14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83;p17">
              <a:extLst>
                <a:ext uri="{FF2B5EF4-FFF2-40B4-BE49-F238E27FC236}">
                  <a16:creationId xmlns:a16="http://schemas.microsoft.com/office/drawing/2014/main" id="{D1BD8104-6C1A-5419-9494-C53D2772D4BB}"/>
                </a:ext>
              </a:extLst>
            </p:cNvPr>
            <p:cNvSpPr/>
            <p:nvPr/>
          </p:nvSpPr>
          <p:spPr>
            <a:xfrm rot="2157037">
              <a:off x="10263167" y="507926"/>
              <a:ext cx="36883" cy="191641"/>
            </a:xfrm>
            <a:custGeom>
              <a:avLst/>
              <a:gdLst/>
              <a:ahLst/>
              <a:cxnLst/>
              <a:rect l="l" t="t" r="r" b="b"/>
              <a:pathLst>
                <a:path w="1358" h="7056" extrusionOk="0">
                  <a:moveTo>
                    <a:pt x="480" y="1"/>
                  </a:moveTo>
                  <a:cubicBezTo>
                    <a:pt x="475" y="1"/>
                    <a:pt x="470" y="1"/>
                    <a:pt x="465" y="1"/>
                  </a:cubicBezTo>
                  <a:cubicBezTo>
                    <a:pt x="345" y="7"/>
                    <a:pt x="220" y="46"/>
                    <a:pt x="136" y="138"/>
                  </a:cubicBezTo>
                  <a:lnTo>
                    <a:pt x="64" y="232"/>
                  </a:lnTo>
                  <a:cubicBezTo>
                    <a:pt x="22" y="305"/>
                    <a:pt x="1" y="382"/>
                    <a:pt x="1" y="466"/>
                  </a:cubicBezTo>
                  <a:cubicBezTo>
                    <a:pt x="59" y="920"/>
                    <a:pt x="105" y="1377"/>
                    <a:pt x="141" y="1833"/>
                  </a:cubicBezTo>
                  <a:cubicBezTo>
                    <a:pt x="174" y="2247"/>
                    <a:pt x="198" y="2660"/>
                    <a:pt x="218" y="3074"/>
                  </a:cubicBezTo>
                  <a:cubicBezTo>
                    <a:pt x="235" y="3457"/>
                    <a:pt x="249" y="3841"/>
                    <a:pt x="264" y="4225"/>
                  </a:cubicBezTo>
                  <a:cubicBezTo>
                    <a:pt x="279" y="4596"/>
                    <a:pt x="294" y="4967"/>
                    <a:pt x="318" y="5338"/>
                  </a:cubicBezTo>
                  <a:cubicBezTo>
                    <a:pt x="341" y="5710"/>
                    <a:pt x="371" y="6078"/>
                    <a:pt x="412" y="6447"/>
                  </a:cubicBezTo>
                  <a:cubicBezTo>
                    <a:pt x="417" y="6495"/>
                    <a:pt x="422" y="6542"/>
                    <a:pt x="429" y="6590"/>
                  </a:cubicBezTo>
                  <a:cubicBezTo>
                    <a:pt x="426" y="6654"/>
                    <a:pt x="440" y="6714"/>
                    <a:pt x="469" y="6769"/>
                  </a:cubicBezTo>
                  <a:cubicBezTo>
                    <a:pt x="487" y="6827"/>
                    <a:pt x="519" y="6876"/>
                    <a:pt x="564" y="6918"/>
                  </a:cubicBezTo>
                  <a:cubicBezTo>
                    <a:pt x="607" y="6964"/>
                    <a:pt x="657" y="6996"/>
                    <a:pt x="714" y="7015"/>
                  </a:cubicBezTo>
                  <a:cubicBezTo>
                    <a:pt x="765" y="7042"/>
                    <a:pt x="820" y="7055"/>
                    <a:pt x="878" y="7055"/>
                  </a:cubicBezTo>
                  <a:cubicBezTo>
                    <a:pt x="883" y="7055"/>
                    <a:pt x="888" y="7055"/>
                    <a:pt x="893" y="7055"/>
                  </a:cubicBezTo>
                  <a:cubicBezTo>
                    <a:pt x="1013" y="7049"/>
                    <a:pt x="1137" y="7010"/>
                    <a:pt x="1221" y="6918"/>
                  </a:cubicBezTo>
                  <a:cubicBezTo>
                    <a:pt x="1246" y="6887"/>
                    <a:pt x="1270" y="6856"/>
                    <a:pt x="1294" y="6824"/>
                  </a:cubicBezTo>
                  <a:cubicBezTo>
                    <a:pt x="1336" y="6752"/>
                    <a:pt x="1357" y="6674"/>
                    <a:pt x="1358" y="6590"/>
                  </a:cubicBezTo>
                  <a:cubicBezTo>
                    <a:pt x="1313" y="6219"/>
                    <a:pt x="1280" y="5846"/>
                    <a:pt x="1255" y="5473"/>
                  </a:cubicBezTo>
                  <a:cubicBezTo>
                    <a:pt x="1231" y="5103"/>
                    <a:pt x="1214" y="4733"/>
                    <a:pt x="1199" y="4361"/>
                  </a:cubicBezTo>
                  <a:cubicBezTo>
                    <a:pt x="1183" y="3980"/>
                    <a:pt x="1170" y="3599"/>
                    <a:pt x="1153" y="3218"/>
                  </a:cubicBezTo>
                  <a:cubicBezTo>
                    <a:pt x="1135" y="2809"/>
                    <a:pt x="1112" y="2400"/>
                    <a:pt x="1082" y="1991"/>
                  </a:cubicBezTo>
                  <a:cubicBezTo>
                    <a:pt x="1049" y="1542"/>
                    <a:pt x="1007" y="1093"/>
                    <a:pt x="953" y="647"/>
                  </a:cubicBezTo>
                  <a:cubicBezTo>
                    <a:pt x="945" y="587"/>
                    <a:pt x="938" y="527"/>
                    <a:pt x="930" y="466"/>
                  </a:cubicBezTo>
                  <a:cubicBezTo>
                    <a:pt x="933" y="402"/>
                    <a:pt x="919" y="342"/>
                    <a:pt x="890" y="287"/>
                  </a:cubicBezTo>
                  <a:cubicBezTo>
                    <a:pt x="871" y="229"/>
                    <a:pt x="839" y="179"/>
                    <a:pt x="793" y="138"/>
                  </a:cubicBezTo>
                  <a:cubicBezTo>
                    <a:pt x="752" y="93"/>
                    <a:pt x="702" y="60"/>
                    <a:pt x="644" y="41"/>
                  </a:cubicBezTo>
                  <a:cubicBezTo>
                    <a:pt x="593" y="15"/>
                    <a:pt x="538" y="1"/>
                    <a:pt x="480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84;p17">
              <a:extLst>
                <a:ext uri="{FF2B5EF4-FFF2-40B4-BE49-F238E27FC236}">
                  <a16:creationId xmlns:a16="http://schemas.microsoft.com/office/drawing/2014/main" id="{3981E449-01E1-3A46-C090-AF2B9066C5A8}"/>
                </a:ext>
              </a:extLst>
            </p:cNvPr>
            <p:cNvSpPr/>
            <p:nvPr/>
          </p:nvSpPr>
          <p:spPr>
            <a:xfrm rot="2157037">
              <a:off x="10335085" y="681114"/>
              <a:ext cx="29876" cy="177138"/>
            </a:xfrm>
            <a:custGeom>
              <a:avLst/>
              <a:gdLst/>
              <a:ahLst/>
              <a:cxnLst/>
              <a:rect l="l" t="t" r="r" b="b"/>
              <a:pathLst>
                <a:path w="1100" h="6522" extrusionOk="0">
                  <a:moveTo>
                    <a:pt x="489" y="0"/>
                  </a:moveTo>
                  <a:cubicBezTo>
                    <a:pt x="485" y="0"/>
                    <a:pt x="480" y="0"/>
                    <a:pt x="475" y="0"/>
                  </a:cubicBezTo>
                  <a:cubicBezTo>
                    <a:pt x="354" y="5"/>
                    <a:pt x="230" y="46"/>
                    <a:pt x="146" y="136"/>
                  </a:cubicBezTo>
                  <a:cubicBezTo>
                    <a:pt x="67" y="224"/>
                    <a:pt x="1" y="343"/>
                    <a:pt x="11" y="464"/>
                  </a:cubicBezTo>
                  <a:cubicBezTo>
                    <a:pt x="37" y="809"/>
                    <a:pt x="60" y="1153"/>
                    <a:pt x="78" y="1498"/>
                  </a:cubicBezTo>
                  <a:cubicBezTo>
                    <a:pt x="97" y="1841"/>
                    <a:pt x="111" y="2160"/>
                    <a:pt x="121" y="2491"/>
                  </a:cubicBezTo>
                  <a:cubicBezTo>
                    <a:pt x="132" y="2832"/>
                    <a:pt x="141" y="3172"/>
                    <a:pt x="146" y="3512"/>
                  </a:cubicBezTo>
                  <a:cubicBezTo>
                    <a:pt x="152" y="3880"/>
                    <a:pt x="156" y="4250"/>
                    <a:pt x="160" y="4619"/>
                  </a:cubicBezTo>
                  <a:cubicBezTo>
                    <a:pt x="164" y="5042"/>
                    <a:pt x="166" y="5463"/>
                    <a:pt x="169" y="5886"/>
                  </a:cubicBezTo>
                  <a:cubicBezTo>
                    <a:pt x="169" y="5943"/>
                    <a:pt x="169" y="6000"/>
                    <a:pt x="170" y="6057"/>
                  </a:cubicBezTo>
                  <a:cubicBezTo>
                    <a:pt x="170" y="6177"/>
                    <a:pt x="221" y="6301"/>
                    <a:pt x="305" y="6386"/>
                  </a:cubicBezTo>
                  <a:cubicBezTo>
                    <a:pt x="348" y="6431"/>
                    <a:pt x="397" y="6463"/>
                    <a:pt x="455" y="6481"/>
                  </a:cubicBezTo>
                  <a:cubicBezTo>
                    <a:pt x="506" y="6509"/>
                    <a:pt x="560" y="6522"/>
                    <a:pt x="618" y="6522"/>
                  </a:cubicBezTo>
                  <a:cubicBezTo>
                    <a:pt x="623" y="6522"/>
                    <a:pt x="629" y="6522"/>
                    <a:pt x="634" y="6521"/>
                  </a:cubicBezTo>
                  <a:cubicBezTo>
                    <a:pt x="754" y="6516"/>
                    <a:pt x="879" y="6478"/>
                    <a:pt x="963" y="6386"/>
                  </a:cubicBezTo>
                  <a:cubicBezTo>
                    <a:pt x="1047" y="6294"/>
                    <a:pt x="1099" y="6183"/>
                    <a:pt x="1099" y="6057"/>
                  </a:cubicBezTo>
                  <a:cubicBezTo>
                    <a:pt x="1095" y="5627"/>
                    <a:pt x="1093" y="5196"/>
                    <a:pt x="1090" y="4766"/>
                  </a:cubicBezTo>
                  <a:cubicBezTo>
                    <a:pt x="1087" y="4391"/>
                    <a:pt x="1084" y="4015"/>
                    <a:pt x="1078" y="3640"/>
                  </a:cubicBezTo>
                  <a:cubicBezTo>
                    <a:pt x="1073" y="3296"/>
                    <a:pt x="1065" y="2954"/>
                    <a:pt x="1054" y="2611"/>
                  </a:cubicBezTo>
                  <a:cubicBezTo>
                    <a:pt x="1044" y="2282"/>
                    <a:pt x="1032" y="1952"/>
                    <a:pt x="1014" y="1622"/>
                  </a:cubicBezTo>
                  <a:cubicBezTo>
                    <a:pt x="996" y="1280"/>
                    <a:pt x="975" y="938"/>
                    <a:pt x="950" y="597"/>
                  </a:cubicBezTo>
                  <a:cubicBezTo>
                    <a:pt x="946" y="553"/>
                    <a:pt x="942" y="510"/>
                    <a:pt x="940" y="464"/>
                  </a:cubicBezTo>
                  <a:cubicBezTo>
                    <a:pt x="941" y="400"/>
                    <a:pt x="929" y="342"/>
                    <a:pt x="900" y="286"/>
                  </a:cubicBezTo>
                  <a:cubicBezTo>
                    <a:pt x="881" y="229"/>
                    <a:pt x="848" y="179"/>
                    <a:pt x="803" y="136"/>
                  </a:cubicBezTo>
                  <a:cubicBezTo>
                    <a:pt x="762" y="91"/>
                    <a:pt x="712" y="59"/>
                    <a:pt x="654" y="41"/>
                  </a:cubicBezTo>
                  <a:cubicBezTo>
                    <a:pt x="603" y="14"/>
                    <a:pt x="548" y="0"/>
                    <a:pt x="489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185;p17">
            <a:extLst>
              <a:ext uri="{FF2B5EF4-FFF2-40B4-BE49-F238E27FC236}">
                <a16:creationId xmlns:a16="http://schemas.microsoft.com/office/drawing/2014/main" id="{07771F97-FA70-C836-4A90-6B5F99FB1C5A}"/>
              </a:ext>
            </a:extLst>
          </p:cNvPr>
          <p:cNvGrpSpPr/>
          <p:nvPr userDrawn="1"/>
        </p:nvGrpSpPr>
        <p:grpSpPr>
          <a:xfrm>
            <a:off x="482651" y="5821262"/>
            <a:ext cx="883501" cy="837456"/>
            <a:chOff x="6336413" y="1028532"/>
            <a:chExt cx="2935221" cy="2782245"/>
          </a:xfrm>
        </p:grpSpPr>
        <p:sp>
          <p:nvSpPr>
            <p:cNvPr id="502" name="Google Shape;186;p17">
              <a:extLst>
                <a:ext uri="{FF2B5EF4-FFF2-40B4-BE49-F238E27FC236}">
                  <a16:creationId xmlns:a16="http://schemas.microsoft.com/office/drawing/2014/main" id="{11A14C55-26C8-A9A6-3910-611229D1C760}"/>
                </a:ext>
              </a:extLst>
            </p:cNvPr>
            <p:cNvSpPr/>
            <p:nvPr/>
          </p:nvSpPr>
          <p:spPr>
            <a:xfrm>
              <a:off x="6336413" y="1028532"/>
              <a:ext cx="2935221" cy="2782245"/>
            </a:xfrm>
            <a:custGeom>
              <a:avLst/>
              <a:gdLst/>
              <a:ahLst/>
              <a:cxnLst/>
              <a:rect l="l" t="t" r="r" b="b"/>
              <a:pathLst>
                <a:path w="6754" h="6402" extrusionOk="0">
                  <a:moveTo>
                    <a:pt x="4382" y="0"/>
                  </a:moveTo>
                  <a:cubicBezTo>
                    <a:pt x="3589" y="0"/>
                    <a:pt x="3368" y="1536"/>
                    <a:pt x="3203" y="2250"/>
                  </a:cubicBezTo>
                  <a:cubicBezTo>
                    <a:pt x="3167" y="1608"/>
                    <a:pt x="2916" y="37"/>
                    <a:pt x="2135" y="37"/>
                  </a:cubicBezTo>
                  <a:cubicBezTo>
                    <a:pt x="2047" y="37"/>
                    <a:pt x="1953" y="57"/>
                    <a:pt x="1852" y="100"/>
                  </a:cubicBezTo>
                  <a:cubicBezTo>
                    <a:pt x="701" y="586"/>
                    <a:pt x="2053" y="2200"/>
                    <a:pt x="2303" y="2500"/>
                  </a:cubicBezTo>
                  <a:cubicBezTo>
                    <a:pt x="2013" y="2379"/>
                    <a:pt x="1468" y="2233"/>
                    <a:pt x="981" y="2233"/>
                  </a:cubicBezTo>
                  <a:cubicBezTo>
                    <a:pt x="460" y="2233"/>
                    <a:pt x="5" y="2401"/>
                    <a:pt x="3" y="2950"/>
                  </a:cubicBezTo>
                  <a:cubicBezTo>
                    <a:pt x="1" y="3469"/>
                    <a:pt x="501" y="3614"/>
                    <a:pt x="1043" y="3614"/>
                  </a:cubicBezTo>
                  <a:cubicBezTo>
                    <a:pt x="1486" y="3614"/>
                    <a:pt x="1956" y="3517"/>
                    <a:pt x="2203" y="3450"/>
                  </a:cubicBezTo>
                  <a:lnTo>
                    <a:pt x="2203" y="3450"/>
                  </a:lnTo>
                  <a:cubicBezTo>
                    <a:pt x="1603" y="3800"/>
                    <a:pt x="252" y="5051"/>
                    <a:pt x="1052" y="5651"/>
                  </a:cubicBezTo>
                  <a:cubicBezTo>
                    <a:pt x="1220" y="5792"/>
                    <a:pt x="1383" y="5852"/>
                    <a:pt x="1538" y="5852"/>
                  </a:cubicBezTo>
                  <a:cubicBezTo>
                    <a:pt x="2265" y="5852"/>
                    <a:pt x="2829" y="4536"/>
                    <a:pt x="2953" y="4001"/>
                  </a:cubicBezTo>
                  <a:lnTo>
                    <a:pt x="2953" y="4001"/>
                  </a:lnTo>
                  <a:cubicBezTo>
                    <a:pt x="2953" y="4600"/>
                    <a:pt x="2518" y="6400"/>
                    <a:pt x="3603" y="6401"/>
                  </a:cubicBezTo>
                  <a:cubicBezTo>
                    <a:pt x="4623" y="6401"/>
                    <a:pt x="4149" y="4569"/>
                    <a:pt x="3932" y="3973"/>
                  </a:cubicBezTo>
                  <a:lnTo>
                    <a:pt x="3932" y="3973"/>
                  </a:lnTo>
                  <a:cubicBezTo>
                    <a:pt x="4142" y="4471"/>
                    <a:pt x="4928" y="5396"/>
                    <a:pt x="5568" y="5396"/>
                  </a:cubicBezTo>
                  <a:cubicBezTo>
                    <a:pt x="5746" y="5396"/>
                    <a:pt x="5913" y="5324"/>
                    <a:pt x="6053" y="5151"/>
                  </a:cubicBezTo>
                  <a:cubicBezTo>
                    <a:pt x="6753" y="4287"/>
                    <a:pt x="4954" y="3450"/>
                    <a:pt x="4353" y="3300"/>
                  </a:cubicBezTo>
                  <a:lnTo>
                    <a:pt x="4353" y="3300"/>
                  </a:lnTo>
                  <a:cubicBezTo>
                    <a:pt x="4566" y="3343"/>
                    <a:pt x="4998" y="3418"/>
                    <a:pt x="5424" y="3418"/>
                  </a:cubicBezTo>
                  <a:cubicBezTo>
                    <a:pt x="5995" y="3418"/>
                    <a:pt x="6554" y="3282"/>
                    <a:pt x="6554" y="2749"/>
                  </a:cubicBezTo>
                  <a:cubicBezTo>
                    <a:pt x="6554" y="2203"/>
                    <a:pt x="6170" y="2027"/>
                    <a:pt x="5698" y="2027"/>
                  </a:cubicBezTo>
                  <a:cubicBezTo>
                    <a:pt x="5079" y="2027"/>
                    <a:pt x="4309" y="2330"/>
                    <a:pt x="4053" y="2500"/>
                  </a:cubicBezTo>
                  <a:cubicBezTo>
                    <a:pt x="4403" y="2150"/>
                    <a:pt x="5653" y="600"/>
                    <a:pt x="4754" y="100"/>
                  </a:cubicBezTo>
                  <a:cubicBezTo>
                    <a:pt x="4618" y="31"/>
                    <a:pt x="4494" y="0"/>
                    <a:pt x="438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187;p17">
              <a:extLst>
                <a:ext uri="{FF2B5EF4-FFF2-40B4-BE49-F238E27FC236}">
                  <a16:creationId xmlns:a16="http://schemas.microsoft.com/office/drawing/2014/main" id="{99EA28FA-B77B-9219-4AC9-07C6EA3B4E6F}"/>
                </a:ext>
              </a:extLst>
            </p:cNvPr>
            <p:cNvSpPr/>
            <p:nvPr/>
          </p:nvSpPr>
          <p:spPr>
            <a:xfrm>
              <a:off x="7325107" y="2061989"/>
              <a:ext cx="896994" cy="659708"/>
            </a:xfrm>
            <a:custGeom>
              <a:avLst/>
              <a:gdLst/>
              <a:ahLst/>
              <a:cxnLst/>
              <a:rect l="l" t="t" r="r" b="b"/>
              <a:pathLst>
                <a:path w="2064" h="1518" extrusionOk="0">
                  <a:moveTo>
                    <a:pt x="964" y="1"/>
                  </a:moveTo>
                  <a:cubicBezTo>
                    <a:pt x="21" y="1"/>
                    <a:pt x="0" y="1434"/>
                    <a:pt x="934" y="1514"/>
                  </a:cubicBezTo>
                  <a:cubicBezTo>
                    <a:pt x="962" y="1516"/>
                    <a:pt x="988" y="1517"/>
                    <a:pt x="1014" y="1517"/>
                  </a:cubicBezTo>
                  <a:cubicBezTo>
                    <a:pt x="1946" y="1517"/>
                    <a:pt x="2063" y="55"/>
                    <a:pt x="1042" y="4"/>
                  </a:cubicBezTo>
                  <a:cubicBezTo>
                    <a:pt x="1015" y="2"/>
                    <a:pt x="989" y="1"/>
                    <a:pt x="96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188;p17">
            <a:extLst>
              <a:ext uri="{FF2B5EF4-FFF2-40B4-BE49-F238E27FC236}">
                <a16:creationId xmlns:a16="http://schemas.microsoft.com/office/drawing/2014/main" id="{C9C0140D-2DD2-6B92-C632-D77835433C6C}"/>
              </a:ext>
            </a:extLst>
          </p:cNvPr>
          <p:cNvGrpSpPr/>
          <p:nvPr userDrawn="1"/>
        </p:nvGrpSpPr>
        <p:grpSpPr>
          <a:xfrm rot="17921041">
            <a:off x="10964268" y="5735086"/>
            <a:ext cx="479689" cy="863632"/>
            <a:chOff x="3762094" y="8067867"/>
            <a:chExt cx="897275" cy="1615452"/>
          </a:xfrm>
        </p:grpSpPr>
        <p:sp>
          <p:nvSpPr>
            <p:cNvPr id="505" name="Google Shape;189;p17">
              <a:extLst>
                <a:ext uri="{FF2B5EF4-FFF2-40B4-BE49-F238E27FC236}">
                  <a16:creationId xmlns:a16="http://schemas.microsoft.com/office/drawing/2014/main" id="{C8F13EF8-1CB1-2727-7F07-A5AD1DE179DB}"/>
                </a:ext>
              </a:extLst>
            </p:cNvPr>
            <p:cNvSpPr/>
            <p:nvPr/>
          </p:nvSpPr>
          <p:spPr>
            <a:xfrm>
              <a:off x="3762094" y="8067867"/>
              <a:ext cx="880947" cy="1615452"/>
            </a:xfrm>
            <a:custGeom>
              <a:avLst/>
              <a:gdLst/>
              <a:ahLst/>
              <a:cxnLst/>
              <a:rect l="l" t="t" r="r" b="b"/>
              <a:pathLst>
                <a:path w="17265" h="31660" extrusionOk="0">
                  <a:moveTo>
                    <a:pt x="15334" y="1"/>
                  </a:moveTo>
                  <a:cubicBezTo>
                    <a:pt x="14014" y="1"/>
                    <a:pt x="9673" y="5130"/>
                    <a:pt x="7022" y="7696"/>
                  </a:cubicBezTo>
                  <a:cubicBezTo>
                    <a:pt x="5453" y="11888"/>
                    <a:pt x="793" y="25762"/>
                    <a:pt x="377" y="27475"/>
                  </a:cubicBezTo>
                  <a:cubicBezTo>
                    <a:pt x="0" y="28775"/>
                    <a:pt x="2661" y="29605"/>
                    <a:pt x="5144" y="30438"/>
                  </a:cubicBezTo>
                  <a:cubicBezTo>
                    <a:pt x="6685" y="30956"/>
                    <a:pt x="8305" y="31660"/>
                    <a:pt x="9456" y="31660"/>
                  </a:cubicBezTo>
                  <a:cubicBezTo>
                    <a:pt x="10159" y="31660"/>
                    <a:pt x="10687" y="31397"/>
                    <a:pt x="10916" y="30670"/>
                  </a:cubicBezTo>
                  <a:cubicBezTo>
                    <a:pt x="12512" y="26575"/>
                    <a:pt x="15677" y="17057"/>
                    <a:pt x="17265" y="11097"/>
                  </a:cubicBezTo>
                  <a:cubicBezTo>
                    <a:pt x="17265" y="11097"/>
                    <a:pt x="16985" y="236"/>
                    <a:pt x="15471" y="24"/>
                  </a:cubicBezTo>
                  <a:cubicBezTo>
                    <a:pt x="15430" y="8"/>
                    <a:pt x="15384" y="1"/>
                    <a:pt x="15334" y="1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190;p17">
              <a:extLst>
                <a:ext uri="{FF2B5EF4-FFF2-40B4-BE49-F238E27FC236}">
                  <a16:creationId xmlns:a16="http://schemas.microsoft.com/office/drawing/2014/main" id="{241EA029-39B6-5757-949D-FE2074C4F871}"/>
                </a:ext>
              </a:extLst>
            </p:cNvPr>
            <p:cNvSpPr/>
            <p:nvPr/>
          </p:nvSpPr>
          <p:spPr>
            <a:xfrm>
              <a:off x="4059825" y="8528623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3679" y="1506"/>
                  </a:moveTo>
                  <a:lnTo>
                    <a:pt x="3744" y="1534"/>
                  </a:lnTo>
                  <a:cubicBezTo>
                    <a:pt x="3722" y="1525"/>
                    <a:pt x="3700" y="1516"/>
                    <a:pt x="3679" y="1506"/>
                  </a:cubicBezTo>
                  <a:close/>
                  <a:moveTo>
                    <a:pt x="572" y="0"/>
                  </a:moveTo>
                  <a:cubicBezTo>
                    <a:pt x="523" y="0"/>
                    <a:pt x="475" y="7"/>
                    <a:pt x="429" y="19"/>
                  </a:cubicBezTo>
                  <a:cubicBezTo>
                    <a:pt x="303" y="54"/>
                    <a:pt x="165" y="153"/>
                    <a:pt x="102" y="271"/>
                  </a:cubicBezTo>
                  <a:cubicBezTo>
                    <a:pt x="34" y="399"/>
                    <a:pt x="0" y="553"/>
                    <a:pt x="47" y="695"/>
                  </a:cubicBezTo>
                  <a:cubicBezTo>
                    <a:pt x="91" y="832"/>
                    <a:pt x="173" y="948"/>
                    <a:pt x="299" y="1022"/>
                  </a:cubicBezTo>
                  <a:cubicBezTo>
                    <a:pt x="902" y="1383"/>
                    <a:pt x="1524" y="1716"/>
                    <a:pt x="2159" y="2019"/>
                  </a:cubicBezTo>
                  <a:cubicBezTo>
                    <a:pt x="2823" y="2336"/>
                    <a:pt x="3502" y="2625"/>
                    <a:pt x="4190" y="2886"/>
                  </a:cubicBezTo>
                  <a:cubicBezTo>
                    <a:pt x="4846" y="3134"/>
                    <a:pt x="5511" y="3357"/>
                    <a:pt x="6182" y="3559"/>
                  </a:cubicBezTo>
                  <a:cubicBezTo>
                    <a:pt x="6860" y="3764"/>
                    <a:pt x="7543" y="3945"/>
                    <a:pt x="8233" y="4110"/>
                  </a:cubicBezTo>
                  <a:cubicBezTo>
                    <a:pt x="8937" y="4278"/>
                    <a:pt x="9645" y="4428"/>
                    <a:pt x="10356" y="4567"/>
                  </a:cubicBezTo>
                  <a:cubicBezTo>
                    <a:pt x="10447" y="4585"/>
                    <a:pt x="10538" y="4603"/>
                    <a:pt x="10628" y="4620"/>
                  </a:cubicBezTo>
                  <a:cubicBezTo>
                    <a:pt x="10679" y="4630"/>
                    <a:pt x="10730" y="4635"/>
                    <a:pt x="10780" y="4635"/>
                  </a:cubicBezTo>
                  <a:cubicBezTo>
                    <a:pt x="10874" y="4635"/>
                    <a:pt x="10966" y="4616"/>
                    <a:pt x="11052" y="4565"/>
                  </a:cubicBezTo>
                  <a:cubicBezTo>
                    <a:pt x="11165" y="4497"/>
                    <a:pt x="11274" y="4367"/>
                    <a:pt x="11304" y="4236"/>
                  </a:cubicBezTo>
                  <a:cubicBezTo>
                    <a:pt x="11336" y="4096"/>
                    <a:pt x="11329" y="3938"/>
                    <a:pt x="11249" y="3814"/>
                  </a:cubicBezTo>
                  <a:cubicBezTo>
                    <a:pt x="11175" y="3698"/>
                    <a:pt x="11060" y="3587"/>
                    <a:pt x="10921" y="3560"/>
                  </a:cubicBezTo>
                  <a:cubicBezTo>
                    <a:pt x="9930" y="3372"/>
                    <a:pt x="8944" y="3162"/>
                    <a:pt x="7966" y="2913"/>
                  </a:cubicBezTo>
                  <a:cubicBezTo>
                    <a:pt x="6989" y="2665"/>
                    <a:pt x="6069" y="2393"/>
                    <a:pt x="5141" y="2068"/>
                  </a:cubicBezTo>
                  <a:cubicBezTo>
                    <a:pt x="4638" y="1890"/>
                    <a:pt x="4139" y="1699"/>
                    <a:pt x="3646" y="1493"/>
                  </a:cubicBezTo>
                  <a:lnTo>
                    <a:pt x="3646" y="1493"/>
                  </a:lnTo>
                  <a:cubicBezTo>
                    <a:pt x="2906" y="1177"/>
                    <a:pt x="2180" y="825"/>
                    <a:pt x="1476" y="434"/>
                  </a:cubicBezTo>
                  <a:cubicBezTo>
                    <a:pt x="1267" y="317"/>
                    <a:pt x="1059" y="197"/>
                    <a:pt x="853" y="74"/>
                  </a:cubicBezTo>
                  <a:cubicBezTo>
                    <a:pt x="772" y="26"/>
                    <a:pt x="671" y="0"/>
                    <a:pt x="572" y="0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191;p17">
              <a:extLst>
                <a:ext uri="{FF2B5EF4-FFF2-40B4-BE49-F238E27FC236}">
                  <a16:creationId xmlns:a16="http://schemas.microsoft.com/office/drawing/2014/main" id="{27137ADE-1D95-D8E9-6482-FCE88D6BFA89}"/>
                </a:ext>
              </a:extLst>
            </p:cNvPr>
            <p:cNvSpPr/>
            <p:nvPr/>
          </p:nvSpPr>
          <p:spPr>
            <a:xfrm>
              <a:off x="3794342" y="9326144"/>
              <a:ext cx="578419" cy="236552"/>
            </a:xfrm>
            <a:custGeom>
              <a:avLst/>
              <a:gdLst/>
              <a:ahLst/>
              <a:cxnLst/>
              <a:rect l="l" t="t" r="r" b="b"/>
              <a:pathLst>
                <a:path w="11336" h="4636" extrusionOk="0">
                  <a:moveTo>
                    <a:pt x="572" y="1"/>
                  </a:moveTo>
                  <a:cubicBezTo>
                    <a:pt x="523" y="1"/>
                    <a:pt x="475" y="7"/>
                    <a:pt x="429" y="19"/>
                  </a:cubicBezTo>
                  <a:cubicBezTo>
                    <a:pt x="303" y="54"/>
                    <a:pt x="165" y="152"/>
                    <a:pt x="102" y="271"/>
                  </a:cubicBezTo>
                  <a:cubicBezTo>
                    <a:pt x="34" y="399"/>
                    <a:pt x="0" y="554"/>
                    <a:pt x="46" y="694"/>
                  </a:cubicBezTo>
                  <a:cubicBezTo>
                    <a:pt x="92" y="836"/>
                    <a:pt x="172" y="947"/>
                    <a:pt x="299" y="1023"/>
                  </a:cubicBezTo>
                  <a:lnTo>
                    <a:pt x="298" y="1023"/>
                  </a:lnTo>
                  <a:cubicBezTo>
                    <a:pt x="902" y="1384"/>
                    <a:pt x="1524" y="1716"/>
                    <a:pt x="2159" y="2020"/>
                  </a:cubicBezTo>
                  <a:cubicBezTo>
                    <a:pt x="2823" y="2337"/>
                    <a:pt x="3502" y="2624"/>
                    <a:pt x="4190" y="2885"/>
                  </a:cubicBezTo>
                  <a:cubicBezTo>
                    <a:pt x="4845" y="3134"/>
                    <a:pt x="5509" y="3358"/>
                    <a:pt x="6180" y="3560"/>
                  </a:cubicBezTo>
                  <a:cubicBezTo>
                    <a:pt x="6859" y="3763"/>
                    <a:pt x="7543" y="3945"/>
                    <a:pt x="8232" y="4109"/>
                  </a:cubicBezTo>
                  <a:cubicBezTo>
                    <a:pt x="8937" y="4278"/>
                    <a:pt x="9645" y="4429"/>
                    <a:pt x="10355" y="4567"/>
                  </a:cubicBezTo>
                  <a:cubicBezTo>
                    <a:pt x="10447" y="4584"/>
                    <a:pt x="10537" y="4602"/>
                    <a:pt x="10628" y="4619"/>
                  </a:cubicBezTo>
                  <a:cubicBezTo>
                    <a:pt x="10679" y="4629"/>
                    <a:pt x="10730" y="4635"/>
                    <a:pt x="10780" y="4635"/>
                  </a:cubicBezTo>
                  <a:cubicBezTo>
                    <a:pt x="10873" y="4635"/>
                    <a:pt x="10964" y="4615"/>
                    <a:pt x="11051" y="4564"/>
                  </a:cubicBezTo>
                  <a:cubicBezTo>
                    <a:pt x="11165" y="4498"/>
                    <a:pt x="11274" y="4367"/>
                    <a:pt x="11303" y="4235"/>
                  </a:cubicBezTo>
                  <a:cubicBezTo>
                    <a:pt x="11336" y="4095"/>
                    <a:pt x="11328" y="3938"/>
                    <a:pt x="11248" y="3813"/>
                  </a:cubicBezTo>
                  <a:cubicBezTo>
                    <a:pt x="11174" y="3699"/>
                    <a:pt x="11059" y="3587"/>
                    <a:pt x="10921" y="3561"/>
                  </a:cubicBezTo>
                  <a:cubicBezTo>
                    <a:pt x="9930" y="3373"/>
                    <a:pt x="8943" y="3161"/>
                    <a:pt x="7966" y="2912"/>
                  </a:cubicBezTo>
                  <a:cubicBezTo>
                    <a:pt x="7013" y="2670"/>
                    <a:pt x="6069" y="2393"/>
                    <a:pt x="5141" y="2067"/>
                  </a:cubicBezTo>
                  <a:cubicBezTo>
                    <a:pt x="4625" y="1887"/>
                    <a:pt x="4116" y="1690"/>
                    <a:pt x="3612" y="1478"/>
                  </a:cubicBezTo>
                  <a:lnTo>
                    <a:pt x="3612" y="1478"/>
                  </a:lnTo>
                  <a:cubicBezTo>
                    <a:pt x="3656" y="1497"/>
                    <a:pt x="3700" y="1515"/>
                    <a:pt x="3744" y="1534"/>
                  </a:cubicBezTo>
                  <a:cubicBezTo>
                    <a:pt x="2970" y="1207"/>
                    <a:pt x="2211" y="841"/>
                    <a:pt x="1476" y="433"/>
                  </a:cubicBezTo>
                  <a:cubicBezTo>
                    <a:pt x="1266" y="317"/>
                    <a:pt x="1059" y="197"/>
                    <a:pt x="853" y="75"/>
                  </a:cubicBezTo>
                  <a:cubicBezTo>
                    <a:pt x="772" y="26"/>
                    <a:pt x="671" y="1"/>
                    <a:pt x="5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192;p17">
              <a:extLst>
                <a:ext uri="{FF2B5EF4-FFF2-40B4-BE49-F238E27FC236}">
                  <a16:creationId xmlns:a16="http://schemas.microsoft.com/office/drawing/2014/main" id="{AF1C1BB2-DBCD-961F-9F9B-8B6F04211449}"/>
                </a:ext>
              </a:extLst>
            </p:cNvPr>
            <p:cNvSpPr/>
            <p:nvPr/>
          </p:nvSpPr>
          <p:spPr>
            <a:xfrm>
              <a:off x="4107788" y="8431624"/>
              <a:ext cx="551580" cy="218132"/>
            </a:xfrm>
            <a:custGeom>
              <a:avLst/>
              <a:gdLst/>
              <a:ahLst/>
              <a:cxnLst/>
              <a:rect l="l" t="t" r="r" b="b"/>
              <a:pathLst>
                <a:path w="10810" h="4275" extrusionOk="0">
                  <a:moveTo>
                    <a:pt x="10308" y="3438"/>
                  </a:moveTo>
                  <a:lnTo>
                    <a:pt x="10308" y="3438"/>
                  </a:lnTo>
                  <a:cubicBezTo>
                    <a:pt x="10341" y="3442"/>
                    <a:pt x="10373" y="3447"/>
                    <a:pt x="10406" y="3451"/>
                  </a:cubicBezTo>
                  <a:cubicBezTo>
                    <a:pt x="10373" y="3447"/>
                    <a:pt x="10341" y="3442"/>
                    <a:pt x="10308" y="3438"/>
                  </a:cubicBezTo>
                  <a:close/>
                  <a:moveTo>
                    <a:pt x="472" y="1"/>
                  </a:moveTo>
                  <a:cubicBezTo>
                    <a:pt x="326" y="1"/>
                    <a:pt x="176" y="76"/>
                    <a:pt x="109" y="205"/>
                  </a:cubicBezTo>
                  <a:cubicBezTo>
                    <a:pt x="1" y="410"/>
                    <a:pt x="64" y="643"/>
                    <a:pt x="257" y="769"/>
                  </a:cubicBezTo>
                  <a:cubicBezTo>
                    <a:pt x="780" y="1107"/>
                    <a:pt x="1324" y="1411"/>
                    <a:pt x="1881" y="1689"/>
                  </a:cubicBezTo>
                  <a:cubicBezTo>
                    <a:pt x="2518" y="2008"/>
                    <a:pt x="3171" y="2295"/>
                    <a:pt x="3833" y="2557"/>
                  </a:cubicBezTo>
                  <a:cubicBezTo>
                    <a:pt x="4499" y="2822"/>
                    <a:pt x="5176" y="3060"/>
                    <a:pt x="5861" y="3272"/>
                  </a:cubicBezTo>
                  <a:cubicBezTo>
                    <a:pt x="6553" y="3488"/>
                    <a:pt x="7254" y="3677"/>
                    <a:pt x="7962" y="3839"/>
                  </a:cubicBezTo>
                  <a:cubicBezTo>
                    <a:pt x="8651" y="3997"/>
                    <a:pt x="9349" y="4127"/>
                    <a:pt x="10050" y="4226"/>
                  </a:cubicBezTo>
                  <a:cubicBezTo>
                    <a:pt x="10164" y="4243"/>
                    <a:pt x="10279" y="4258"/>
                    <a:pt x="10393" y="4273"/>
                  </a:cubicBezTo>
                  <a:cubicBezTo>
                    <a:pt x="10401" y="4274"/>
                    <a:pt x="10409" y="4274"/>
                    <a:pt x="10417" y="4274"/>
                  </a:cubicBezTo>
                  <a:cubicBezTo>
                    <a:pt x="10510" y="4274"/>
                    <a:pt x="10624" y="4212"/>
                    <a:pt x="10684" y="4152"/>
                  </a:cubicBezTo>
                  <a:cubicBezTo>
                    <a:pt x="10756" y="4081"/>
                    <a:pt x="10809" y="3963"/>
                    <a:pt x="10804" y="3861"/>
                  </a:cubicBezTo>
                  <a:cubicBezTo>
                    <a:pt x="10801" y="3755"/>
                    <a:pt x="10766" y="3644"/>
                    <a:pt x="10684" y="3569"/>
                  </a:cubicBezTo>
                  <a:lnTo>
                    <a:pt x="10601" y="3505"/>
                  </a:lnTo>
                  <a:cubicBezTo>
                    <a:pt x="10537" y="3468"/>
                    <a:pt x="10467" y="3449"/>
                    <a:pt x="10393" y="3449"/>
                  </a:cubicBezTo>
                  <a:cubicBezTo>
                    <a:pt x="10361" y="3445"/>
                    <a:pt x="10330" y="3440"/>
                    <a:pt x="10298" y="3436"/>
                  </a:cubicBezTo>
                  <a:lnTo>
                    <a:pt x="10298" y="3436"/>
                  </a:lnTo>
                  <a:cubicBezTo>
                    <a:pt x="9420" y="3313"/>
                    <a:pt x="8550" y="3140"/>
                    <a:pt x="7688" y="2927"/>
                  </a:cubicBezTo>
                  <a:cubicBezTo>
                    <a:pt x="6778" y="2700"/>
                    <a:pt x="5876" y="2429"/>
                    <a:pt x="4992" y="2116"/>
                  </a:cubicBezTo>
                  <a:cubicBezTo>
                    <a:pt x="4504" y="1943"/>
                    <a:pt x="4023" y="1756"/>
                    <a:pt x="3546" y="1555"/>
                  </a:cubicBezTo>
                  <a:lnTo>
                    <a:pt x="3546" y="1555"/>
                  </a:lnTo>
                  <a:cubicBezTo>
                    <a:pt x="3567" y="1564"/>
                    <a:pt x="3587" y="1573"/>
                    <a:pt x="3608" y="1582"/>
                  </a:cubicBezTo>
                  <a:lnTo>
                    <a:pt x="3608" y="1582"/>
                  </a:lnTo>
                  <a:cubicBezTo>
                    <a:pt x="2801" y="1240"/>
                    <a:pt x="2011" y="857"/>
                    <a:pt x="1255" y="415"/>
                  </a:cubicBezTo>
                  <a:cubicBezTo>
                    <a:pt x="1058" y="300"/>
                    <a:pt x="864" y="181"/>
                    <a:pt x="672" y="57"/>
                  </a:cubicBezTo>
                  <a:cubicBezTo>
                    <a:pt x="613" y="18"/>
                    <a:pt x="543" y="1"/>
                    <a:pt x="472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193;p17">
              <a:extLst>
                <a:ext uri="{FF2B5EF4-FFF2-40B4-BE49-F238E27FC236}">
                  <a16:creationId xmlns:a16="http://schemas.microsoft.com/office/drawing/2014/main" id="{F3581A26-E42A-3EDA-3DD9-9D3F5FA315E4}"/>
                </a:ext>
              </a:extLst>
            </p:cNvPr>
            <p:cNvSpPr/>
            <p:nvPr/>
          </p:nvSpPr>
          <p:spPr>
            <a:xfrm>
              <a:off x="3965530" y="8761246"/>
              <a:ext cx="514179" cy="603064"/>
            </a:xfrm>
            <a:custGeom>
              <a:avLst/>
              <a:gdLst/>
              <a:ahLst/>
              <a:cxnLst/>
              <a:rect l="l" t="t" r="r" b="b"/>
              <a:pathLst>
                <a:path w="10077" h="11819" extrusionOk="0">
                  <a:moveTo>
                    <a:pt x="6404" y="1"/>
                  </a:moveTo>
                  <a:cubicBezTo>
                    <a:pt x="3256" y="1"/>
                    <a:pt x="1" y="10568"/>
                    <a:pt x="2872" y="11731"/>
                  </a:cubicBezTo>
                  <a:cubicBezTo>
                    <a:pt x="3017" y="11790"/>
                    <a:pt x="3166" y="11818"/>
                    <a:pt x="3318" y="11818"/>
                  </a:cubicBezTo>
                  <a:cubicBezTo>
                    <a:pt x="6258" y="11818"/>
                    <a:pt x="10077" y="1195"/>
                    <a:pt x="6997" y="133"/>
                  </a:cubicBezTo>
                  <a:cubicBezTo>
                    <a:pt x="6801" y="43"/>
                    <a:pt x="6603" y="1"/>
                    <a:pt x="6404" y="1"/>
                  </a:cubicBezTo>
                  <a:close/>
                </a:path>
              </a:pathLst>
            </a:custGeom>
            <a:solidFill>
              <a:srgbClr val="F89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08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2AC01E-4131-DCCF-C8CD-BD3279D4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255BD2-746E-5E1A-5C1E-A27958B6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C44AE0-C242-360C-5A6E-5A26B4D4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C28488-C6D7-3A1F-03C3-CC96BAB7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604C4-5BE0-82BE-4DD6-C23725BC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E30E68-95D4-EC13-E34E-C4B99CF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DAC7F2-B2FB-8497-DD35-50995DA5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4E3BA4-B85D-7743-C9AD-0377AE3D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직선 연결선 22">
            <a:extLst>
              <a:ext uri="{FF2B5EF4-FFF2-40B4-BE49-F238E27FC236}">
                <a16:creationId xmlns:a16="http://schemas.microsoft.com/office/drawing/2014/main" id="{577FB4CA-C044-F700-EAA7-9E1A0FCEC4FC}"/>
              </a:ext>
            </a:extLst>
          </p:cNvPr>
          <p:cNvCxnSpPr>
            <a:cxnSpLocks/>
          </p:cNvCxnSpPr>
          <p:nvPr userDrawn="1"/>
        </p:nvCxnSpPr>
        <p:spPr>
          <a:xfrm>
            <a:off x="177626" y="6658718"/>
            <a:ext cx="12014374" cy="44791"/>
          </a:xfrm>
          <a:prstGeom prst="line">
            <a:avLst/>
          </a:prstGeom>
          <a:ln w="38100">
            <a:solidFill>
              <a:srgbClr val="FBD99A">
                <a:alpha val="33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37">
            <a:extLst>
              <a:ext uri="{FF2B5EF4-FFF2-40B4-BE49-F238E27FC236}">
                <a16:creationId xmlns:a16="http://schemas.microsoft.com/office/drawing/2014/main" id="{DE28F73E-6A98-D366-287F-8B39564C3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1" r="42081"/>
          <a:stretch/>
        </p:blipFill>
        <p:spPr>
          <a:xfrm>
            <a:off x="-12776" y="5509549"/>
            <a:ext cx="1390163" cy="811709"/>
          </a:xfrm>
          <a:prstGeom prst="rect">
            <a:avLst/>
          </a:prstGeom>
        </p:spPr>
      </p:pic>
      <p:grpSp>
        <p:nvGrpSpPr>
          <p:cNvPr id="13" name="그룹 2">
            <a:extLst>
              <a:ext uri="{FF2B5EF4-FFF2-40B4-BE49-F238E27FC236}">
                <a16:creationId xmlns:a16="http://schemas.microsoft.com/office/drawing/2014/main" id="{73E9A411-8C01-49E1-F014-4A5E3FC7913D}"/>
              </a:ext>
            </a:extLst>
          </p:cNvPr>
          <p:cNvGrpSpPr/>
          <p:nvPr userDrawn="1"/>
        </p:nvGrpSpPr>
        <p:grpSpPr>
          <a:xfrm>
            <a:off x="-12776" y="735294"/>
            <a:ext cx="12204776" cy="6133190"/>
            <a:chOff x="-12776" y="735294"/>
            <a:chExt cx="12204776" cy="6133190"/>
          </a:xfrm>
        </p:grpSpPr>
        <p:grpSp>
          <p:nvGrpSpPr>
            <p:cNvPr id="14" name="그룹 7">
              <a:extLst>
                <a:ext uri="{FF2B5EF4-FFF2-40B4-BE49-F238E27FC236}">
                  <a16:creationId xmlns:a16="http://schemas.microsoft.com/office/drawing/2014/main" id="{E131078B-22D4-230F-FE9B-DE8282E5A477}"/>
                </a:ext>
              </a:extLst>
            </p:cNvPr>
            <p:cNvGrpSpPr/>
            <p:nvPr/>
          </p:nvGrpSpPr>
          <p:grpSpPr>
            <a:xfrm>
              <a:off x="0" y="735294"/>
              <a:ext cx="12192000" cy="6133190"/>
              <a:chOff x="0" y="735294"/>
              <a:chExt cx="12192000" cy="6133190"/>
            </a:xfrm>
          </p:grpSpPr>
          <p:sp>
            <p:nvSpPr>
              <p:cNvPr id="16" name="사각형: 둥근 모서리 1">
                <a:extLst>
                  <a:ext uri="{FF2B5EF4-FFF2-40B4-BE49-F238E27FC236}">
                    <a16:creationId xmlns:a16="http://schemas.microsoft.com/office/drawing/2014/main" id="{9D9A06E8-D7A3-5B06-78AA-C064C334E2C6}"/>
                  </a:ext>
                </a:extLst>
              </p:cNvPr>
              <p:cNvSpPr/>
              <p:nvPr/>
            </p:nvSpPr>
            <p:spPr>
              <a:xfrm>
                <a:off x="485729" y="735294"/>
                <a:ext cx="11232053" cy="5801249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9">
                <a:extLst>
                  <a:ext uri="{FF2B5EF4-FFF2-40B4-BE49-F238E27FC236}">
                    <a16:creationId xmlns:a16="http://schemas.microsoft.com/office/drawing/2014/main" id="{47CA4924-FB76-7201-B1B2-97F5E765AF38}"/>
                  </a:ext>
                </a:extLst>
              </p:cNvPr>
              <p:cNvSpPr/>
              <p:nvPr/>
            </p:nvSpPr>
            <p:spPr>
              <a:xfrm>
                <a:off x="631757" y="846325"/>
                <a:ext cx="10928485" cy="5548816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solidFill>
                  <a:srgbClr val="ECEFE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그룹 26">
                <a:extLst>
                  <a:ext uri="{FF2B5EF4-FFF2-40B4-BE49-F238E27FC236}">
                    <a16:creationId xmlns:a16="http://schemas.microsoft.com/office/drawing/2014/main" id="{F59C556D-74DE-931E-49DC-4569D1615DD4}"/>
                  </a:ext>
                </a:extLst>
              </p:cNvPr>
              <p:cNvGrpSpPr/>
              <p:nvPr/>
            </p:nvGrpSpPr>
            <p:grpSpPr>
              <a:xfrm>
                <a:off x="0" y="6280616"/>
                <a:ext cx="12192000" cy="587868"/>
                <a:chOff x="0" y="6006620"/>
                <a:chExt cx="12192000" cy="861864"/>
              </a:xfrm>
            </p:grpSpPr>
            <p:sp>
              <p:nvSpPr>
                <p:cNvPr id="22" name="직사각형 17">
                  <a:extLst>
                    <a:ext uri="{FF2B5EF4-FFF2-40B4-BE49-F238E27FC236}">
                      <a16:creationId xmlns:a16="http://schemas.microsoft.com/office/drawing/2014/main" id="{E84FDBA0-BEE1-77B9-7181-CDDCA0DADA31}"/>
                    </a:ext>
                  </a:extLst>
                </p:cNvPr>
                <p:cNvSpPr/>
                <p:nvPr/>
              </p:nvSpPr>
              <p:spPr>
                <a:xfrm>
                  <a:off x="0" y="6006620"/>
                  <a:ext cx="12192000" cy="861864"/>
                </a:xfrm>
                <a:prstGeom prst="rect">
                  <a:avLst/>
                </a:prstGeom>
                <a:solidFill>
                  <a:srgbClr val="F4CA8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0">
                  <a:extLst>
                    <a:ext uri="{FF2B5EF4-FFF2-40B4-BE49-F238E27FC236}">
                      <a16:creationId xmlns:a16="http://schemas.microsoft.com/office/drawing/2014/main" id="{A78E4566-24B7-4773-A464-C141B12D9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248400"/>
                  <a:ext cx="12019280" cy="0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2">
                  <a:extLst>
                    <a:ext uri="{FF2B5EF4-FFF2-40B4-BE49-F238E27FC236}">
                      <a16:creationId xmlns:a16="http://schemas.microsoft.com/office/drawing/2014/main" id="{B6F431E8-F68B-6C55-51F5-26F582020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26" y="6560951"/>
                  <a:ext cx="12014374" cy="65667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그림 28" descr="꽃이(가) 표시된 사진&#10;&#10;자동 생성된 설명">
                <a:extLst>
                  <a:ext uri="{FF2B5EF4-FFF2-40B4-BE49-F238E27FC236}">
                    <a16:creationId xmlns:a16="http://schemas.microsoft.com/office/drawing/2014/main" id="{85E6FC3F-AE8E-9B06-A9CE-43F32E704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9904" y="5785316"/>
                <a:ext cx="609601" cy="661417"/>
              </a:xfrm>
              <a:prstGeom prst="rect">
                <a:avLst/>
              </a:prstGeom>
            </p:spPr>
          </p:pic>
          <p:pic>
            <p:nvPicPr>
              <p:cNvPr id="21" name="그림 30">
                <a:extLst>
                  <a:ext uri="{FF2B5EF4-FFF2-40B4-BE49-F238E27FC236}">
                    <a16:creationId xmlns:a16="http://schemas.microsoft.com/office/drawing/2014/main" id="{7CDC56C5-5419-ECEB-4BEB-E2E08DB0E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96" y="5223032"/>
                <a:ext cx="1222250" cy="1246635"/>
              </a:xfrm>
              <a:prstGeom prst="rect">
                <a:avLst/>
              </a:prstGeom>
            </p:spPr>
          </p:pic>
        </p:grpSp>
        <p:pic>
          <p:nvPicPr>
            <p:cNvPr id="15" name="그림 37">
              <a:extLst>
                <a:ext uri="{FF2B5EF4-FFF2-40B4-BE49-F238E27FC236}">
                  <a16:creationId xmlns:a16="http://schemas.microsoft.com/office/drawing/2014/main" id="{1AA17F19-C109-4083-6629-7D25D70B4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11" r="42081"/>
            <a:stretch/>
          </p:blipFill>
          <p:spPr>
            <a:xfrm>
              <a:off x="-12776" y="5509549"/>
              <a:ext cx="1390163" cy="811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392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E30E68-95D4-EC13-E34E-C4B99CF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DAC7F2-B2FB-8497-DD35-50995DA5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4E3BA4-B85D-7743-C9AD-0377AE3D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직선 연결선 22">
            <a:extLst>
              <a:ext uri="{FF2B5EF4-FFF2-40B4-BE49-F238E27FC236}">
                <a16:creationId xmlns:a16="http://schemas.microsoft.com/office/drawing/2014/main" id="{577FB4CA-C044-F700-EAA7-9E1A0FCEC4FC}"/>
              </a:ext>
            </a:extLst>
          </p:cNvPr>
          <p:cNvCxnSpPr>
            <a:cxnSpLocks/>
          </p:cNvCxnSpPr>
          <p:nvPr userDrawn="1"/>
        </p:nvCxnSpPr>
        <p:spPr>
          <a:xfrm>
            <a:off x="177626" y="6658718"/>
            <a:ext cx="12014374" cy="44791"/>
          </a:xfrm>
          <a:prstGeom prst="line">
            <a:avLst/>
          </a:prstGeom>
          <a:ln w="38100">
            <a:solidFill>
              <a:srgbClr val="FBD99A">
                <a:alpha val="33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37">
            <a:extLst>
              <a:ext uri="{FF2B5EF4-FFF2-40B4-BE49-F238E27FC236}">
                <a16:creationId xmlns:a16="http://schemas.microsoft.com/office/drawing/2014/main" id="{DE28F73E-6A98-D366-287F-8B39564C3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1" r="42081"/>
          <a:stretch/>
        </p:blipFill>
        <p:spPr>
          <a:xfrm>
            <a:off x="-12776" y="5509549"/>
            <a:ext cx="1390163" cy="811709"/>
          </a:xfrm>
          <a:prstGeom prst="rect">
            <a:avLst/>
          </a:prstGeom>
        </p:spPr>
      </p:pic>
      <p:grpSp>
        <p:nvGrpSpPr>
          <p:cNvPr id="13" name="그룹 2">
            <a:extLst>
              <a:ext uri="{FF2B5EF4-FFF2-40B4-BE49-F238E27FC236}">
                <a16:creationId xmlns:a16="http://schemas.microsoft.com/office/drawing/2014/main" id="{73E9A411-8C01-49E1-F014-4A5E3FC7913D}"/>
              </a:ext>
            </a:extLst>
          </p:cNvPr>
          <p:cNvGrpSpPr/>
          <p:nvPr userDrawn="1"/>
        </p:nvGrpSpPr>
        <p:grpSpPr>
          <a:xfrm>
            <a:off x="-12776" y="735294"/>
            <a:ext cx="12204776" cy="6133190"/>
            <a:chOff x="-12776" y="735294"/>
            <a:chExt cx="12204776" cy="6133190"/>
          </a:xfrm>
        </p:grpSpPr>
        <p:grpSp>
          <p:nvGrpSpPr>
            <p:cNvPr id="14" name="그룹 7">
              <a:extLst>
                <a:ext uri="{FF2B5EF4-FFF2-40B4-BE49-F238E27FC236}">
                  <a16:creationId xmlns:a16="http://schemas.microsoft.com/office/drawing/2014/main" id="{E131078B-22D4-230F-FE9B-DE8282E5A477}"/>
                </a:ext>
              </a:extLst>
            </p:cNvPr>
            <p:cNvGrpSpPr/>
            <p:nvPr/>
          </p:nvGrpSpPr>
          <p:grpSpPr>
            <a:xfrm>
              <a:off x="0" y="735294"/>
              <a:ext cx="12192000" cy="6133190"/>
              <a:chOff x="0" y="735294"/>
              <a:chExt cx="12192000" cy="6133190"/>
            </a:xfrm>
          </p:grpSpPr>
          <p:sp>
            <p:nvSpPr>
              <p:cNvPr id="16" name="사각형: 둥근 모서리 1">
                <a:extLst>
                  <a:ext uri="{FF2B5EF4-FFF2-40B4-BE49-F238E27FC236}">
                    <a16:creationId xmlns:a16="http://schemas.microsoft.com/office/drawing/2014/main" id="{9D9A06E8-D7A3-5B06-78AA-C064C334E2C6}"/>
                  </a:ext>
                </a:extLst>
              </p:cNvPr>
              <p:cNvSpPr/>
              <p:nvPr/>
            </p:nvSpPr>
            <p:spPr>
              <a:xfrm>
                <a:off x="485729" y="735294"/>
                <a:ext cx="11232053" cy="5801249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9">
                <a:extLst>
                  <a:ext uri="{FF2B5EF4-FFF2-40B4-BE49-F238E27FC236}">
                    <a16:creationId xmlns:a16="http://schemas.microsoft.com/office/drawing/2014/main" id="{47CA4924-FB76-7201-B1B2-97F5E765AF38}"/>
                  </a:ext>
                </a:extLst>
              </p:cNvPr>
              <p:cNvSpPr/>
              <p:nvPr/>
            </p:nvSpPr>
            <p:spPr>
              <a:xfrm>
                <a:off x="631757" y="846325"/>
                <a:ext cx="10928485" cy="5548816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solidFill>
                  <a:srgbClr val="ECEFE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그룹 26">
                <a:extLst>
                  <a:ext uri="{FF2B5EF4-FFF2-40B4-BE49-F238E27FC236}">
                    <a16:creationId xmlns:a16="http://schemas.microsoft.com/office/drawing/2014/main" id="{F59C556D-74DE-931E-49DC-4569D1615DD4}"/>
                  </a:ext>
                </a:extLst>
              </p:cNvPr>
              <p:cNvGrpSpPr/>
              <p:nvPr/>
            </p:nvGrpSpPr>
            <p:grpSpPr>
              <a:xfrm>
                <a:off x="0" y="6280616"/>
                <a:ext cx="12192000" cy="587868"/>
                <a:chOff x="0" y="6006620"/>
                <a:chExt cx="12192000" cy="861864"/>
              </a:xfrm>
            </p:grpSpPr>
            <p:sp>
              <p:nvSpPr>
                <p:cNvPr id="22" name="직사각형 17">
                  <a:extLst>
                    <a:ext uri="{FF2B5EF4-FFF2-40B4-BE49-F238E27FC236}">
                      <a16:creationId xmlns:a16="http://schemas.microsoft.com/office/drawing/2014/main" id="{E84FDBA0-BEE1-77B9-7181-CDDCA0DADA31}"/>
                    </a:ext>
                  </a:extLst>
                </p:cNvPr>
                <p:cNvSpPr/>
                <p:nvPr/>
              </p:nvSpPr>
              <p:spPr>
                <a:xfrm>
                  <a:off x="0" y="6006620"/>
                  <a:ext cx="12192000" cy="861864"/>
                </a:xfrm>
                <a:prstGeom prst="rect">
                  <a:avLst/>
                </a:prstGeom>
                <a:solidFill>
                  <a:srgbClr val="F4CA8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0">
                  <a:extLst>
                    <a:ext uri="{FF2B5EF4-FFF2-40B4-BE49-F238E27FC236}">
                      <a16:creationId xmlns:a16="http://schemas.microsoft.com/office/drawing/2014/main" id="{A78E4566-24B7-4773-A464-C141B12D9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248400"/>
                  <a:ext cx="12019280" cy="0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2">
                  <a:extLst>
                    <a:ext uri="{FF2B5EF4-FFF2-40B4-BE49-F238E27FC236}">
                      <a16:creationId xmlns:a16="http://schemas.microsoft.com/office/drawing/2014/main" id="{B6F431E8-F68B-6C55-51F5-26F582020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26" y="6560951"/>
                  <a:ext cx="12014374" cy="65667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그림 28" descr="꽃이(가) 표시된 사진&#10;&#10;자동 생성된 설명">
                <a:extLst>
                  <a:ext uri="{FF2B5EF4-FFF2-40B4-BE49-F238E27FC236}">
                    <a16:creationId xmlns:a16="http://schemas.microsoft.com/office/drawing/2014/main" id="{85E6FC3F-AE8E-9B06-A9CE-43F32E704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9904" y="5785316"/>
                <a:ext cx="609601" cy="661417"/>
              </a:xfrm>
              <a:prstGeom prst="rect">
                <a:avLst/>
              </a:prstGeom>
            </p:spPr>
          </p:pic>
          <p:pic>
            <p:nvPicPr>
              <p:cNvPr id="21" name="그림 30">
                <a:extLst>
                  <a:ext uri="{FF2B5EF4-FFF2-40B4-BE49-F238E27FC236}">
                    <a16:creationId xmlns:a16="http://schemas.microsoft.com/office/drawing/2014/main" id="{7CDC56C5-5419-ECEB-4BEB-E2E08DB0E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96" y="5223032"/>
                <a:ext cx="1222250" cy="1246635"/>
              </a:xfrm>
              <a:prstGeom prst="rect">
                <a:avLst/>
              </a:prstGeom>
            </p:spPr>
          </p:pic>
        </p:grpSp>
        <p:pic>
          <p:nvPicPr>
            <p:cNvPr id="15" name="그림 37">
              <a:extLst>
                <a:ext uri="{FF2B5EF4-FFF2-40B4-BE49-F238E27FC236}">
                  <a16:creationId xmlns:a16="http://schemas.microsoft.com/office/drawing/2014/main" id="{1AA17F19-C109-4083-6629-7D25D70B4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11" r="42081"/>
            <a:stretch/>
          </p:blipFill>
          <p:spPr>
            <a:xfrm>
              <a:off x="-12776" y="5509549"/>
              <a:ext cx="1390163" cy="811709"/>
            </a:xfrm>
            <a:prstGeom prst="rect">
              <a:avLst/>
            </a:prstGeom>
          </p:spPr>
        </p:pic>
      </p:grpSp>
      <p:pic>
        <p:nvPicPr>
          <p:cNvPr id="27" name="Picture 19">
            <a:extLst>
              <a:ext uri="{FF2B5EF4-FFF2-40B4-BE49-F238E27FC236}">
                <a16:creationId xmlns:a16="http://schemas.microsoft.com/office/drawing/2014/main" id="{6DE567F8-EC4D-4AEF-A5E6-306F3989FE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E30E68-95D4-EC13-E34E-C4B99CFC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DAC7F2-B2FB-8497-DD35-50995DA5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4E3BA4-B85D-7743-C9AD-0377AE3D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직선 연결선 22">
            <a:extLst>
              <a:ext uri="{FF2B5EF4-FFF2-40B4-BE49-F238E27FC236}">
                <a16:creationId xmlns:a16="http://schemas.microsoft.com/office/drawing/2014/main" id="{577FB4CA-C044-F700-EAA7-9E1A0FCEC4FC}"/>
              </a:ext>
            </a:extLst>
          </p:cNvPr>
          <p:cNvCxnSpPr>
            <a:cxnSpLocks/>
          </p:cNvCxnSpPr>
          <p:nvPr userDrawn="1"/>
        </p:nvCxnSpPr>
        <p:spPr>
          <a:xfrm>
            <a:off x="177626" y="6658718"/>
            <a:ext cx="12014374" cy="44791"/>
          </a:xfrm>
          <a:prstGeom prst="line">
            <a:avLst/>
          </a:prstGeom>
          <a:ln w="38100">
            <a:solidFill>
              <a:srgbClr val="FBD99A">
                <a:alpha val="33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37">
            <a:extLst>
              <a:ext uri="{FF2B5EF4-FFF2-40B4-BE49-F238E27FC236}">
                <a16:creationId xmlns:a16="http://schemas.microsoft.com/office/drawing/2014/main" id="{DE28F73E-6A98-D366-287F-8B39564C3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1" r="42081"/>
          <a:stretch/>
        </p:blipFill>
        <p:spPr>
          <a:xfrm>
            <a:off x="-12776" y="5509549"/>
            <a:ext cx="1390163" cy="811709"/>
          </a:xfrm>
          <a:prstGeom prst="rect">
            <a:avLst/>
          </a:prstGeom>
        </p:spPr>
      </p:pic>
      <p:grpSp>
        <p:nvGrpSpPr>
          <p:cNvPr id="13" name="그룹 2">
            <a:extLst>
              <a:ext uri="{FF2B5EF4-FFF2-40B4-BE49-F238E27FC236}">
                <a16:creationId xmlns:a16="http://schemas.microsoft.com/office/drawing/2014/main" id="{73E9A411-8C01-49E1-F014-4A5E3FC7913D}"/>
              </a:ext>
            </a:extLst>
          </p:cNvPr>
          <p:cNvGrpSpPr/>
          <p:nvPr userDrawn="1"/>
        </p:nvGrpSpPr>
        <p:grpSpPr>
          <a:xfrm>
            <a:off x="-12776" y="735294"/>
            <a:ext cx="12204776" cy="6133190"/>
            <a:chOff x="-12776" y="735294"/>
            <a:chExt cx="12204776" cy="6133190"/>
          </a:xfrm>
        </p:grpSpPr>
        <p:grpSp>
          <p:nvGrpSpPr>
            <p:cNvPr id="14" name="그룹 7">
              <a:extLst>
                <a:ext uri="{FF2B5EF4-FFF2-40B4-BE49-F238E27FC236}">
                  <a16:creationId xmlns:a16="http://schemas.microsoft.com/office/drawing/2014/main" id="{E131078B-22D4-230F-FE9B-DE8282E5A477}"/>
                </a:ext>
              </a:extLst>
            </p:cNvPr>
            <p:cNvGrpSpPr/>
            <p:nvPr/>
          </p:nvGrpSpPr>
          <p:grpSpPr>
            <a:xfrm>
              <a:off x="0" y="735294"/>
              <a:ext cx="12192000" cy="6133190"/>
              <a:chOff x="0" y="735294"/>
              <a:chExt cx="12192000" cy="6133190"/>
            </a:xfrm>
          </p:grpSpPr>
          <p:sp>
            <p:nvSpPr>
              <p:cNvPr id="16" name="사각형: 둥근 모서리 1">
                <a:extLst>
                  <a:ext uri="{FF2B5EF4-FFF2-40B4-BE49-F238E27FC236}">
                    <a16:creationId xmlns:a16="http://schemas.microsoft.com/office/drawing/2014/main" id="{9D9A06E8-D7A3-5B06-78AA-C064C334E2C6}"/>
                  </a:ext>
                </a:extLst>
              </p:cNvPr>
              <p:cNvSpPr/>
              <p:nvPr/>
            </p:nvSpPr>
            <p:spPr>
              <a:xfrm>
                <a:off x="485729" y="735294"/>
                <a:ext cx="11232053" cy="5801249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각형: 둥근 모서리 9">
                <a:extLst>
                  <a:ext uri="{FF2B5EF4-FFF2-40B4-BE49-F238E27FC236}">
                    <a16:creationId xmlns:a16="http://schemas.microsoft.com/office/drawing/2014/main" id="{47CA4924-FB76-7201-B1B2-97F5E765AF38}"/>
                  </a:ext>
                </a:extLst>
              </p:cNvPr>
              <p:cNvSpPr/>
              <p:nvPr/>
            </p:nvSpPr>
            <p:spPr>
              <a:xfrm>
                <a:off x="631757" y="846325"/>
                <a:ext cx="10928485" cy="5548816"/>
              </a:xfrm>
              <a:prstGeom prst="roundRect">
                <a:avLst>
                  <a:gd name="adj" fmla="val 5732"/>
                </a:avLst>
              </a:prstGeom>
              <a:solidFill>
                <a:schemeClr val="bg1"/>
              </a:solidFill>
              <a:ln w="38100">
                <a:solidFill>
                  <a:srgbClr val="ECEFE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그룹 26">
                <a:extLst>
                  <a:ext uri="{FF2B5EF4-FFF2-40B4-BE49-F238E27FC236}">
                    <a16:creationId xmlns:a16="http://schemas.microsoft.com/office/drawing/2014/main" id="{F59C556D-74DE-931E-49DC-4569D1615DD4}"/>
                  </a:ext>
                </a:extLst>
              </p:cNvPr>
              <p:cNvGrpSpPr/>
              <p:nvPr/>
            </p:nvGrpSpPr>
            <p:grpSpPr>
              <a:xfrm>
                <a:off x="0" y="6280616"/>
                <a:ext cx="12192000" cy="587868"/>
                <a:chOff x="0" y="6006620"/>
                <a:chExt cx="12192000" cy="861864"/>
              </a:xfrm>
            </p:grpSpPr>
            <p:sp>
              <p:nvSpPr>
                <p:cNvPr id="22" name="직사각형 17">
                  <a:extLst>
                    <a:ext uri="{FF2B5EF4-FFF2-40B4-BE49-F238E27FC236}">
                      <a16:creationId xmlns:a16="http://schemas.microsoft.com/office/drawing/2014/main" id="{E84FDBA0-BEE1-77B9-7181-CDDCA0DADA31}"/>
                    </a:ext>
                  </a:extLst>
                </p:cNvPr>
                <p:cNvSpPr/>
                <p:nvPr/>
              </p:nvSpPr>
              <p:spPr>
                <a:xfrm>
                  <a:off x="0" y="6006620"/>
                  <a:ext cx="12192000" cy="861864"/>
                </a:xfrm>
                <a:prstGeom prst="rect">
                  <a:avLst/>
                </a:prstGeom>
                <a:solidFill>
                  <a:srgbClr val="F4CA8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0">
                  <a:extLst>
                    <a:ext uri="{FF2B5EF4-FFF2-40B4-BE49-F238E27FC236}">
                      <a16:creationId xmlns:a16="http://schemas.microsoft.com/office/drawing/2014/main" id="{A78E4566-24B7-4773-A464-C141B12D9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248400"/>
                  <a:ext cx="12019280" cy="0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2">
                  <a:extLst>
                    <a:ext uri="{FF2B5EF4-FFF2-40B4-BE49-F238E27FC236}">
                      <a16:creationId xmlns:a16="http://schemas.microsoft.com/office/drawing/2014/main" id="{B6F431E8-F68B-6C55-51F5-26F582020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26" y="6560951"/>
                  <a:ext cx="12014374" cy="65667"/>
                </a:xfrm>
                <a:prstGeom prst="line">
                  <a:avLst/>
                </a:prstGeom>
                <a:ln w="38100">
                  <a:solidFill>
                    <a:srgbClr val="FBD99A">
                      <a:alpha val="33000"/>
                    </a:srgb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그림 28" descr="꽃이(가) 표시된 사진&#10;&#10;자동 생성된 설명">
                <a:extLst>
                  <a:ext uri="{FF2B5EF4-FFF2-40B4-BE49-F238E27FC236}">
                    <a16:creationId xmlns:a16="http://schemas.microsoft.com/office/drawing/2014/main" id="{85E6FC3F-AE8E-9B06-A9CE-43F32E704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9904" y="5785316"/>
                <a:ext cx="609601" cy="661417"/>
              </a:xfrm>
              <a:prstGeom prst="rect">
                <a:avLst/>
              </a:prstGeom>
            </p:spPr>
          </p:pic>
          <p:pic>
            <p:nvPicPr>
              <p:cNvPr id="21" name="그림 30">
                <a:extLst>
                  <a:ext uri="{FF2B5EF4-FFF2-40B4-BE49-F238E27FC236}">
                    <a16:creationId xmlns:a16="http://schemas.microsoft.com/office/drawing/2014/main" id="{7CDC56C5-5419-ECEB-4BEB-E2E08DB0E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96" y="5223032"/>
                <a:ext cx="1222250" cy="1246635"/>
              </a:xfrm>
              <a:prstGeom prst="rect">
                <a:avLst/>
              </a:prstGeom>
            </p:spPr>
          </p:pic>
        </p:grpSp>
        <p:pic>
          <p:nvPicPr>
            <p:cNvPr id="15" name="그림 37">
              <a:extLst>
                <a:ext uri="{FF2B5EF4-FFF2-40B4-BE49-F238E27FC236}">
                  <a16:creationId xmlns:a16="http://schemas.microsoft.com/office/drawing/2014/main" id="{1AA17F19-C109-4083-6629-7D25D70B4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11" r="42081"/>
            <a:stretch/>
          </p:blipFill>
          <p:spPr>
            <a:xfrm>
              <a:off x="-12776" y="5509549"/>
              <a:ext cx="1390163" cy="811709"/>
            </a:xfrm>
            <a:prstGeom prst="rect">
              <a:avLst/>
            </a:prstGeom>
          </p:spPr>
        </p:pic>
      </p:grpSp>
      <p:pic>
        <p:nvPicPr>
          <p:cNvPr id="27" name="Picture 19">
            <a:extLst>
              <a:ext uri="{FF2B5EF4-FFF2-40B4-BE49-F238E27FC236}">
                <a16:creationId xmlns:a16="http://schemas.microsoft.com/office/drawing/2014/main" id="{6DE567F8-EC4D-4AEF-A5E6-306F3989FE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7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57AACD7-3AC1-8446-E781-6EB9E4BA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2487AAD-343A-C552-2C77-AB50E922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DC847AC-9DE7-3FB3-681F-0DBF4472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82F93E33-C89F-887B-5A4C-76AA57CCA6B4}"/>
              </a:ext>
            </a:extLst>
          </p:cNvPr>
          <p:cNvGrpSpPr/>
          <p:nvPr userDrawn="1"/>
        </p:nvGrpSpPr>
        <p:grpSpPr>
          <a:xfrm>
            <a:off x="-1372282" y="82757"/>
            <a:ext cx="12870788" cy="7485218"/>
            <a:chOff x="-1372282" y="82757"/>
            <a:chExt cx="12870788" cy="7485218"/>
          </a:xfrm>
        </p:grpSpPr>
        <p:grpSp>
          <p:nvGrpSpPr>
            <p:cNvPr id="11" name="그룹 12">
              <a:extLst>
                <a:ext uri="{FF2B5EF4-FFF2-40B4-BE49-F238E27FC236}">
                  <a16:creationId xmlns:a16="http://schemas.microsoft.com/office/drawing/2014/main" id="{6868C52C-432F-62D0-16C6-00A4F138B1DD}"/>
                </a:ext>
              </a:extLst>
            </p:cNvPr>
            <p:cNvGrpSpPr/>
            <p:nvPr/>
          </p:nvGrpSpPr>
          <p:grpSpPr>
            <a:xfrm>
              <a:off x="-1372282" y="82757"/>
              <a:ext cx="12870788" cy="7485218"/>
              <a:chOff x="-1574800" y="0"/>
              <a:chExt cx="13380717" cy="7457918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84EAE996-4C21-EF8C-9EFB-CF1F93112307}"/>
                  </a:ext>
                </a:extLst>
              </p:cNvPr>
              <p:cNvSpPr/>
              <p:nvPr/>
            </p:nvSpPr>
            <p:spPr>
              <a:xfrm>
                <a:off x="10993120" y="523240"/>
                <a:ext cx="812797" cy="558800"/>
              </a:xfrm>
              <a:prstGeom prst="rect">
                <a:avLst/>
              </a:prstGeom>
              <a:gradFill flip="none" rotWithShape="1">
                <a:gsLst>
                  <a:gs pos="0">
                    <a:srgbClr val="C6D47D"/>
                  </a:gs>
                  <a:gs pos="35000">
                    <a:srgbClr val="C6D47D"/>
                  </a:gs>
                  <a:gs pos="100000">
                    <a:srgbClr val="B8CA5E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직사각형 7">
                <a:extLst>
                  <a:ext uri="{FF2B5EF4-FFF2-40B4-BE49-F238E27FC236}">
                    <a16:creationId xmlns:a16="http://schemas.microsoft.com/office/drawing/2014/main" id="{D4F874FD-BDD0-760C-901F-E54D4AC9D52E}"/>
                  </a:ext>
                </a:extLst>
              </p:cNvPr>
              <p:cNvSpPr/>
              <p:nvPr/>
            </p:nvSpPr>
            <p:spPr>
              <a:xfrm>
                <a:off x="10993119" y="1193800"/>
                <a:ext cx="812797" cy="558800"/>
              </a:xfrm>
              <a:prstGeom prst="rect">
                <a:avLst/>
              </a:prstGeom>
              <a:gradFill>
                <a:gsLst>
                  <a:gs pos="0">
                    <a:srgbClr val="FFC090"/>
                  </a:gs>
                  <a:gs pos="35000">
                    <a:srgbClr val="FFC090"/>
                  </a:gs>
                  <a:gs pos="100000">
                    <a:srgbClr val="FFB985"/>
                  </a:gs>
                </a:gsLst>
                <a:lin ang="0" scaled="1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직사각형 8">
                <a:extLst>
                  <a:ext uri="{FF2B5EF4-FFF2-40B4-BE49-F238E27FC236}">
                    <a16:creationId xmlns:a16="http://schemas.microsoft.com/office/drawing/2014/main" id="{BA53E5A7-7731-6D6D-29E9-5C1D3CEEE500}"/>
                  </a:ext>
                </a:extLst>
              </p:cNvPr>
              <p:cNvSpPr/>
              <p:nvPr/>
            </p:nvSpPr>
            <p:spPr>
              <a:xfrm>
                <a:off x="10993119" y="1864360"/>
                <a:ext cx="812797" cy="558800"/>
              </a:xfrm>
              <a:prstGeom prst="rect">
                <a:avLst/>
              </a:prstGeom>
              <a:gradFill>
                <a:gsLst>
                  <a:gs pos="0">
                    <a:srgbClr val="F8AE04"/>
                  </a:gs>
                  <a:gs pos="35000">
                    <a:srgbClr val="F8AE04"/>
                  </a:gs>
                  <a:gs pos="100000">
                    <a:srgbClr val="E6A004"/>
                  </a:gs>
                </a:gsLst>
                <a:lin ang="0" scaled="1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1">
                <a:extLst>
                  <a:ext uri="{FF2B5EF4-FFF2-40B4-BE49-F238E27FC236}">
                    <a16:creationId xmlns:a16="http://schemas.microsoft.com/office/drawing/2014/main" id="{1663F12B-86A0-5F16-994A-20F199A7532F}"/>
                  </a:ext>
                </a:extLst>
              </p:cNvPr>
              <p:cNvGrpSpPr/>
              <p:nvPr/>
            </p:nvGrpSpPr>
            <p:grpSpPr>
              <a:xfrm>
                <a:off x="-1574800" y="0"/>
                <a:ext cx="12730480" cy="7457918"/>
                <a:chOff x="-1574800" y="0"/>
                <a:chExt cx="12730480" cy="7457918"/>
              </a:xfrm>
            </p:grpSpPr>
            <p:pic>
              <p:nvPicPr>
                <p:cNvPr id="18" name="그림 1">
                  <a:extLst>
                    <a:ext uri="{FF2B5EF4-FFF2-40B4-BE49-F238E27FC236}">
                      <a16:creationId xmlns:a16="http://schemas.microsoft.com/office/drawing/2014/main" id="{C64FDE58-37BE-C8FF-509C-E1C586939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1444"/>
                <a:stretch/>
              </p:blipFill>
              <p:spPr>
                <a:xfrm>
                  <a:off x="-1574800" y="0"/>
                  <a:ext cx="12730480" cy="7457918"/>
                </a:xfrm>
                <a:prstGeom prst="rect">
                  <a:avLst/>
                </a:prstGeom>
              </p:spPr>
            </p:pic>
            <p:cxnSp>
              <p:nvCxnSpPr>
                <p:cNvPr id="19" name="직선 연결선 3">
                  <a:extLst>
                    <a:ext uri="{FF2B5EF4-FFF2-40B4-BE49-F238E27FC236}">
                      <a16:creationId xmlns:a16="http://schemas.microsoft.com/office/drawing/2014/main" id="{AAF3C6CA-5EC2-8AC9-C067-BB8EE8EDFA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8480" y="802640"/>
                  <a:ext cx="0" cy="556768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직사각형 9">
                  <a:extLst>
                    <a:ext uri="{FF2B5EF4-FFF2-40B4-BE49-F238E27FC236}">
                      <a16:creationId xmlns:a16="http://schemas.microsoft.com/office/drawing/2014/main" id="{A4CA691C-0D52-4DF8-F571-50AE3DD31034}"/>
                    </a:ext>
                  </a:extLst>
                </p:cNvPr>
                <p:cNvSpPr/>
                <p:nvPr/>
              </p:nvSpPr>
              <p:spPr>
                <a:xfrm>
                  <a:off x="477520" y="406400"/>
                  <a:ext cx="5049511" cy="6238240"/>
                </a:xfrm>
                <a:custGeom>
                  <a:avLst/>
                  <a:gdLst>
                    <a:gd name="connsiteX0" fmla="*/ 0 w 4907271"/>
                    <a:gd name="connsiteY0" fmla="*/ 0 h 5938520"/>
                    <a:gd name="connsiteX1" fmla="*/ 4907271 w 4907271"/>
                    <a:gd name="connsiteY1" fmla="*/ 0 h 5938520"/>
                    <a:gd name="connsiteX2" fmla="*/ 4907271 w 4907271"/>
                    <a:gd name="connsiteY2" fmla="*/ 5938520 h 5938520"/>
                    <a:gd name="connsiteX3" fmla="*/ 0 w 4907271"/>
                    <a:gd name="connsiteY3" fmla="*/ 5938520 h 5938520"/>
                    <a:gd name="connsiteX4" fmla="*/ 0 w 4907271"/>
                    <a:gd name="connsiteY4" fmla="*/ 0 h 5938520"/>
                    <a:gd name="connsiteX0" fmla="*/ 0 w 4978391"/>
                    <a:gd name="connsiteY0" fmla="*/ 111760 h 5938520"/>
                    <a:gd name="connsiteX1" fmla="*/ 4978391 w 4978391"/>
                    <a:gd name="connsiteY1" fmla="*/ 0 h 5938520"/>
                    <a:gd name="connsiteX2" fmla="*/ 4978391 w 4978391"/>
                    <a:gd name="connsiteY2" fmla="*/ 5938520 h 5938520"/>
                    <a:gd name="connsiteX3" fmla="*/ 71120 w 4978391"/>
                    <a:gd name="connsiteY3" fmla="*/ 5938520 h 5938520"/>
                    <a:gd name="connsiteX4" fmla="*/ 0 w 4978391"/>
                    <a:gd name="connsiteY4" fmla="*/ 111760 h 5938520"/>
                    <a:gd name="connsiteX0" fmla="*/ 0 w 5049511"/>
                    <a:gd name="connsiteY0" fmla="*/ 0 h 5826760"/>
                    <a:gd name="connsiteX1" fmla="*/ 5049511 w 5049511"/>
                    <a:gd name="connsiteY1" fmla="*/ 172720 h 5826760"/>
                    <a:gd name="connsiteX2" fmla="*/ 4978391 w 5049511"/>
                    <a:gd name="connsiteY2" fmla="*/ 5826760 h 5826760"/>
                    <a:gd name="connsiteX3" fmla="*/ 71120 w 5049511"/>
                    <a:gd name="connsiteY3" fmla="*/ 5826760 h 5826760"/>
                    <a:gd name="connsiteX4" fmla="*/ 0 w 5049511"/>
                    <a:gd name="connsiteY4" fmla="*/ 0 h 5826760"/>
                    <a:gd name="connsiteX0" fmla="*/ 0 w 5049511"/>
                    <a:gd name="connsiteY0" fmla="*/ 0 h 5826760"/>
                    <a:gd name="connsiteX1" fmla="*/ 2611120 w 5049511"/>
                    <a:gd name="connsiteY1" fmla="*/ 76200 h 5826760"/>
                    <a:gd name="connsiteX2" fmla="*/ 5049511 w 5049511"/>
                    <a:gd name="connsiteY2" fmla="*/ 172720 h 5826760"/>
                    <a:gd name="connsiteX3" fmla="*/ 4978391 w 5049511"/>
                    <a:gd name="connsiteY3" fmla="*/ 5826760 h 5826760"/>
                    <a:gd name="connsiteX4" fmla="*/ 71120 w 5049511"/>
                    <a:gd name="connsiteY4" fmla="*/ 5826760 h 5826760"/>
                    <a:gd name="connsiteX5" fmla="*/ 0 w 5049511"/>
                    <a:gd name="connsiteY5" fmla="*/ 0 h 58267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5049511 w 5049511"/>
                    <a:gd name="connsiteY2" fmla="*/ 401320 h 6055360"/>
                    <a:gd name="connsiteX3" fmla="*/ 4978391 w 5049511"/>
                    <a:gd name="connsiteY3" fmla="*/ 6055360 h 6055360"/>
                    <a:gd name="connsiteX4" fmla="*/ 71120 w 5049511"/>
                    <a:gd name="connsiteY4" fmla="*/ 6055360 h 6055360"/>
                    <a:gd name="connsiteX5" fmla="*/ 0 w 5049511"/>
                    <a:gd name="connsiteY5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830320 w 5049511"/>
                    <a:gd name="connsiteY2" fmla="*/ 22352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521200 w 5049511"/>
                    <a:gd name="connsiteY3" fmla="*/ 21336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612640 w 5049511"/>
                    <a:gd name="connsiteY3" fmla="*/ 12192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2621280 w 5049511"/>
                    <a:gd name="connsiteY2" fmla="*/ 0 h 6055360"/>
                    <a:gd name="connsiteX3" fmla="*/ 3992880 w 5049511"/>
                    <a:gd name="connsiteY3" fmla="*/ 10160 h 6055360"/>
                    <a:gd name="connsiteX4" fmla="*/ 4612640 w 5049511"/>
                    <a:gd name="connsiteY4" fmla="*/ 121920 h 6055360"/>
                    <a:gd name="connsiteX5" fmla="*/ 5049511 w 5049511"/>
                    <a:gd name="connsiteY5" fmla="*/ 401320 h 6055360"/>
                    <a:gd name="connsiteX6" fmla="*/ 4978391 w 5049511"/>
                    <a:gd name="connsiteY6" fmla="*/ 6055360 h 6055360"/>
                    <a:gd name="connsiteX7" fmla="*/ 71120 w 5049511"/>
                    <a:gd name="connsiteY7" fmla="*/ 6055360 h 6055360"/>
                    <a:gd name="connsiteX8" fmla="*/ 0 w 5049511"/>
                    <a:gd name="connsiteY8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1300480 w 5049511"/>
                    <a:gd name="connsiteY2" fmla="*/ 60960 h 6055360"/>
                    <a:gd name="connsiteX3" fmla="*/ 2621280 w 5049511"/>
                    <a:gd name="connsiteY3" fmla="*/ 0 h 6055360"/>
                    <a:gd name="connsiteX4" fmla="*/ 3992880 w 5049511"/>
                    <a:gd name="connsiteY4" fmla="*/ 10160 h 6055360"/>
                    <a:gd name="connsiteX5" fmla="*/ 4612640 w 5049511"/>
                    <a:gd name="connsiteY5" fmla="*/ 121920 h 6055360"/>
                    <a:gd name="connsiteX6" fmla="*/ 5049511 w 5049511"/>
                    <a:gd name="connsiteY6" fmla="*/ 401320 h 6055360"/>
                    <a:gd name="connsiteX7" fmla="*/ 4978391 w 5049511"/>
                    <a:gd name="connsiteY7" fmla="*/ 6055360 h 6055360"/>
                    <a:gd name="connsiteX8" fmla="*/ 71120 w 5049511"/>
                    <a:gd name="connsiteY8" fmla="*/ 6055360 h 6055360"/>
                    <a:gd name="connsiteX9" fmla="*/ 0 w 5049511"/>
                    <a:gd name="connsiteY9" fmla="*/ 228600 h 6055360"/>
                    <a:gd name="connsiteX0" fmla="*/ 0 w 5049511"/>
                    <a:gd name="connsiteY0" fmla="*/ 228600 h 6055360"/>
                    <a:gd name="connsiteX1" fmla="*/ 579120 w 5049511"/>
                    <a:gd name="connsiteY1" fmla="*/ 16256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71120 w 5049511"/>
                    <a:gd name="connsiteY10" fmla="*/ 6055360 h 6055360"/>
                    <a:gd name="connsiteX11" fmla="*/ 0 w 5049511"/>
                    <a:gd name="connsiteY11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2397760 w 5049511"/>
                    <a:gd name="connsiteY10" fmla="*/ 6055360 h 6055360"/>
                    <a:gd name="connsiteX11" fmla="*/ 71120 w 5049511"/>
                    <a:gd name="connsiteY11" fmla="*/ 6055360 h 6055360"/>
                    <a:gd name="connsiteX12" fmla="*/ 0 w 5049511"/>
                    <a:gd name="connsiteY12" fmla="*/ 228600 h 6055360"/>
                    <a:gd name="connsiteX0" fmla="*/ 0 w 5049511"/>
                    <a:gd name="connsiteY0" fmla="*/ 228600 h 6238240"/>
                    <a:gd name="connsiteX1" fmla="*/ 589280 w 5049511"/>
                    <a:gd name="connsiteY1" fmla="*/ 121920 h 6238240"/>
                    <a:gd name="connsiteX2" fmla="*/ 1026160 w 5049511"/>
                    <a:gd name="connsiteY2" fmla="*/ 121920 h 6238240"/>
                    <a:gd name="connsiteX3" fmla="*/ 1209040 w 5049511"/>
                    <a:gd name="connsiteY3" fmla="*/ 101600 h 6238240"/>
                    <a:gd name="connsiteX4" fmla="*/ 1300480 w 5049511"/>
                    <a:gd name="connsiteY4" fmla="*/ 60960 h 6238240"/>
                    <a:gd name="connsiteX5" fmla="*/ 2621280 w 5049511"/>
                    <a:gd name="connsiteY5" fmla="*/ 0 h 6238240"/>
                    <a:gd name="connsiteX6" fmla="*/ 3992880 w 5049511"/>
                    <a:gd name="connsiteY6" fmla="*/ 10160 h 6238240"/>
                    <a:gd name="connsiteX7" fmla="*/ 4612640 w 5049511"/>
                    <a:gd name="connsiteY7" fmla="*/ 121920 h 6238240"/>
                    <a:gd name="connsiteX8" fmla="*/ 5049511 w 5049511"/>
                    <a:gd name="connsiteY8" fmla="*/ 401320 h 6238240"/>
                    <a:gd name="connsiteX9" fmla="*/ 4978391 w 5049511"/>
                    <a:gd name="connsiteY9" fmla="*/ 6055360 h 6238240"/>
                    <a:gd name="connsiteX10" fmla="*/ 2397760 w 5049511"/>
                    <a:gd name="connsiteY10" fmla="*/ 6238240 h 6238240"/>
                    <a:gd name="connsiteX11" fmla="*/ 71120 w 5049511"/>
                    <a:gd name="connsiteY11" fmla="*/ 6055360 h 6238240"/>
                    <a:gd name="connsiteX12" fmla="*/ 0 w 5049511"/>
                    <a:gd name="connsiteY12" fmla="*/ 228600 h 623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49511" h="6238240">
                      <a:moveTo>
                        <a:pt x="0" y="228600"/>
                      </a:moveTo>
                      <a:lnTo>
                        <a:pt x="589280" y="121920"/>
                      </a:lnTo>
                      <a:lnTo>
                        <a:pt x="1026160" y="121920"/>
                      </a:lnTo>
                      <a:lnTo>
                        <a:pt x="1209040" y="101600"/>
                      </a:lnTo>
                      <a:cubicBezTo>
                        <a:pt x="1236133" y="101600"/>
                        <a:pt x="1273387" y="60960"/>
                        <a:pt x="1300480" y="60960"/>
                      </a:cubicBezTo>
                      <a:lnTo>
                        <a:pt x="2621280" y="0"/>
                      </a:lnTo>
                      <a:lnTo>
                        <a:pt x="3992880" y="10160"/>
                      </a:lnTo>
                      <a:lnTo>
                        <a:pt x="4612640" y="121920"/>
                      </a:lnTo>
                      <a:lnTo>
                        <a:pt x="5049511" y="401320"/>
                      </a:lnTo>
                      <a:lnTo>
                        <a:pt x="4978391" y="6055360"/>
                      </a:lnTo>
                      <a:lnTo>
                        <a:pt x="2397760" y="6238240"/>
                      </a:lnTo>
                      <a:lnTo>
                        <a:pt x="71120" y="605536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pattFill prst="lg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사각형 9">
                  <a:extLst>
                    <a:ext uri="{FF2B5EF4-FFF2-40B4-BE49-F238E27FC236}">
                      <a16:creationId xmlns:a16="http://schemas.microsoft.com/office/drawing/2014/main" id="{EF7F8A28-C86B-FD09-727B-09FDE7A604B8}"/>
                    </a:ext>
                  </a:extLst>
                </p:cNvPr>
                <p:cNvSpPr/>
                <p:nvPr/>
              </p:nvSpPr>
              <p:spPr>
                <a:xfrm>
                  <a:off x="5740410" y="406400"/>
                  <a:ext cx="5140951" cy="6055360"/>
                </a:xfrm>
                <a:custGeom>
                  <a:avLst/>
                  <a:gdLst>
                    <a:gd name="connsiteX0" fmla="*/ 0 w 4907271"/>
                    <a:gd name="connsiteY0" fmla="*/ 0 h 5938520"/>
                    <a:gd name="connsiteX1" fmla="*/ 4907271 w 4907271"/>
                    <a:gd name="connsiteY1" fmla="*/ 0 h 5938520"/>
                    <a:gd name="connsiteX2" fmla="*/ 4907271 w 4907271"/>
                    <a:gd name="connsiteY2" fmla="*/ 5938520 h 5938520"/>
                    <a:gd name="connsiteX3" fmla="*/ 0 w 4907271"/>
                    <a:gd name="connsiteY3" fmla="*/ 5938520 h 5938520"/>
                    <a:gd name="connsiteX4" fmla="*/ 0 w 4907271"/>
                    <a:gd name="connsiteY4" fmla="*/ 0 h 5938520"/>
                    <a:gd name="connsiteX0" fmla="*/ 0 w 4978391"/>
                    <a:gd name="connsiteY0" fmla="*/ 111760 h 5938520"/>
                    <a:gd name="connsiteX1" fmla="*/ 4978391 w 4978391"/>
                    <a:gd name="connsiteY1" fmla="*/ 0 h 5938520"/>
                    <a:gd name="connsiteX2" fmla="*/ 4978391 w 4978391"/>
                    <a:gd name="connsiteY2" fmla="*/ 5938520 h 5938520"/>
                    <a:gd name="connsiteX3" fmla="*/ 71120 w 4978391"/>
                    <a:gd name="connsiteY3" fmla="*/ 5938520 h 5938520"/>
                    <a:gd name="connsiteX4" fmla="*/ 0 w 4978391"/>
                    <a:gd name="connsiteY4" fmla="*/ 111760 h 5938520"/>
                    <a:gd name="connsiteX0" fmla="*/ 0 w 5049511"/>
                    <a:gd name="connsiteY0" fmla="*/ 0 h 5826760"/>
                    <a:gd name="connsiteX1" fmla="*/ 5049511 w 5049511"/>
                    <a:gd name="connsiteY1" fmla="*/ 172720 h 5826760"/>
                    <a:gd name="connsiteX2" fmla="*/ 4978391 w 5049511"/>
                    <a:gd name="connsiteY2" fmla="*/ 5826760 h 5826760"/>
                    <a:gd name="connsiteX3" fmla="*/ 71120 w 5049511"/>
                    <a:gd name="connsiteY3" fmla="*/ 5826760 h 5826760"/>
                    <a:gd name="connsiteX4" fmla="*/ 0 w 5049511"/>
                    <a:gd name="connsiteY4" fmla="*/ 0 h 5826760"/>
                    <a:gd name="connsiteX0" fmla="*/ 0 w 5049511"/>
                    <a:gd name="connsiteY0" fmla="*/ 0 h 5826760"/>
                    <a:gd name="connsiteX1" fmla="*/ 2611120 w 5049511"/>
                    <a:gd name="connsiteY1" fmla="*/ 76200 h 5826760"/>
                    <a:gd name="connsiteX2" fmla="*/ 5049511 w 5049511"/>
                    <a:gd name="connsiteY2" fmla="*/ 172720 h 5826760"/>
                    <a:gd name="connsiteX3" fmla="*/ 4978391 w 5049511"/>
                    <a:gd name="connsiteY3" fmla="*/ 5826760 h 5826760"/>
                    <a:gd name="connsiteX4" fmla="*/ 71120 w 5049511"/>
                    <a:gd name="connsiteY4" fmla="*/ 5826760 h 5826760"/>
                    <a:gd name="connsiteX5" fmla="*/ 0 w 5049511"/>
                    <a:gd name="connsiteY5" fmla="*/ 0 h 58267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5049511 w 5049511"/>
                    <a:gd name="connsiteY2" fmla="*/ 401320 h 6055360"/>
                    <a:gd name="connsiteX3" fmla="*/ 4978391 w 5049511"/>
                    <a:gd name="connsiteY3" fmla="*/ 6055360 h 6055360"/>
                    <a:gd name="connsiteX4" fmla="*/ 71120 w 5049511"/>
                    <a:gd name="connsiteY4" fmla="*/ 6055360 h 6055360"/>
                    <a:gd name="connsiteX5" fmla="*/ 0 w 5049511"/>
                    <a:gd name="connsiteY5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830320 w 5049511"/>
                    <a:gd name="connsiteY2" fmla="*/ 22352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521200 w 5049511"/>
                    <a:gd name="connsiteY3" fmla="*/ 21336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612640 w 5049511"/>
                    <a:gd name="connsiteY3" fmla="*/ 12192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2621280 w 5049511"/>
                    <a:gd name="connsiteY2" fmla="*/ 0 h 6055360"/>
                    <a:gd name="connsiteX3" fmla="*/ 3992880 w 5049511"/>
                    <a:gd name="connsiteY3" fmla="*/ 10160 h 6055360"/>
                    <a:gd name="connsiteX4" fmla="*/ 4612640 w 5049511"/>
                    <a:gd name="connsiteY4" fmla="*/ 121920 h 6055360"/>
                    <a:gd name="connsiteX5" fmla="*/ 5049511 w 5049511"/>
                    <a:gd name="connsiteY5" fmla="*/ 401320 h 6055360"/>
                    <a:gd name="connsiteX6" fmla="*/ 4978391 w 5049511"/>
                    <a:gd name="connsiteY6" fmla="*/ 6055360 h 6055360"/>
                    <a:gd name="connsiteX7" fmla="*/ 71120 w 5049511"/>
                    <a:gd name="connsiteY7" fmla="*/ 6055360 h 6055360"/>
                    <a:gd name="connsiteX8" fmla="*/ 0 w 5049511"/>
                    <a:gd name="connsiteY8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1300480 w 5049511"/>
                    <a:gd name="connsiteY2" fmla="*/ 60960 h 6055360"/>
                    <a:gd name="connsiteX3" fmla="*/ 2621280 w 5049511"/>
                    <a:gd name="connsiteY3" fmla="*/ 0 h 6055360"/>
                    <a:gd name="connsiteX4" fmla="*/ 3992880 w 5049511"/>
                    <a:gd name="connsiteY4" fmla="*/ 10160 h 6055360"/>
                    <a:gd name="connsiteX5" fmla="*/ 4612640 w 5049511"/>
                    <a:gd name="connsiteY5" fmla="*/ 121920 h 6055360"/>
                    <a:gd name="connsiteX6" fmla="*/ 5049511 w 5049511"/>
                    <a:gd name="connsiteY6" fmla="*/ 401320 h 6055360"/>
                    <a:gd name="connsiteX7" fmla="*/ 4978391 w 5049511"/>
                    <a:gd name="connsiteY7" fmla="*/ 6055360 h 6055360"/>
                    <a:gd name="connsiteX8" fmla="*/ 71120 w 5049511"/>
                    <a:gd name="connsiteY8" fmla="*/ 6055360 h 6055360"/>
                    <a:gd name="connsiteX9" fmla="*/ 0 w 5049511"/>
                    <a:gd name="connsiteY9" fmla="*/ 228600 h 6055360"/>
                    <a:gd name="connsiteX0" fmla="*/ 0 w 5049511"/>
                    <a:gd name="connsiteY0" fmla="*/ 228600 h 6055360"/>
                    <a:gd name="connsiteX1" fmla="*/ 579120 w 5049511"/>
                    <a:gd name="connsiteY1" fmla="*/ 16256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71120 w 5049511"/>
                    <a:gd name="connsiteY10" fmla="*/ 6055360 h 6055360"/>
                    <a:gd name="connsiteX11" fmla="*/ 0 w 5049511"/>
                    <a:gd name="connsiteY11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2397760 w 5049511"/>
                    <a:gd name="connsiteY10" fmla="*/ 6055360 h 6055360"/>
                    <a:gd name="connsiteX11" fmla="*/ 71120 w 5049511"/>
                    <a:gd name="connsiteY11" fmla="*/ 6055360 h 6055360"/>
                    <a:gd name="connsiteX12" fmla="*/ 0 w 5049511"/>
                    <a:gd name="connsiteY12" fmla="*/ 228600 h 6055360"/>
                    <a:gd name="connsiteX0" fmla="*/ 0 w 5049511"/>
                    <a:gd name="connsiteY0" fmla="*/ 228600 h 6238240"/>
                    <a:gd name="connsiteX1" fmla="*/ 589280 w 5049511"/>
                    <a:gd name="connsiteY1" fmla="*/ 121920 h 6238240"/>
                    <a:gd name="connsiteX2" fmla="*/ 1026160 w 5049511"/>
                    <a:gd name="connsiteY2" fmla="*/ 121920 h 6238240"/>
                    <a:gd name="connsiteX3" fmla="*/ 1209040 w 5049511"/>
                    <a:gd name="connsiteY3" fmla="*/ 101600 h 6238240"/>
                    <a:gd name="connsiteX4" fmla="*/ 1300480 w 5049511"/>
                    <a:gd name="connsiteY4" fmla="*/ 60960 h 6238240"/>
                    <a:gd name="connsiteX5" fmla="*/ 2621280 w 5049511"/>
                    <a:gd name="connsiteY5" fmla="*/ 0 h 6238240"/>
                    <a:gd name="connsiteX6" fmla="*/ 3992880 w 5049511"/>
                    <a:gd name="connsiteY6" fmla="*/ 10160 h 6238240"/>
                    <a:gd name="connsiteX7" fmla="*/ 4612640 w 5049511"/>
                    <a:gd name="connsiteY7" fmla="*/ 121920 h 6238240"/>
                    <a:gd name="connsiteX8" fmla="*/ 5049511 w 5049511"/>
                    <a:gd name="connsiteY8" fmla="*/ 401320 h 6238240"/>
                    <a:gd name="connsiteX9" fmla="*/ 4978391 w 5049511"/>
                    <a:gd name="connsiteY9" fmla="*/ 6055360 h 6238240"/>
                    <a:gd name="connsiteX10" fmla="*/ 2397760 w 5049511"/>
                    <a:gd name="connsiteY10" fmla="*/ 6238240 h 6238240"/>
                    <a:gd name="connsiteX11" fmla="*/ 71120 w 5049511"/>
                    <a:gd name="connsiteY11" fmla="*/ 6055360 h 6238240"/>
                    <a:gd name="connsiteX12" fmla="*/ 0 w 5049511"/>
                    <a:gd name="connsiteY12" fmla="*/ 228600 h 6238240"/>
                    <a:gd name="connsiteX0" fmla="*/ 0 w 5019031"/>
                    <a:gd name="connsiteY0" fmla="*/ 401320 h 6238240"/>
                    <a:gd name="connsiteX1" fmla="*/ 558800 w 5019031"/>
                    <a:gd name="connsiteY1" fmla="*/ 121920 h 6238240"/>
                    <a:gd name="connsiteX2" fmla="*/ 995680 w 5019031"/>
                    <a:gd name="connsiteY2" fmla="*/ 121920 h 6238240"/>
                    <a:gd name="connsiteX3" fmla="*/ 1178560 w 5019031"/>
                    <a:gd name="connsiteY3" fmla="*/ 101600 h 6238240"/>
                    <a:gd name="connsiteX4" fmla="*/ 1270000 w 5019031"/>
                    <a:gd name="connsiteY4" fmla="*/ 60960 h 6238240"/>
                    <a:gd name="connsiteX5" fmla="*/ 2590800 w 5019031"/>
                    <a:gd name="connsiteY5" fmla="*/ 0 h 6238240"/>
                    <a:gd name="connsiteX6" fmla="*/ 3962400 w 5019031"/>
                    <a:gd name="connsiteY6" fmla="*/ 10160 h 6238240"/>
                    <a:gd name="connsiteX7" fmla="*/ 4582160 w 5019031"/>
                    <a:gd name="connsiteY7" fmla="*/ 121920 h 6238240"/>
                    <a:gd name="connsiteX8" fmla="*/ 5019031 w 5019031"/>
                    <a:gd name="connsiteY8" fmla="*/ 401320 h 6238240"/>
                    <a:gd name="connsiteX9" fmla="*/ 4947911 w 5019031"/>
                    <a:gd name="connsiteY9" fmla="*/ 6055360 h 6238240"/>
                    <a:gd name="connsiteX10" fmla="*/ 2367280 w 5019031"/>
                    <a:gd name="connsiteY10" fmla="*/ 6238240 h 6238240"/>
                    <a:gd name="connsiteX11" fmla="*/ 40640 w 5019031"/>
                    <a:gd name="connsiteY11" fmla="*/ 6055360 h 6238240"/>
                    <a:gd name="connsiteX12" fmla="*/ 0 w 5019031"/>
                    <a:gd name="connsiteY12" fmla="*/ 401320 h 6238240"/>
                    <a:gd name="connsiteX0" fmla="*/ 0 w 5019031"/>
                    <a:gd name="connsiteY0" fmla="*/ 401320 h 6238240"/>
                    <a:gd name="connsiteX1" fmla="*/ 995680 w 5019031"/>
                    <a:gd name="connsiteY1" fmla="*/ 121920 h 6238240"/>
                    <a:gd name="connsiteX2" fmla="*/ 1178560 w 5019031"/>
                    <a:gd name="connsiteY2" fmla="*/ 101600 h 6238240"/>
                    <a:gd name="connsiteX3" fmla="*/ 1270000 w 5019031"/>
                    <a:gd name="connsiteY3" fmla="*/ 60960 h 6238240"/>
                    <a:gd name="connsiteX4" fmla="*/ 2590800 w 5019031"/>
                    <a:gd name="connsiteY4" fmla="*/ 0 h 6238240"/>
                    <a:gd name="connsiteX5" fmla="*/ 3962400 w 5019031"/>
                    <a:gd name="connsiteY5" fmla="*/ 10160 h 6238240"/>
                    <a:gd name="connsiteX6" fmla="*/ 4582160 w 5019031"/>
                    <a:gd name="connsiteY6" fmla="*/ 121920 h 6238240"/>
                    <a:gd name="connsiteX7" fmla="*/ 5019031 w 5019031"/>
                    <a:gd name="connsiteY7" fmla="*/ 401320 h 6238240"/>
                    <a:gd name="connsiteX8" fmla="*/ 4947911 w 5019031"/>
                    <a:gd name="connsiteY8" fmla="*/ 6055360 h 6238240"/>
                    <a:gd name="connsiteX9" fmla="*/ 2367280 w 5019031"/>
                    <a:gd name="connsiteY9" fmla="*/ 6238240 h 6238240"/>
                    <a:gd name="connsiteX10" fmla="*/ 40640 w 5019031"/>
                    <a:gd name="connsiteY10" fmla="*/ 6055360 h 6238240"/>
                    <a:gd name="connsiteX11" fmla="*/ 0 w 5019031"/>
                    <a:gd name="connsiteY11" fmla="*/ 401320 h 6238240"/>
                    <a:gd name="connsiteX0" fmla="*/ 0 w 5090151"/>
                    <a:gd name="connsiteY0" fmla="*/ 401320 h 6238240"/>
                    <a:gd name="connsiteX1" fmla="*/ 995680 w 5090151"/>
                    <a:gd name="connsiteY1" fmla="*/ 121920 h 6238240"/>
                    <a:gd name="connsiteX2" fmla="*/ 1178560 w 5090151"/>
                    <a:gd name="connsiteY2" fmla="*/ 101600 h 6238240"/>
                    <a:gd name="connsiteX3" fmla="*/ 1270000 w 5090151"/>
                    <a:gd name="connsiteY3" fmla="*/ 60960 h 6238240"/>
                    <a:gd name="connsiteX4" fmla="*/ 2590800 w 5090151"/>
                    <a:gd name="connsiteY4" fmla="*/ 0 h 6238240"/>
                    <a:gd name="connsiteX5" fmla="*/ 3962400 w 5090151"/>
                    <a:gd name="connsiteY5" fmla="*/ 10160 h 6238240"/>
                    <a:gd name="connsiteX6" fmla="*/ 4582160 w 5090151"/>
                    <a:gd name="connsiteY6" fmla="*/ 121920 h 6238240"/>
                    <a:gd name="connsiteX7" fmla="*/ 5090151 w 5090151"/>
                    <a:gd name="connsiteY7" fmla="*/ 147320 h 6238240"/>
                    <a:gd name="connsiteX8" fmla="*/ 4947911 w 5090151"/>
                    <a:gd name="connsiteY8" fmla="*/ 6055360 h 6238240"/>
                    <a:gd name="connsiteX9" fmla="*/ 2367280 w 5090151"/>
                    <a:gd name="connsiteY9" fmla="*/ 6238240 h 6238240"/>
                    <a:gd name="connsiteX10" fmla="*/ 40640 w 5090151"/>
                    <a:gd name="connsiteY10" fmla="*/ 6055360 h 6238240"/>
                    <a:gd name="connsiteX11" fmla="*/ 0 w 5090151"/>
                    <a:gd name="connsiteY11" fmla="*/ 401320 h 6238240"/>
                    <a:gd name="connsiteX0" fmla="*/ 0 w 5090151"/>
                    <a:gd name="connsiteY0" fmla="*/ 401320 h 6238240"/>
                    <a:gd name="connsiteX1" fmla="*/ 995680 w 5090151"/>
                    <a:gd name="connsiteY1" fmla="*/ 121920 h 6238240"/>
                    <a:gd name="connsiteX2" fmla="*/ 1178560 w 5090151"/>
                    <a:gd name="connsiteY2" fmla="*/ 101600 h 6238240"/>
                    <a:gd name="connsiteX3" fmla="*/ 1270000 w 5090151"/>
                    <a:gd name="connsiteY3" fmla="*/ 60960 h 6238240"/>
                    <a:gd name="connsiteX4" fmla="*/ 2590800 w 5090151"/>
                    <a:gd name="connsiteY4" fmla="*/ 0 h 6238240"/>
                    <a:gd name="connsiteX5" fmla="*/ 3962400 w 5090151"/>
                    <a:gd name="connsiteY5" fmla="*/ 10160 h 6238240"/>
                    <a:gd name="connsiteX6" fmla="*/ 4572000 w 5090151"/>
                    <a:gd name="connsiteY6" fmla="*/ 40640 h 6238240"/>
                    <a:gd name="connsiteX7" fmla="*/ 5090151 w 5090151"/>
                    <a:gd name="connsiteY7" fmla="*/ 147320 h 6238240"/>
                    <a:gd name="connsiteX8" fmla="*/ 4947911 w 5090151"/>
                    <a:gd name="connsiteY8" fmla="*/ 6055360 h 6238240"/>
                    <a:gd name="connsiteX9" fmla="*/ 2367280 w 5090151"/>
                    <a:gd name="connsiteY9" fmla="*/ 6238240 h 6238240"/>
                    <a:gd name="connsiteX10" fmla="*/ 40640 w 5090151"/>
                    <a:gd name="connsiteY10" fmla="*/ 6055360 h 6238240"/>
                    <a:gd name="connsiteX11" fmla="*/ 0 w 5090151"/>
                    <a:gd name="connsiteY11" fmla="*/ 401320 h 6238240"/>
                    <a:gd name="connsiteX0" fmla="*/ 0 w 5120631"/>
                    <a:gd name="connsiteY0" fmla="*/ 401320 h 6238240"/>
                    <a:gd name="connsiteX1" fmla="*/ 995680 w 5120631"/>
                    <a:gd name="connsiteY1" fmla="*/ 121920 h 6238240"/>
                    <a:gd name="connsiteX2" fmla="*/ 1178560 w 5120631"/>
                    <a:gd name="connsiteY2" fmla="*/ 101600 h 6238240"/>
                    <a:gd name="connsiteX3" fmla="*/ 1270000 w 5120631"/>
                    <a:gd name="connsiteY3" fmla="*/ 60960 h 6238240"/>
                    <a:gd name="connsiteX4" fmla="*/ 2590800 w 5120631"/>
                    <a:gd name="connsiteY4" fmla="*/ 0 h 6238240"/>
                    <a:gd name="connsiteX5" fmla="*/ 3962400 w 5120631"/>
                    <a:gd name="connsiteY5" fmla="*/ 10160 h 6238240"/>
                    <a:gd name="connsiteX6" fmla="*/ 4572000 w 5120631"/>
                    <a:gd name="connsiteY6" fmla="*/ 40640 h 6238240"/>
                    <a:gd name="connsiteX7" fmla="*/ 5120631 w 5120631"/>
                    <a:gd name="connsiteY7" fmla="*/ 137160 h 6238240"/>
                    <a:gd name="connsiteX8" fmla="*/ 4947911 w 5120631"/>
                    <a:gd name="connsiteY8" fmla="*/ 6055360 h 6238240"/>
                    <a:gd name="connsiteX9" fmla="*/ 2367280 w 5120631"/>
                    <a:gd name="connsiteY9" fmla="*/ 6238240 h 6238240"/>
                    <a:gd name="connsiteX10" fmla="*/ 40640 w 5120631"/>
                    <a:gd name="connsiteY10" fmla="*/ 6055360 h 6238240"/>
                    <a:gd name="connsiteX11" fmla="*/ 0 w 5120631"/>
                    <a:gd name="connsiteY11" fmla="*/ 401320 h 6238240"/>
                    <a:gd name="connsiteX0" fmla="*/ 0 w 5140951"/>
                    <a:gd name="connsiteY0" fmla="*/ 401320 h 6238240"/>
                    <a:gd name="connsiteX1" fmla="*/ 995680 w 5140951"/>
                    <a:gd name="connsiteY1" fmla="*/ 121920 h 6238240"/>
                    <a:gd name="connsiteX2" fmla="*/ 1178560 w 5140951"/>
                    <a:gd name="connsiteY2" fmla="*/ 101600 h 6238240"/>
                    <a:gd name="connsiteX3" fmla="*/ 1270000 w 5140951"/>
                    <a:gd name="connsiteY3" fmla="*/ 60960 h 6238240"/>
                    <a:gd name="connsiteX4" fmla="*/ 2590800 w 5140951"/>
                    <a:gd name="connsiteY4" fmla="*/ 0 h 6238240"/>
                    <a:gd name="connsiteX5" fmla="*/ 3962400 w 5140951"/>
                    <a:gd name="connsiteY5" fmla="*/ 10160 h 6238240"/>
                    <a:gd name="connsiteX6" fmla="*/ 4572000 w 5140951"/>
                    <a:gd name="connsiteY6" fmla="*/ 40640 h 6238240"/>
                    <a:gd name="connsiteX7" fmla="*/ 5120631 w 5140951"/>
                    <a:gd name="connsiteY7" fmla="*/ 137160 h 6238240"/>
                    <a:gd name="connsiteX8" fmla="*/ 5140951 w 5140951"/>
                    <a:gd name="connsiteY8" fmla="*/ 5750560 h 6238240"/>
                    <a:gd name="connsiteX9" fmla="*/ 2367280 w 5140951"/>
                    <a:gd name="connsiteY9" fmla="*/ 6238240 h 6238240"/>
                    <a:gd name="connsiteX10" fmla="*/ 40640 w 5140951"/>
                    <a:gd name="connsiteY10" fmla="*/ 6055360 h 6238240"/>
                    <a:gd name="connsiteX11" fmla="*/ 0 w 5140951"/>
                    <a:gd name="connsiteY11" fmla="*/ 401320 h 623824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640 w 5140951"/>
                    <a:gd name="connsiteY9" fmla="*/ 6055360 h 6055360"/>
                    <a:gd name="connsiteX10" fmla="*/ 0 w 5140951"/>
                    <a:gd name="connsiteY10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2885430 w 5140951"/>
                    <a:gd name="connsiteY9" fmla="*/ 5892800 h 6055360"/>
                    <a:gd name="connsiteX10" fmla="*/ 40640 w 5140951"/>
                    <a:gd name="connsiteY10" fmla="*/ 6055360 h 6055360"/>
                    <a:gd name="connsiteX11" fmla="*/ 0 w 5140951"/>
                    <a:gd name="connsiteY11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2915910 w 5140951"/>
                    <a:gd name="connsiteY9" fmla="*/ 6045200 h 6055360"/>
                    <a:gd name="connsiteX10" fmla="*/ 40640 w 5140951"/>
                    <a:gd name="connsiteY10" fmla="*/ 6055360 h 6055360"/>
                    <a:gd name="connsiteX11" fmla="*/ 0 w 5140951"/>
                    <a:gd name="connsiteY11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13190 w 5140951"/>
                    <a:gd name="connsiteY9" fmla="*/ 5872480 h 6055360"/>
                    <a:gd name="connsiteX10" fmla="*/ 2915910 w 5140951"/>
                    <a:gd name="connsiteY10" fmla="*/ 6045200 h 6055360"/>
                    <a:gd name="connsiteX11" fmla="*/ 40640 w 5140951"/>
                    <a:gd name="connsiteY11" fmla="*/ 6055360 h 6055360"/>
                    <a:gd name="connsiteX12" fmla="*/ 0 w 5140951"/>
                    <a:gd name="connsiteY12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23350 w 5140951"/>
                    <a:gd name="connsiteY9" fmla="*/ 5994400 h 6055360"/>
                    <a:gd name="connsiteX10" fmla="*/ 2915910 w 5140951"/>
                    <a:gd name="connsiteY10" fmla="*/ 6045200 h 6055360"/>
                    <a:gd name="connsiteX11" fmla="*/ 40640 w 5140951"/>
                    <a:gd name="connsiteY11" fmla="*/ 6055360 h 6055360"/>
                    <a:gd name="connsiteX12" fmla="*/ 0 w 5140951"/>
                    <a:gd name="connsiteY12" fmla="*/ 401320 h 605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0951" h="6055360">
                      <a:moveTo>
                        <a:pt x="0" y="401320"/>
                      </a:moveTo>
                      <a:lnTo>
                        <a:pt x="995680" y="121920"/>
                      </a:lnTo>
                      <a:lnTo>
                        <a:pt x="1178560" y="101600"/>
                      </a:lnTo>
                      <a:cubicBezTo>
                        <a:pt x="1205653" y="101600"/>
                        <a:pt x="1242907" y="60960"/>
                        <a:pt x="1270000" y="60960"/>
                      </a:cubicBezTo>
                      <a:lnTo>
                        <a:pt x="2590800" y="0"/>
                      </a:lnTo>
                      <a:lnTo>
                        <a:pt x="3962400" y="10160"/>
                      </a:lnTo>
                      <a:lnTo>
                        <a:pt x="4572000" y="40640"/>
                      </a:lnTo>
                      <a:lnTo>
                        <a:pt x="5120631" y="137160"/>
                      </a:lnTo>
                      <a:cubicBezTo>
                        <a:pt x="5127404" y="2008293"/>
                        <a:pt x="5134178" y="3879427"/>
                        <a:pt x="5140951" y="5750560"/>
                      </a:cubicBezTo>
                      <a:lnTo>
                        <a:pt x="4023350" y="5994400"/>
                      </a:lnTo>
                      <a:lnTo>
                        <a:pt x="2915910" y="6045200"/>
                      </a:lnTo>
                      <a:lnTo>
                        <a:pt x="40640" y="6055360"/>
                      </a:lnTo>
                      <a:lnTo>
                        <a:pt x="0" y="401320"/>
                      </a:lnTo>
                      <a:close/>
                    </a:path>
                  </a:pathLst>
                </a:custGeom>
                <a:pattFill prst="lg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12" name="그림 21" descr="꽃이(가) 표시된 사진&#10;&#10;자동 생성된 설명">
              <a:extLst>
                <a:ext uri="{FF2B5EF4-FFF2-40B4-BE49-F238E27FC236}">
                  <a16:creationId xmlns:a16="http://schemas.microsoft.com/office/drawing/2014/main" id="{5770DBA0-26C6-727E-34E1-A1A4BF02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308" y="5760405"/>
              <a:ext cx="609601" cy="661417"/>
            </a:xfrm>
            <a:prstGeom prst="rect">
              <a:avLst/>
            </a:prstGeom>
          </p:spPr>
        </p:pic>
        <p:pic>
          <p:nvPicPr>
            <p:cNvPr id="13" name="그림 22">
              <a:extLst>
                <a:ext uri="{FF2B5EF4-FFF2-40B4-BE49-F238E27FC236}">
                  <a16:creationId xmlns:a16="http://schemas.microsoft.com/office/drawing/2014/main" id="{580FB27E-EE30-7C13-7832-0A484CCA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500" y="5198121"/>
              <a:ext cx="1222250" cy="1246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74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57AACD7-3AC1-8446-E781-6EB9E4BA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2487AAD-343A-C552-2C77-AB50E922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DC847AC-9DE7-3FB3-681F-0DBF4472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82F93E33-C89F-887B-5A4C-76AA57CCA6B4}"/>
              </a:ext>
            </a:extLst>
          </p:cNvPr>
          <p:cNvGrpSpPr/>
          <p:nvPr userDrawn="1"/>
        </p:nvGrpSpPr>
        <p:grpSpPr>
          <a:xfrm>
            <a:off x="-1372282" y="82757"/>
            <a:ext cx="12870788" cy="7485218"/>
            <a:chOff x="-1372282" y="82757"/>
            <a:chExt cx="12870788" cy="7485218"/>
          </a:xfrm>
        </p:grpSpPr>
        <p:grpSp>
          <p:nvGrpSpPr>
            <p:cNvPr id="11" name="그룹 12">
              <a:extLst>
                <a:ext uri="{FF2B5EF4-FFF2-40B4-BE49-F238E27FC236}">
                  <a16:creationId xmlns:a16="http://schemas.microsoft.com/office/drawing/2014/main" id="{6868C52C-432F-62D0-16C6-00A4F138B1DD}"/>
                </a:ext>
              </a:extLst>
            </p:cNvPr>
            <p:cNvGrpSpPr/>
            <p:nvPr/>
          </p:nvGrpSpPr>
          <p:grpSpPr>
            <a:xfrm>
              <a:off x="-1372282" y="82757"/>
              <a:ext cx="12870788" cy="7485218"/>
              <a:chOff x="-1574800" y="0"/>
              <a:chExt cx="13380717" cy="7457918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84EAE996-4C21-EF8C-9EFB-CF1F93112307}"/>
                  </a:ext>
                </a:extLst>
              </p:cNvPr>
              <p:cNvSpPr/>
              <p:nvPr/>
            </p:nvSpPr>
            <p:spPr>
              <a:xfrm>
                <a:off x="10993120" y="523240"/>
                <a:ext cx="812797" cy="558800"/>
              </a:xfrm>
              <a:prstGeom prst="rect">
                <a:avLst/>
              </a:prstGeom>
              <a:gradFill flip="none" rotWithShape="1">
                <a:gsLst>
                  <a:gs pos="0">
                    <a:srgbClr val="C6D47D"/>
                  </a:gs>
                  <a:gs pos="35000">
                    <a:srgbClr val="C6D47D"/>
                  </a:gs>
                  <a:gs pos="100000">
                    <a:srgbClr val="B8CA5E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직사각형 7">
                <a:extLst>
                  <a:ext uri="{FF2B5EF4-FFF2-40B4-BE49-F238E27FC236}">
                    <a16:creationId xmlns:a16="http://schemas.microsoft.com/office/drawing/2014/main" id="{D4F874FD-BDD0-760C-901F-E54D4AC9D52E}"/>
                  </a:ext>
                </a:extLst>
              </p:cNvPr>
              <p:cNvSpPr/>
              <p:nvPr/>
            </p:nvSpPr>
            <p:spPr>
              <a:xfrm>
                <a:off x="10993119" y="1193800"/>
                <a:ext cx="812797" cy="558800"/>
              </a:xfrm>
              <a:prstGeom prst="rect">
                <a:avLst/>
              </a:prstGeom>
              <a:gradFill>
                <a:gsLst>
                  <a:gs pos="0">
                    <a:srgbClr val="FFC090"/>
                  </a:gs>
                  <a:gs pos="35000">
                    <a:srgbClr val="FFC090"/>
                  </a:gs>
                  <a:gs pos="100000">
                    <a:srgbClr val="FFB985"/>
                  </a:gs>
                </a:gsLst>
                <a:lin ang="0" scaled="1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직사각형 8">
                <a:extLst>
                  <a:ext uri="{FF2B5EF4-FFF2-40B4-BE49-F238E27FC236}">
                    <a16:creationId xmlns:a16="http://schemas.microsoft.com/office/drawing/2014/main" id="{BA53E5A7-7731-6D6D-29E9-5C1D3CEEE500}"/>
                  </a:ext>
                </a:extLst>
              </p:cNvPr>
              <p:cNvSpPr/>
              <p:nvPr/>
            </p:nvSpPr>
            <p:spPr>
              <a:xfrm>
                <a:off x="10993119" y="1864360"/>
                <a:ext cx="812797" cy="558800"/>
              </a:xfrm>
              <a:prstGeom prst="rect">
                <a:avLst/>
              </a:prstGeom>
              <a:gradFill>
                <a:gsLst>
                  <a:gs pos="0">
                    <a:srgbClr val="F8AE04"/>
                  </a:gs>
                  <a:gs pos="35000">
                    <a:srgbClr val="F8AE04"/>
                  </a:gs>
                  <a:gs pos="100000">
                    <a:srgbClr val="E6A004"/>
                  </a:gs>
                </a:gsLst>
                <a:lin ang="0" scaled="1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1">
                <a:extLst>
                  <a:ext uri="{FF2B5EF4-FFF2-40B4-BE49-F238E27FC236}">
                    <a16:creationId xmlns:a16="http://schemas.microsoft.com/office/drawing/2014/main" id="{1663F12B-86A0-5F16-994A-20F199A7532F}"/>
                  </a:ext>
                </a:extLst>
              </p:cNvPr>
              <p:cNvGrpSpPr/>
              <p:nvPr/>
            </p:nvGrpSpPr>
            <p:grpSpPr>
              <a:xfrm>
                <a:off x="-1574800" y="0"/>
                <a:ext cx="12730480" cy="7457918"/>
                <a:chOff x="-1574800" y="0"/>
                <a:chExt cx="12730480" cy="7457918"/>
              </a:xfrm>
            </p:grpSpPr>
            <p:pic>
              <p:nvPicPr>
                <p:cNvPr id="18" name="그림 1">
                  <a:extLst>
                    <a:ext uri="{FF2B5EF4-FFF2-40B4-BE49-F238E27FC236}">
                      <a16:creationId xmlns:a16="http://schemas.microsoft.com/office/drawing/2014/main" id="{C64FDE58-37BE-C8FF-509C-E1C586939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1444"/>
                <a:stretch/>
              </p:blipFill>
              <p:spPr>
                <a:xfrm>
                  <a:off x="-1574800" y="0"/>
                  <a:ext cx="12730480" cy="7457918"/>
                </a:xfrm>
                <a:prstGeom prst="rect">
                  <a:avLst/>
                </a:prstGeom>
              </p:spPr>
            </p:pic>
            <p:cxnSp>
              <p:nvCxnSpPr>
                <p:cNvPr id="19" name="직선 연결선 3">
                  <a:extLst>
                    <a:ext uri="{FF2B5EF4-FFF2-40B4-BE49-F238E27FC236}">
                      <a16:creationId xmlns:a16="http://schemas.microsoft.com/office/drawing/2014/main" id="{AAF3C6CA-5EC2-8AC9-C067-BB8EE8EDFA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18480" y="802640"/>
                  <a:ext cx="0" cy="556768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직사각형 9">
                  <a:extLst>
                    <a:ext uri="{FF2B5EF4-FFF2-40B4-BE49-F238E27FC236}">
                      <a16:creationId xmlns:a16="http://schemas.microsoft.com/office/drawing/2014/main" id="{A4CA691C-0D52-4DF8-F571-50AE3DD31034}"/>
                    </a:ext>
                  </a:extLst>
                </p:cNvPr>
                <p:cNvSpPr/>
                <p:nvPr/>
              </p:nvSpPr>
              <p:spPr>
                <a:xfrm>
                  <a:off x="477520" y="406400"/>
                  <a:ext cx="5049511" cy="6238240"/>
                </a:xfrm>
                <a:custGeom>
                  <a:avLst/>
                  <a:gdLst>
                    <a:gd name="connsiteX0" fmla="*/ 0 w 4907271"/>
                    <a:gd name="connsiteY0" fmla="*/ 0 h 5938520"/>
                    <a:gd name="connsiteX1" fmla="*/ 4907271 w 4907271"/>
                    <a:gd name="connsiteY1" fmla="*/ 0 h 5938520"/>
                    <a:gd name="connsiteX2" fmla="*/ 4907271 w 4907271"/>
                    <a:gd name="connsiteY2" fmla="*/ 5938520 h 5938520"/>
                    <a:gd name="connsiteX3" fmla="*/ 0 w 4907271"/>
                    <a:gd name="connsiteY3" fmla="*/ 5938520 h 5938520"/>
                    <a:gd name="connsiteX4" fmla="*/ 0 w 4907271"/>
                    <a:gd name="connsiteY4" fmla="*/ 0 h 5938520"/>
                    <a:gd name="connsiteX0" fmla="*/ 0 w 4978391"/>
                    <a:gd name="connsiteY0" fmla="*/ 111760 h 5938520"/>
                    <a:gd name="connsiteX1" fmla="*/ 4978391 w 4978391"/>
                    <a:gd name="connsiteY1" fmla="*/ 0 h 5938520"/>
                    <a:gd name="connsiteX2" fmla="*/ 4978391 w 4978391"/>
                    <a:gd name="connsiteY2" fmla="*/ 5938520 h 5938520"/>
                    <a:gd name="connsiteX3" fmla="*/ 71120 w 4978391"/>
                    <a:gd name="connsiteY3" fmla="*/ 5938520 h 5938520"/>
                    <a:gd name="connsiteX4" fmla="*/ 0 w 4978391"/>
                    <a:gd name="connsiteY4" fmla="*/ 111760 h 5938520"/>
                    <a:gd name="connsiteX0" fmla="*/ 0 w 5049511"/>
                    <a:gd name="connsiteY0" fmla="*/ 0 h 5826760"/>
                    <a:gd name="connsiteX1" fmla="*/ 5049511 w 5049511"/>
                    <a:gd name="connsiteY1" fmla="*/ 172720 h 5826760"/>
                    <a:gd name="connsiteX2" fmla="*/ 4978391 w 5049511"/>
                    <a:gd name="connsiteY2" fmla="*/ 5826760 h 5826760"/>
                    <a:gd name="connsiteX3" fmla="*/ 71120 w 5049511"/>
                    <a:gd name="connsiteY3" fmla="*/ 5826760 h 5826760"/>
                    <a:gd name="connsiteX4" fmla="*/ 0 w 5049511"/>
                    <a:gd name="connsiteY4" fmla="*/ 0 h 5826760"/>
                    <a:gd name="connsiteX0" fmla="*/ 0 w 5049511"/>
                    <a:gd name="connsiteY0" fmla="*/ 0 h 5826760"/>
                    <a:gd name="connsiteX1" fmla="*/ 2611120 w 5049511"/>
                    <a:gd name="connsiteY1" fmla="*/ 76200 h 5826760"/>
                    <a:gd name="connsiteX2" fmla="*/ 5049511 w 5049511"/>
                    <a:gd name="connsiteY2" fmla="*/ 172720 h 5826760"/>
                    <a:gd name="connsiteX3" fmla="*/ 4978391 w 5049511"/>
                    <a:gd name="connsiteY3" fmla="*/ 5826760 h 5826760"/>
                    <a:gd name="connsiteX4" fmla="*/ 71120 w 5049511"/>
                    <a:gd name="connsiteY4" fmla="*/ 5826760 h 5826760"/>
                    <a:gd name="connsiteX5" fmla="*/ 0 w 5049511"/>
                    <a:gd name="connsiteY5" fmla="*/ 0 h 58267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5049511 w 5049511"/>
                    <a:gd name="connsiteY2" fmla="*/ 401320 h 6055360"/>
                    <a:gd name="connsiteX3" fmla="*/ 4978391 w 5049511"/>
                    <a:gd name="connsiteY3" fmla="*/ 6055360 h 6055360"/>
                    <a:gd name="connsiteX4" fmla="*/ 71120 w 5049511"/>
                    <a:gd name="connsiteY4" fmla="*/ 6055360 h 6055360"/>
                    <a:gd name="connsiteX5" fmla="*/ 0 w 5049511"/>
                    <a:gd name="connsiteY5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830320 w 5049511"/>
                    <a:gd name="connsiteY2" fmla="*/ 22352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521200 w 5049511"/>
                    <a:gd name="connsiteY3" fmla="*/ 21336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612640 w 5049511"/>
                    <a:gd name="connsiteY3" fmla="*/ 12192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2621280 w 5049511"/>
                    <a:gd name="connsiteY2" fmla="*/ 0 h 6055360"/>
                    <a:gd name="connsiteX3" fmla="*/ 3992880 w 5049511"/>
                    <a:gd name="connsiteY3" fmla="*/ 10160 h 6055360"/>
                    <a:gd name="connsiteX4" fmla="*/ 4612640 w 5049511"/>
                    <a:gd name="connsiteY4" fmla="*/ 121920 h 6055360"/>
                    <a:gd name="connsiteX5" fmla="*/ 5049511 w 5049511"/>
                    <a:gd name="connsiteY5" fmla="*/ 401320 h 6055360"/>
                    <a:gd name="connsiteX6" fmla="*/ 4978391 w 5049511"/>
                    <a:gd name="connsiteY6" fmla="*/ 6055360 h 6055360"/>
                    <a:gd name="connsiteX7" fmla="*/ 71120 w 5049511"/>
                    <a:gd name="connsiteY7" fmla="*/ 6055360 h 6055360"/>
                    <a:gd name="connsiteX8" fmla="*/ 0 w 5049511"/>
                    <a:gd name="connsiteY8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1300480 w 5049511"/>
                    <a:gd name="connsiteY2" fmla="*/ 60960 h 6055360"/>
                    <a:gd name="connsiteX3" fmla="*/ 2621280 w 5049511"/>
                    <a:gd name="connsiteY3" fmla="*/ 0 h 6055360"/>
                    <a:gd name="connsiteX4" fmla="*/ 3992880 w 5049511"/>
                    <a:gd name="connsiteY4" fmla="*/ 10160 h 6055360"/>
                    <a:gd name="connsiteX5" fmla="*/ 4612640 w 5049511"/>
                    <a:gd name="connsiteY5" fmla="*/ 121920 h 6055360"/>
                    <a:gd name="connsiteX6" fmla="*/ 5049511 w 5049511"/>
                    <a:gd name="connsiteY6" fmla="*/ 401320 h 6055360"/>
                    <a:gd name="connsiteX7" fmla="*/ 4978391 w 5049511"/>
                    <a:gd name="connsiteY7" fmla="*/ 6055360 h 6055360"/>
                    <a:gd name="connsiteX8" fmla="*/ 71120 w 5049511"/>
                    <a:gd name="connsiteY8" fmla="*/ 6055360 h 6055360"/>
                    <a:gd name="connsiteX9" fmla="*/ 0 w 5049511"/>
                    <a:gd name="connsiteY9" fmla="*/ 228600 h 6055360"/>
                    <a:gd name="connsiteX0" fmla="*/ 0 w 5049511"/>
                    <a:gd name="connsiteY0" fmla="*/ 228600 h 6055360"/>
                    <a:gd name="connsiteX1" fmla="*/ 579120 w 5049511"/>
                    <a:gd name="connsiteY1" fmla="*/ 16256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71120 w 5049511"/>
                    <a:gd name="connsiteY10" fmla="*/ 6055360 h 6055360"/>
                    <a:gd name="connsiteX11" fmla="*/ 0 w 5049511"/>
                    <a:gd name="connsiteY11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2397760 w 5049511"/>
                    <a:gd name="connsiteY10" fmla="*/ 6055360 h 6055360"/>
                    <a:gd name="connsiteX11" fmla="*/ 71120 w 5049511"/>
                    <a:gd name="connsiteY11" fmla="*/ 6055360 h 6055360"/>
                    <a:gd name="connsiteX12" fmla="*/ 0 w 5049511"/>
                    <a:gd name="connsiteY12" fmla="*/ 228600 h 6055360"/>
                    <a:gd name="connsiteX0" fmla="*/ 0 w 5049511"/>
                    <a:gd name="connsiteY0" fmla="*/ 228600 h 6238240"/>
                    <a:gd name="connsiteX1" fmla="*/ 589280 w 5049511"/>
                    <a:gd name="connsiteY1" fmla="*/ 121920 h 6238240"/>
                    <a:gd name="connsiteX2" fmla="*/ 1026160 w 5049511"/>
                    <a:gd name="connsiteY2" fmla="*/ 121920 h 6238240"/>
                    <a:gd name="connsiteX3" fmla="*/ 1209040 w 5049511"/>
                    <a:gd name="connsiteY3" fmla="*/ 101600 h 6238240"/>
                    <a:gd name="connsiteX4" fmla="*/ 1300480 w 5049511"/>
                    <a:gd name="connsiteY4" fmla="*/ 60960 h 6238240"/>
                    <a:gd name="connsiteX5" fmla="*/ 2621280 w 5049511"/>
                    <a:gd name="connsiteY5" fmla="*/ 0 h 6238240"/>
                    <a:gd name="connsiteX6" fmla="*/ 3992880 w 5049511"/>
                    <a:gd name="connsiteY6" fmla="*/ 10160 h 6238240"/>
                    <a:gd name="connsiteX7" fmla="*/ 4612640 w 5049511"/>
                    <a:gd name="connsiteY7" fmla="*/ 121920 h 6238240"/>
                    <a:gd name="connsiteX8" fmla="*/ 5049511 w 5049511"/>
                    <a:gd name="connsiteY8" fmla="*/ 401320 h 6238240"/>
                    <a:gd name="connsiteX9" fmla="*/ 4978391 w 5049511"/>
                    <a:gd name="connsiteY9" fmla="*/ 6055360 h 6238240"/>
                    <a:gd name="connsiteX10" fmla="*/ 2397760 w 5049511"/>
                    <a:gd name="connsiteY10" fmla="*/ 6238240 h 6238240"/>
                    <a:gd name="connsiteX11" fmla="*/ 71120 w 5049511"/>
                    <a:gd name="connsiteY11" fmla="*/ 6055360 h 6238240"/>
                    <a:gd name="connsiteX12" fmla="*/ 0 w 5049511"/>
                    <a:gd name="connsiteY12" fmla="*/ 228600 h 623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49511" h="6238240">
                      <a:moveTo>
                        <a:pt x="0" y="228600"/>
                      </a:moveTo>
                      <a:lnTo>
                        <a:pt x="589280" y="121920"/>
                      </a:lnTo>
                      <a:lnTo>
                        <a:pt x="1026160" y="121920"/>
                      </a:lnTo>
                      <a:lnTo>
                        <a:pt x="1209040" y="101600"/>
                      </a:lnTo>
                      <a:cubicBezTo>
                        <a:pt x="1236133" y="101600"/>
                        <a:pt x="1273387" y="60960"/>
                        <a:pt x="1300480" y="60960"/>
                      </a:cubicBezTo>
                      <a:lnTo>
                        <a:pt x="2621280" y="0"/>
                      </a:lnTo>
                      <a:lnTo>
                        <a:pt x="3992880" y="10160"/>
                      </a:lnTo>
                      <a:lnTo>
                        <a:pt x="4612640" y="121920"/>
                      </a:lnTo>
                      <a:lnTo>
                        <a:pt x="5049511" y="401320"/>
                      </a:lnTo>
                      <a:lnTo>
                        <a:pt x="4978391" y="6055360"/>
                      </a:lnTo>
                      <a:lnTo>
                        <a:pt x="2397760" y="6238240"/>
                      </a:lnTo>
                      <a:lnTo>
                        <a:pt x="71120" y="605536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pattFill prst="lg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사각형 9">
                  <a:extLst>
                    <a:ext uri="{FF2B5EF4-FFF2-40B4-BE49-F238E27FC236}">
                      <a16:creationId xmlns:a16="http://schemas.microsoft.com/office/drawing/2014/main" id="{EF7F8A28-C86B-FD09-727B-09FDE7A604B8}"/>
                    </a:ext>
                  </a:extLst>
                </p:cNvPr>
                <p:cNvSpPr/>
                <p:nvPr/>
              </p:nvSpPr>
              <p:spPr>
                <a:xfrm>
                  <a:off x="5740410" y="406400"/>
                  <a:ext cx="5140951" cy="6055360"/>
                </a:xfrm>
                <a:custGeom>
                  <a:avLst/>
                  <a:gdLst>
                    <a:gd name="connsiteX0" fmla="*/ 0 w 4907271"/>
                    <a:gd name="connsiteY0" fmla="*/ 0 h 5938520"/>
                    <a:gd name="connsiteX1" fmla="*/ 4907271 w 4907271"/>
                    <a:gd name="connsiteY1" fmla="*/ 0 h 5938520"/>
                    <a:gd name="connsiteX2" fmla="*/ 4907271 w 4907271"/>
                    <a:gd name="connsiteY2" fmla="*/ 5938520 h 5938520"/>
                    <a:gd name="connsiteX3" fmla="*/ 0 w 4907271"/>
                    <a:gd name="connsiteY3" fmla="*/ 5938520 h 5938520"/>
                    <a:gd name="connsiteX4" fmla="*/ 0 w 4907271"/>
                    <a:gd name="connsiteY4" fmla="*/ 0 h 5938520"/>
                    <a:gd name="connsiteX0" fmla="*/ 0 w 4978391"/>
                    <a:gd name="connsiteY0" fmla="*/ 111760 h 5938520"/>
                    <a:gd name="connsiteX1" fmla="*/ 4978391 w 4978391"/>
                    <a:gd name="connsiteY1" fmla="*/ 0 h 5938520"/>
                    <a:gd name="connsiteX2" fmla="*/ 4978391 w 4978391"/>
                    <a:gd name="connsiteY2" fmla="*/ 5938520 h 5938520"/>
                    <a:gd name="connsiteX3" fmla="*/ 71120 w 4978391"/>
                    <a:gd name="connsiteY3" fmla="*/ 5938520 h 5938520"/>
                    <a:gd name="connsiteX4" fmla="*/ 0 w 4978391"/>
                    <a:gd name="connsiteY4" fmla="*/ 111760 h 5938520"/>
                    <a:gd name="connsiteX0" fmla="*/ 0 w 5049511"/>
                    <a:gd name="connsiteY0" fmla="*/ 0 h 5826760"/>
                    <a:gd name="connsiteX1" fmla="*/ 5049511 w 5049511"/>
                    <a:gd name="connsiteY1" fmla="*/ 172720 h 5826760"/>
                    <a:gd name="connsiteX2" fmla="*/ 4978391 w 5049511"/>
                    <a:gd name="connsiteY2" fmla="*/ 5826760 h 5826760"/>
                    <a:gd name="connsiteX3" fmla="*/ 71120 w 5049511"/>
                    <a:gd name="connsiteY3" fmla="*/ 5826760 h 5826760"/>
                    <a:gd name="connsiteX4" fmla="*/ 0 w 5049511"/>
                    <a:gd name="connsiteY4" fmla="*/ 0 h 5826760"/>
                    <a:gd name="connsiteX0" fmla="*/ 0 w 5049511"/>
                    <a:gd name="connsiteY0" fmla="*/ 0 h 5826760"/>
                    <a:gd name="connsiteX1" fmla="*/ 2611120 w 5049511"/>
                    <a:gd name="connsiteY1" fmla="*/ 76200 h 5826760"/>
                    <a:gd name="connsiteX2" fmla="*/ 5049511 w 5049511"/>
                    <a:gd name="connsiteY2" fmla="*/ 172720 h 5826760"/>
                    <a:gd name="connsiteX3" fmla="*/ 4978391 w 5049511"/>
                    <a:gd name="connsiteY3" fmla="*/ 5826760 h 5826760"/>
                    <a:gd name="connsiteX4" fmla="*/ 71120 w 5049511"/>
                    <a:gd name="connsiteY4" fmla="*/ 5826760 h 5826760"/>
                    <a:gd name="connsiteX5" fmla="*/ 0 w 5049511"/>
                    <a:gd name="connsiteY5" fmla="*/ 0 h 58267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5049511 w 5049511"/>
                    <a:gd name="connsiteY2" fmla="*/ 401320 h 6055360"/>
                    <a:gd name="connsiteX3" fmla="*/ 4978391 w 5049511"/>
                    <a:gd name="connsiteY3" fmla="*/ 6055360 h 6055360"/>
                    <a:gd name="connsiteX4" fmla="*/ 71120 w 5049511"/>
                    <a:gd name="connsiteY4" fmla="*/ 6055360 h 6055360"/>
                    <a:gd name="connsiteX5" fmla="*/ 0 w 5049511"/>
                    <a:gd name="connsiteY5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830320 w 5049511"/>
                    <a:gd name="connsiteY2" fmla="*/ 22352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5049511 w 5049511"/>
                    <a:gd name="connsiteY3" fmla="*/ 401320 h 6055360"/>
                    <a:gd name="connsiteX4" fmla="*/ 4978391 w 5049511"/>
                    <a:gd name="connsiteY4" fmla="*/ 6055360 h 6055360"/>
                    <a:gd name="connsiteX5" fmla="*/ 71120 w 5049511"/>
                    <a:gd name="connsiteY5" fmla="*/ 6055360 h 6055360"/>
                    <a:gd name="connsiteX6" fmla="*/ 0 w 5049511"/>
                    <a:gd name="connsiteY6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521200 w 5049511"/>
                    <a:gd name="connsiteY3" fmla="*/ 21336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2621280 w 5049511"/>
                    <a:gd name="connsiteY1" fmla="*/ 0 h 6055360"/>
                    <a:gd name="connsiteX2" fmla="*/ 3992880 w 5049511"/>
                    <a:gd name="connsiteY2" fmla="*/ 10160 h 6055360"/>
                    <a:gd name="connsiteX3" fmla="*/ 4612640 w 5049511"/>
                    <a:gd name="connsiteY3" fmla="*/ 121920 h 6055360"/>
                    <a:gd name="connsiteX4" fmla="*/ 5049511 w 5049511"/>
                    <a:gd name="connsiteY4" fmla="*/ 401320 h 6055360"/>
                    <a:gd name="connsiteX5" fmla="*/ 4978391 w 5049511"/>
                    <a:gd name="connsiteY5" fmla="*/ 6055360 h 6055360"/>
                    <a:gd name="connsiteX6" fmla="*/ 71120 w 5049511"/>
                    <a:gd name="connsiteY6" fmla="*/ 6055360 h 6055360"/>
                    <a:gd name="connsiteX7" fmla="*/ 0 w 5049511"/>
                    <a:gd name="connsiteY7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2621280 w 5049511"/>
                    <a:gd name="connsiteY2" fmla="*/ 0 h 6055360"/>
                    <a:gd name="connsiteX3" fmla="*/ 3992880 w 5049511"/>
                    <a:gd name="connsiteY3" fmla="*/ 10160 h 6055360"/>
                    <a:gd name="connsiteX4" fmla="*/ 4612640 w 5049511"/>
                    <a:gd name="connsiteY4" fmla="*/ 121920 h 6055360"/>
                    <a:gd name="connsiteX5" fmla="*/ 5049511 w 5049511"/>
                    <a:gd name="connsiteY5" fmla="*/ 401320 h 6055360"/>
                    <a:gd name="connsiteX6" fmla="*/ 4978391 w 5049511"/>
                    <a:gd name="connsiteY6" fmla="*/ 6055360 h 6055360"/>
                    <a:gd name="connsiteX7" fmla="*/ 71120 w 5049511"/>
                    <a:gd name="connsiteY7" fmla="*/ 6055360 h 6055360"/>
                    <a:gd name="connsiteX8" fmla="*/ 0 w 5049511"/>
                    <a:gd name="connsiteY8" fmla="*/ 228600 h 6055360"/>
                    <a:gd name="connsiteX0" fmla="*/ 0 w 5049511"/>
                    <a:gd name="connsiteY0" fmla="*/ 228600 h 6055360"/>
                    <a:gd name="connsiteX1" fmla="*/ 1209040 w 5049511"/>
                    <a:gd name="connsiteY1" fmla="*/ 101600 h 6055360"/>
                    <a:gd name="connsiteX2" fmla="*/ 1300480 w 5049511"/>
                    <a:gd name="connsiteY2" fmla="*/ 60960 h 6055360"/>
                    <a:gd name="connsiteX3" fmla="*/ 2621280 w 5049511"/>
                    <a:gd name="connsiteY3" fmla="*/ 0 h 6055360"/>
                    <a:gd name="connsiteX4" fmla="*/ 3992880 w 5049511"/>
                    <a:gd name="connsiteY4" fmla="*/ 10160 h 6055360"/>
                    <a:gd name="connsiteX5" fmla="*/ 4612640 w 5049511"/>
                    <a:gd name="connsiteY5" fmla="*/ 121920 h 6055360"/>
                    <a:gd name="connsiteX6" fmla="*/ 5049511 w 5049511"/>
                    <a:gd name="connsiteY6" fmla="*/ 401320 h 6055360"/>
                    <a:gd name="connsiteX7" fmla="*/ 4978391 w 5049511"/>
                    <a:gd name="connsiteY7" fmla="*/ 6055360 h 6055360"/>
                    <a:gd name="connsiteX8" fmla="*/ 71120 w 5049511"/>
                    <a:gd name="connsiteY8" fmla="*/ 6055360 h 6055360"/>
                    <a:gd name="connsiteX9" fmla="*/ 0 w 5049511"/>
                    <a:gd name="connsiteY9" fmla="*/ 228600 h 6055360"/>
                    <a:gd name="connsiteX0" fmla="*/ 0 w 5049511"/>
                    <a:gd name="connsiteY0" fmla="*/ 228600 h 6055360"/>
                    <a:gd name="connsiteX1" fmla="*/ 579120 w 5049511"/>
                    <a:gd name="connsiteY1" fmla="*/ 16256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209040 w 5049511"/>
                    <a:gd name="connsiteY2" fmla="*/ 101600 h 6055360"/>
                    <a:gd name="connsiteX3" fmla="*/ 1300480 w 5049511"/>
                    <a:gd name="connsiteY3" fmla="*/ 60960 h 6055360"/>
                    <a:gd name="connsiteX4" fmla="*/ 2621280 w 5049511"/>
                    <a:gd name="connsiteY4" fmla="*/ 0 h 6055360"/>
                    <a:gd name="connsiteX5" fmla="*/ 3992880 w 5049511"/>
                    <a:gd name="connsiteY5" fmla="*/ 10160 h 6055360"/>
                    <a:gd name="connsiteX6" fmla="*/ 4612640 w 5049511"/>
                    <a:gd name="connsiteY6" fmla="*/ 121920 h 6055360"/>
                    <a:gd name="connsiteX7" fmla="*/ 5049511 w 5049511"/>
                    <a:gd name="connsiteY7" fmla="*/ 401320 h 6055360"/>
                    <a:gd name="connsiteX8" fmla="*/ 4978391 w 5049511"/>
                    <a:gd name="connsiteY8" fmla="*/ 6055360 h 6055360"/>
                    <a:gd name="connsiteX9" fmla="*/ 71120 w 5049511"/>
                    <a:gd name="connsiteY9" fmla="*/ 6055360 h 6055360"/>
                    <a:gd name="connsiteX10" fmla="*/ 0 w 5049511"/>
                    <a:gd name="connsiteY10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71120 w 5049511"/>
                    <a:gd name="connsiteY10" fmla="*/ 6055360 h 6055360"/>
                    <a:gd name="connsiteX11" fmla="*/ 0 w 5049511"/>
                    <a:gd name="connsiteY11" fmla="*/ 228600 h 6055360"/>
                    <a:gd name="connsiteX0" fmla="*/ 0 w 5049511"/>
                    <a:gd name="connsiteY0" fmla="*/ 228600 h 6055360"/>
                    <a:gd name="connsiteX1" fmla="*/ 589280 w 5049511"/>
                    <a:gd name="connsiteY1" fmla="*/ 121920 h 6055360"/>
                    <a:gd name="connsiteX2" fmla="*/ 1026160 w 5049511"/>
                    <a:gd name="connsiteY2" fmla="*/ 121920 h 6055360"/>
                    <a:gd name="connsiteX3" fmla="*/ 1209040 w 5049511"/>
                    <a:gd name="connsiteY3" fmla="*/ 101600 h 6055360"/>
                    <a:gd name="connsiteX4" fmla="*/ 1300480 w 5049511"/>
                    <a:gd name="connsiteY4" fmla="*/ 60960 h 6055360"/>
                    <a:gd name="connsiteX5" fmla="*/ 2621280 w 5049511"/>
                    <a:gd name="connsiteY5" fmla="*/ 0 h 6055360"/>
                    <a:gd name="connsiteX6" fmla="*/ 3992880 w 5049511"/>
                    <a:gd name="connsiteY6" fmla="*/ 10160 h 6055360"/>
                    <a:gd name="connsiteX7" fmla="*/ 4612640 w 5049511"/>
                    <a:gd name="connsiteY7" fmla="*/ 121920 h 6055360"/>
                    <a:gd name="connsiteX8" fmla="*/ 5049511 w 5049511"/>
                    <a:gd name="connsiteY8" fmla="*/ 401320 h 6055360"/>
                    <a:gd name="connsiteX9" fmla="*/ 4978391 w 5049511"/>
                    <a:gd name="connsiteY9" fmla="*/ 6055360 h 6055360"/>
                    <a:gd name="connsiteX10" fmla="*/ 2397760 w 5049511"/>
                    <a:gd name="connsiteY10" fmla="*/ 6055360 h 6055360"/>
                    <a:gd name="connsiteX11" fmla="*/ 71120 w 5049511"/>
                    <a:gd name="connsiteY11" fmla="*/ 6055360 h 6055360"/>
                    <a:gd name="connsiteX12" fmla="*/ 0 w 5049511"/>
                    <a:gd name="connsiteY12" fmla="*/ 228600 h 6055360"/>
                    <a:gd name="connsiteX0" fmla="*/ 0 w 5049511"/>
                    <a:gd name="connsiteY0" fmla="*/ 228600 h 6238240"/>
                    <a:gd name="connsiteX1" fmla="*/ 589280 w 5049511"/>
                    <a:gd name="connsiteY1" fmla="*/ 121920 h 6238240"/>
                    <a:gd name="connsiteX2" fmla="*/ 1026160 w 5049511"/>
                    <a:gd name="connsiteY2" fmla="*/ 121920 h 6238240"/>
                    <a:gd name="connsiteX3" fmla="*/ 1209040 w 5049511"/>
                    <a:gd name="connsiteY3" fmla="*/ 101600 h 6238240"/>
                    <a:gd name="connsiteX4" fmla="*/ 1300480 w 5049511"/>
                    <a:gd name="connsiteY4" fmla="*/ 60960 h 6238240"/>
                    <a:gd name="connsiteX5" fmla="*/ 2621280 w 5049511"/>
                    <a:gd name="connsiteY5" fmla="*/ 0 h 6238240"/>
                    <a:gd name="connsiteX6" fmla="*/ 3992880 w 5049511"/>
                    <a:gd name="connsiteY6" fmla="*/ 10160 h 6238240"/>
                    <a:gd name="connsiteX7" fmla="*/ 4612640 w 5049511"/>
                    <a:gd name="connsiteY7" fmla="*/ 121920 h 6238240"/>
                    <a:gd name="connsiteX8" fmla="*/ 5049511 w 5049511"/>
                    <a:gd name="connsiteY8" fmla="*/ 401320 h 6238240"/>
                    <a:gd name="connsiteX9" fmla="*/ 4978391 w 5049511"/>
                    <a:gd name="connsiteY9" fmla="*/ 6055360 h 6238240"/>
                    <a:gd name="connsiteX10" fmla="*/ 2397760 w 5049511"/>
                    <a:gd name="connsiteY10" fmla="*/ 6238240 h 6238240"/>
                    <a:gd name="connsiteX11" fmla="*/ 71120 w 5049511"/>
                    <a:gd name="connsiteY11" fmla="*/ 6055360 h 6238240"/>
                    <a:gd name="connsiteX12" fmla="*/ 0 w 5049511"/>
                    <a:gd name="connsiteY12" fmla="*/ 228600 h 6238240"/>
                    <a:gd name="connsiteX0" fmla="*/ 0 w 5019031"/>
                    <a:gd name="connsiteY0" fmla="*/ 401320 h 6238240"/>
                    <a:gd name="connsiteX1" fmla="*/ 558800 w 5019031"/>
                    <a:gd name="connsiteY1" fmla="*/ 121920 h 6238240"/>
                    <a:gd name="connsiteX2" fmla="*/ 995680 w 5019031"/>
                    <a:gd name="connsiteY2" fmla="*/ 121920 h 6238240"/>
                    <a:gd name="connsiteX3" fmla="*/ 1178560 w 5019031"/>
                    <a:gd name="connsiteY3" fmla="*/ 101600 h 6238240"/>
                    <a:gd name="connsiteX4" fmla="*/ 1270000 w 5019031"/>
                    <a:gd name="connsiteY4" fmla="*/ 60960 h 6238240"/>
                    <a:gd name="connsiteX5" fmla="*/ 2590800 w 5019031"/>
                    <a:gd name="connsiteY5" fmla="*/ 0 h 6238240"/>
                    <a:gd name="connsiteX6" fmla="*/ 3962400 w 5019031"/>
                    <a:gd name="connsiteY6" fmla="*/ 10160 h 6238240"/>
                    <a:gd name="connsiteX7" fmla="*/ 4582160 w 5019031"/>
                    <a:gd name="connsiteY7" fmla="*/ 121920 h 6238240"/>
                    <a:gd name="connsiteX8" fmla="*/ 5019031 w 5019031"/>
                    <a:gd name="connsiteY8" fmla="*/ 401320 h 6238240"/>
                    <a:gd name="connsiteX9" fmla="*/ 4947911 w 5019031"/>
                    <a:gd name="connsiteY9" fmla="*/ 6055360 h 6238240"/>
                    <a:gd name="connsiteX10" fmla="*/ 2367280 w 5019031"/>
                    <a:gd name="connsiteY10" fmla="*/ 6238240 h 6238240"/>
                    <a:gd name="connsiteX11" fmla="*/ 40640 w 5019031"/>
                    <a:gd name="connsiteY11" fmla="*/ 6055360 h 6238240"/>
                    <a:gd name="connsiteX12" fmla="*/ 0 w 5019031"/>
                    <a:gd name="connsiteY12" fmla="*/ 401320 h 6238240"/>
                    <a:gd name="connsiteX0" fmla="*/ 0 w 5019031"/>
                    <a:gd name="connsiteY0" fmla="*/ 401320 h 6238240"/>
                    <a:gd name="connsiteX1" fmla="*/ 995680 w 5019031"/>
                    <a:gd name="connsiteY1" fmla="*/ 121920 h 6238240"/>
                    <a:gd name="connsiteX2" fmla="*/ 1178560 w 5019031"/>
                    <a:gd name="connsiteY2" fmla="*/ 101600 h 6238240"/>
                    <a:gd name="connsiteX3" fmla="*/ 1270000 w 5019031"/>
                    <a:gd name="connsiteY3" fmla="*/ 60960 h 6238240"/>
                    <a:gd name="connsiteX4" fmla="*/ 2590800 w 5019031"/>
                    <a:gd name="connsiteY4" fmla="*/ 0 h 6238240"/>
                    <a:gd name="connsiteX5" fmla="*/ 3962400 w 5019031"/>
                    <a:gd name="connsiteY5" fmla="*/ 10160 h 6238240"/>
                    <a:gd name="connsiteX6" fmla="*/ 4582160 w 5019031"/>
                    <a:gd name="connsiteY6" fmla="*/ 121920 h 6238240"/>
                    <a:gd name="connsiteX7" fmla="*/ 5019031 w 5019031"/>
                    <a:gd name="connsiteY7" fmla="*/ 401320 h 6238240"/>
                    <a:gd name="connsiteX8" fmla="*/ 4947911 w 5019031"/>
                    <a:gd name="connsiteY8" fmla="*/ 6055360 h 6238240"/>
                    <a:gd name="connsiteX9" fmla="*/ 2367280 w 5019031"/>
                    <a:gd name="connsiteY9" fmla="*/ 6238240 h 6238240"/>
                    <a:gd name="connsiteX10" fmla="*/ 40640 w 5019031"/>
                    <a:gd name="connsiteY10" fmla="*/ 6055360 h 6238240"/>
                    <a:gd name="connsiteX11" fmla="*/ 0 w 5019031"/>
                    <a:gd name="connsiteY11" fmla="*/ 401320 h 6238240"/>
                    <a:gd name="connsiteX0" fmla="*/ 0 w 5090151"/>
                    <a:gd name="connsiteY0" fmla="*/ 401320 h 6238240"/>
                    <a:gd name="connsiteX1" fmla="*/ 995680 w 5090151"/>
                    <a:gd name="connsiteY1" fmla="*/ 121920 h 6238240"/>
                    <a:gd name="connsiteX2" fmla="*/ 1178560 w 5090151"/>
                    <a:gd name="connsiteY2" fmla="*/ 101600 h 6238240"/>
                    <a:gd name="connsiteX3" fmla="*/ 1270000 w 5090151"/>
                    <a:gd name="connsiteY3" fmla="*/ 60960 h 6238240"/>
                    <a:gd name="connsiteX4" fmla="*/ 2590800 w 5090151"/>
                    <a:gd name="connsiteY4" fmla="*/ 0 h 6238240"/>
                    <a:gd name="connsiteX5" fmla="*/ 3962400 w 5090151"/>
                    <a:gd name="connsiteY5" fmla="*/ 10160 h 6238240"/>
                    <a:gd name="connsiteX6" fmla="*/ 4582160 w 5090151"/>
                    <a:gd name="connsiteY6" fmla="*/ 121920 h 6238240"/>
                    <a:gd name="connsiteX7" fmla="*/ 5090151 w 5090151"/>
                    <a:gd name="connsiteY7" fmla="*/ 147320 h 6238240"/>
                    <a:gd name="connsiteX8" fmla="*/ 4947911 w 5090151"/>
                    <a:gd name="connsiteY8" fmla="*/ 6055360 h 6238240"/>
                    <a:gd name="connsiteX9" fmla="*/ 2367280 w 5090151"/>
                    <a:gd name="connsiteY9" fmla="*/ 6238240 h 6238240"/>
                    <a:gd name="connsiteX10" fmla="*/ 40640 w 5090151"/>
                    <a:gd name="connsiteY10" fmla="*/ 6055360 h 6238240"/>
                    <a:gd name="connsiteX11" fmla="*/ 0 w 5090151"/>
                    <a:gd name="connsiteY11" fmla="*/ 401320 h 6238240"/>
                    <a:gd name="connsiteX0" fmla="*/ 0 w 5090151"/>
                    <a:gd name="connsiteY0" fmla="*/ 401320 h 6238240"/>
                    <a:gd name="connsiteX1" fmla="*/ 995680 w 5090151"/>
                    <a:gd name="connsiteY1" fmla="*/ 121920 h 6238240"/>
                    <a:gd name="connsiteX2" fmla="*/ 1178560 w 5090151"/>
                    <a:gd name="connsiteY2" fmla="*/ 101600 h 6238240"/>
                    <a:gd name="connsiteX3" fmla="*/ 1270000 w 5090151"/>
                    <a:gd name="connsiteY3" fmla="*/ 60960 h 6238240"/>
                    <a:gd name="connsiteX4" fmla="*/ 2590800 w 5090151"/>
                    <a:gd name="connsiteY4" fmla="*/ 0 h 6238240"/>
                    <a:gd name="connsiteX5" fmla="*/ 3962400 w 5090151"/>
                    <a:gd name="connsiteY5" fmla="*/ 10160 h 6238240"/>
                    <a:gd name="connsiteX6" fmla="*/ 4572000 w 5090151"/>
                    <a:gd name="connsiteY6" fmla="*/ 40640 h 6238240"/>
                    <a:gd name="connsiteX7" fmla="*/ 5090151 w 5090151"/>
                    <a:gd name="connsiteY7" fmla="*/ 147320 h 6238240"/>
                    <a:gd name="connsiteX8" fmla="*/ 4947911 w 5090151"/>
                    <a:gd name="connsiteY8" fmla="*/ 6055360 h 6238240"/>
                    <a:gd name="connsiteX9" fmla="*/ 2367280 w 5090151"/>
                    <a:gd name="connsiteY9" fmla="*/ 6238240 h 6238240"/>
                    <a:gd name="connsiteX10" fmla="*/ 40640 w 5090151"/>
                    <a:gd name="connsiteY10" fmla="*/ 6055360 h 6238240"/>
                    <a:gd name="connsiteX11" fmla="*/ 0 w 5090151"/>
                    <a:gd name="connsiteY11" fmla="*/ 401320 h 6238240"/>
                    <a:gd name="connsiteX0" fmla="*/ 0 w 5120631"/>
                    <a:gd name="connsiteY0" fmla="*/ 401320 h 6238240"/>
                    <a:gd name="connsiteX1" fmla="*/ 995680 w 5120631"/>
                    <a:gd name="connsiteY1" fmla="*/ 121920 h 6238240"/>
                    <a:gd name="connsiteX2" fmla="*/ 1178560 w 5120631"/>
                    <a:gd name="connsiteY2" fmla="*/ 101600 h 6238240"/>
                    <a:gd name="connsiteX3" fmla="*/ 1270000 w 5120631"/>
                    <a:gd name="connsiteY3" fmla="*/ 60960 h 6238240"/>
                    <a:gd name="connsiteX4" fmla="*/ 2590800 w 5120631"/>
                    <a:gd name="connsiteY4" fmla="*/ 0 h 6238240"/>
                    <a:gd name="connsiteX5" fmla="*/ 3962400 w 5120631"/>
                    <a:gd name="connsiteY5" fmla="*/ 10160 h 6238240"/>
                    <a:gd name="connsiteX6" fmla="*/ 4572000 w 5120631"/>
                    <a:gd name="connsiteY6" fmla="*/ 40640 h 6238240"/>
                    <a:gd name="connsiteX7" fmla="*/ 5120631 w 5120631"/>
                    <a:gd name="connsiteY7" fmla="*/ 137160 h 6238240"/>
                    <a:gd name="connsiteX8" fmla="*/ 4947911 w 5120631"/>
                    <a:gd name="connsiteY8" fmla="*/ 6055360 h 6238240"/>
                    <a:gd name="connsiteX9" fmla="*/ 2367280 w 5120631"/>
                    <a:gd name="connsiteY9" fmla="*/ 6238240 h 6238240"/>
                    <a:gd name="connsiteX10" fmla="*/ 40640 w 5120631"/>
                    <a:gd name="connsiteY10" fmla="*/ 6055360 h 6238240"/>
                    <a:gd name="connsiteX11" fmla="*/ 0 w 5120631"/>
                    <a:gd name="connsiteY11" fmla="*/ 401320 h 6238240"/>
                    <a:gd name="connsiteX0" fmla="*/ 0 w 5140951"/>
                    <a:gd name="connsiteY0" fmla="*/ 401320 h 6238240"/>
                    <a:gd name="connsiteX1" fmla="*/ 995680 w 5140951"/>
                    <a:gd name="connsiteY1" fmla="*/ 121920 h 6238240"/>
                    <a:gd name="connsiteX2" fmla="*/ 1178560 w 5140951"/>
                    <a:gd name="connsiteY2" fmla="*/ 101600 h 6238240"/>
                    <a:gd name="connsiteX3" fmla="*/ 1270000 w 5140951"/>
                    <a:gd name="connsiteY3" fmla="*/ 60960 h 6238240"/>
                    <a:gd name="connsiteX4" fmla="*/ 2590800 w 5140951"/>
                    <a:gd name="connsiteY4" fmla="*/ 0 h 6238240"/>
                    <a:gd name="connsiteX5" fmla="*/ 3962400 w 5140951"/>
                    <a:gd name="connsiteY5" fmla="*/ 10160 h 6238240"/>
                    <a:gd name="connsiteX6" fmla="*/ 4572000 w 5140951"/>
                    <a:gd name="connsiteY6" fmla="*/ 40640 h 6238240"/>
                    <a:gd name="connsiteX7" fmla="*/ 5120631 w 5140951"/>
                    <a:gd name="connsiteY7" fmla="*/ 137160 h 6238240"/>
                    <a:gd name="connsiteX8" fmla="*/ 5140951 w 5140951"/>
                    <a:gd name="connsiteY8" fmla="*/ 5750560 h 6238240"/>
                    <a:gd name="connsiteX9" fmla="*/ 2367280 w 5140951"/>
                    <a:gd name="connsiteY9" fmla="*/ 6238240 h 6238240"/>
                    <a:gd name="connsiteX10" fmla="*/ 40640 w 5140951"/>
                    <a:gd name="connsiteY10" fmla="*/ 6055360 h 6238240"/>
                    <a:gd name="connsiteX11" fmla="*/ 0 w 5140951"/>
                    <a:gd name="connsiteY11" fmla="*/ 401320 h 623824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640 w 5140951"/>
                    <a:gd name="connsiteY9" fmla="*/ 6055360 h 6055360"/>
                    <a:gd name="connsiteX10" fmla="*/ 0 w 5140951"/>
                    <a:gd name="connsiteY10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2885430 w 5140951"/>
                    <a:gd name="connsiteY9" fmla="*/ 5892800 h 6055360"/>
                    <a:gd name="connsiteX10" fmla="*/ 40640 w 5140951"/>
                    <a:gd name="connsiteY10" fmla="*/ 6055360 h 6055360"/>
                    <a:gd name="connsiteX11" fmla="*/ 0 w 5140951"/>
                    <a:gd name="connsiteY11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2915910 w 5140951"/>
                    <a:gd name="connsiteY9" fmla="*/ 6045200 h 6055360"/>
                    <a:gd name="connsiteX10" fmla="*/ 40640 w 5140951"/>
                    <a:gd name="connsiteY10" fmla="*/ 6055360 h 6055360"/>
                    <a:gd name="connsiteX11" fmla="*/ 0 w 5140951"/>
                    <a:gd name="connsiteY11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13190 w 5140951"/>
                    <a:gd name="connsiteY9" fmla="*/ 5872480 h 6055360"/>
                    <a:gd name="connsiteX10" fmla="*/ 2915910 w 5140951"/>
                    <a:gd name="connsiteY10" fmla="*/ 6045200 h 6055360"/>
                    <a:gd name="connsiteX11" fmla="*/ 40640 w 5140951"/>
                    <a:gd name="connsiteY11" fmla="*/ 6055360 h 6055360"/>
                    <a:gd name="connsiteX12" fmla="*/ 0 w 5140951"/>
                    <a:gd name="connsiteY12" fmla="*/ 401320 h 6055360"/>
                    <a:gd name="connsiteX0" fmla="*/ 0 w 5140951"/>
                    <a:gd name="connsiteY0" fmla="*/ 401320 h 6055360"/>
                    <a:gd name="connsiteX1" fmla="*/ 995680 w 5140951"/>
                    <a:gd name="connsiteY1" fmla="*/ 121920 h 6055360"/>
                    <a:gd name="connsiteX2" fmla="*/ 1178560 w 5140951"/>
                    <a:gd name="connsiteY2" fmla="*/ 101600 h 6055360"/>
                    <a:gd name="connsiteX3" fmla="*/ 1270000 w 5140951"/>
                    <a:gd name="connsiteY3" fmla="*/ 60960 h 6055360"/>
                    <a:gd name="connsiteX4" fmla="*/ 2590800 w 5140951"/>
                    <a:gd name="connsiteY4" fmla="*/ 0 h 6055360"/>
                    <a:gd name="connsiteX5" fmla="*/ 3962400 w 5140951"/>
                    <a:gd name="connsiteY5" fmla="*/ 10160 h 6055360"/>
                    <a:gd name="connsiteX6" fmla="*/ 4572000 w 5140951"/>
                    <a:gd name="connsiteY6" fmla="*/ 40640 h 6055360"/>
                    <a:gd name="connsiteX7" fmla="*/ 5120631 w 5140951"/>
                    <a:gd name="connsiteY7" fmla="*/ 137160 h 6055360"/>
                    <a:gd name="connsiteX8" fmla="*/ 5140951 w 5140951"/>
                    <a:gd name="connsiteY8" fmla="*/ 5750560 h 6055360"/>
                    <a:gd name="connsiteX9" fmla="*/ 4023350 w 5140951"/>
                    <a:gd name="connsiteY9" fmla="*/ 5994400 h 6055360"/>
                    <a:gd name="connsiteX10" fmla="*/ 2915910 w 5140951"/>
                    <a:gd name="connsiteY10" fmla="*/ 6045200 h 6055360"/>
                    <a:gd name="connsiteX11" fmla="*/ 40640 w 5140951"/>
                    <a:gd name="connsiteY11" fmla="*/ 6055360 h 6055360"/>
                    <a:gd name="connsiteX12" fmla="*/ 0 w 5140951"/>
                    <a:gd name="connsiteY12" fmla="*/ 401320 h 605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40951" h="6055360">
                      <a:moveTo>
                        <a:pt x="0" y="401320"/>
                      </a:moveTo>
                      <a:lnTo>
                        <a:pt x="995680" y="121920"/>
                      </a:lnTo>
                      <a:lnTo>
                        <a:pt x="1178560" y="101600"/>
                      </a:lnTo>
                      <a:cubicBezTo>
                        <a:pt x="1205653" y="101600"/>
                        <a:pt x="1242907" y="60960"/>
                        <a:pt x="1270000" y="60960"/>
                      </a:cubicBezTo>
                      <a:lnTo>
                        <a:pt x="2590800" y="0"/>
                      </a:lnTo>
                      <a:lnTo>
                        <a:pt x="3962400" y="10160"/>
                      </a:lnTo>
                      <a:lnTo>
                        <a:pt x="4572000" y="40640"/>
                      </a:lnTo>
                      <a:lnTo>
                        <a:pt x="5120631" y="137160"/>
                      </a:lnTo>
                      <a:cubicBezTo>
                        <a:pt x="5127404" y="2008293"/>
                        <a:pt x="5134178" y="3879427"/>
                        <a:pt x="5140951" y="5750560"/>
                      </a:cubicBezTo>
                      <a:lnTo>
                        <a:pt x="4023350" y="5994400"/>
                      </a:lnTo>
                      <a:lnTo>
                        <a:pt x="2915910" y="6045200"/>
                      </a:lnTo>
                      <a:lnTo>
                        <a:pt x="40640" y="6055360"/>
                      </a:lnTo>
                      <a:lnTo>
                        <a:pt x="0" y="401320"/>
                      </a:lnTo>
                      <a:close/>
                    </a:path>
                  </a:pathLst>
                </a:custGeom>
                <a:pattFill prst="lg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12" name="그림 21" descr="꽃이(가) 표시된 사진&#10;&#10;자동 생성된 설명">
              <a:extLst>
                <a:ext uri="{FF2B5EF4-FFF2-40B4-BE49-F238E27FC236}">
                  <a16:creationId xmlns:a16="http://schemas.microsoft.com/office/drawing/2014/main" id="{5770DBA0-26C6-727E-34E1-A1A4BF02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308" y="5760405"/>
              <a:ext cx="609601" cy="661417"/>
            </a:xfrm>
            <a:prstGeom prst="rect">
              <a:avLst/>
            </a:prstGeom>
          </p:spPr>
        </p:pic>
        <p:pic>
          <p:nvPicPr>
            <p:cNvPr id="13" name="그림 22">
              <a:extLst>
                <a:ext uri="{FF2B5EF4-FFF2-40B4-BE49-F238E27FC236}">
                  <a16:creationId xmlns:a16="http://schemas.microsoft.com/office/drawing/2014/main" id="{580FB27E-EE30-7C13-7832-0A484CCA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500" y="5198121"/>
              <a:ext cx="1222250" cy="1246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414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B238D5-8924-71E2-E289-21234059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F8C6B25-D7A6-9726-6368-A1CD6F10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90F9B0E-91D1-BE61-714B-DA6C327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381195B-2A1B-DD33-2D66-65070229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0132BA-5BC8-C494-9121-F85AF215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2898268"/>
            <a:ext cx="4793204" cy="30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D87C8A1-D483-0FD5-3689-4972F8FB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73D13-0653-AE03-41DE-3356B155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CFD5014-21E5-2EF1-C96C-FB88100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5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7A55A5-D632-4CAF-14EA-5D87727D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6C3321-D209-8AA3-E9AD-439F20AA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6867DCE-BFF8-FEF7-706B-BEEFB14AB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BC30291-415F-AB66-BC53-627A033F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964406-FA07-36C0-796A-F12B09CD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15F662-EB35-2312-84A2-53593641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5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581F1B-1C6B-9A06-C3A2-77AE48CB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8276470-71DF-6CD9-3199-61E022B47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CD21AFC-AFEF-7E1D-ECE0-7A9E1A410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2B2A5D-B884-0B25-9C22-C02F9128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239875-3B2B-2CD6-8922-A38F0ACD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546FA7-EC21-BC0A-900E-FF504065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4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69FF8-D135-FFB1-BAAA-E8871062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18BF038-B931-1372-F0A0-D9CEE974F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226044-6E48-C311-22A3-B0BE3CD5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84BEE1F-8D3D-E12B-7B01-04901019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BBCE0A-2ED7-A4DE-631E-C29C29E0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3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5696325-6945-4AF5-54EC-A78958C3D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2EAC69E-5730-43CF-64D1-A8F06CC3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539D089-8F0F-3AAB-9155-680D07B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C1D1D6-F1FC-9053-514C-4167C580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ECB031-A8ED-047F-CFE6-7956B632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0132BA-5BC8-C494-9121-F85AF215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2898268"/>
            <a:ext cx="4793204" cy="30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0132BA-5BC8-C494-9121-F85AF215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2898268"/>
            <a:ext cx="4793204" cy="30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0132BA-5BC8-C494-9121-F85AF215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2898268"/>
            <a:ext cx="4793204" cy="30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1EE320-1E2D-03DA-94E6-D34D4A1C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C4C123-0624-D99F-7ECD-3D5210B3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AE8B8C-D896-0C9A-3087-E47A645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4D1E6E-EAED-41A1-A90C-17C4F6A2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3F8EEA-CBD3-6FAA-89CF-B7B1701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59">
            <a:extLst>
              <a:ext uri="{FF2B5EF4-FFF2-40B4-BE49-F238E27FC236}">
                <a16:creationId xmlns:a16="http://schemas.microsoft.com/office/drawing/2014/main" id="{9A6D27E1-EC38-5E3C-7FA4-F3503DF8ADC5}"/>
              </a:ext>
            </a:extLst>
          </p:cNvPr>
          <p:cNvGrpSpPr/>
          <p:nvPr userDrawn="1"/>
        </p:nvGrpSpPr>
        <p:grpSpPr>
          <a:xfrm>
            <a:off x="0" y="6006620"/>
            <a:ext cx="12192000" cy="861864"/>
            <a:chOff x="0" y="6006620"/>
            <a:chExt cx="12192000" cy="861864"/>
          </a:xfrm>
        </p:grpSpPr>
        <p:sp>
          <p:nvSpPr>
            <p:cNvPr id="8" name="직사각형 60">
              <a:extLst>
                <a:ext uri="{FF2B5EF4-FFF2-40B4-BE49-F238E27FC236}">
                  <a16:creationId xmlns:a16="http://schemas.microsoft.com/office/drawing/2014/main" id="{B1940819-12D6-8B31-26C8-370BCE439212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61">
              <a:extLst>
                <a:ext uri="{FF2B5EF4-FFF2-40B4-BE49-F238E27FC236}">
                  <a16:creationId xmlns:a16="http://schemas.microsoft.com/office/drawing/2014/main" id="{CEA9EDF1-FCBF-8E35-7CC4-5B2CE7308D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62">
              <a:extLst>
                <a:ext uri="{FF2B5EF4-FFF2-40B4-BE49-F238E27FC236}">
                  <a16:creationId xmlns:a16="http://schemas.microsoft.com/office/drawing/2014/main" id="{9E6B944C-E5FD-50EC-E7F5-0C066E9AF3FA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26">
            <a:extLst>
              <a:ext uri="{FF2B5EF4-FFF2-40B4-BE49-F238E27FC236}">
                <a16:creationId xmlns:a16="http://schemas.microsoft.com/office/drawing/2014/main" id="{881A62AF-37F2-F306-CE4F-19C00F734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04"/>
            <a:ext cx="6258943" cy="405579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0132BA-5BC8-C494-9121-F85AF215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2898268"/>
            <a:ext cx="4793204" cy="30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313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3E6840-8658-E37B-CD11-91060FE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6E1175-7C0A-0136-29D3-63FCA1C4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21370-C3DC-E6B9-E1C0-340F677B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4070D-BE0F-45EB-9F6A-078B8D09144A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E3185B-83D1-155F-8D07-1670A3A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29C7BA-89E5-EBBD-663C-47ECA13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B8744-82F3-45B4-A9A0-F8516FBB59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그룹 18">
            <a:extLst>
              <a:ext uri="{FF2B5EF4-FFF2-40B4-BE49-F238E27FC236}">
                <a16:creationId xmlns:a16="http://schemas.microsoft.com/office/drawing/2014/main" id="{41ED5FC6-D0D1-4830-3A8F-19DB6ED68B79}"/>
              </a:ext>
            </a:extLst>
          </p:cNvPr>
          <p:cNvGrpSpPr/>
          <p:nvPr userDrawn="1"/>
        </p:nvGrpSpPr>
        <p:grpSpPr>
          <a:xfrm>
            <a:off x="0" y="6280616"/>
            <a:ext cx="12192000" cy="587868"/>
            <a:chOff x="0" y="6006620"/>
            <a:chExt cx="12192000" cy="861864"/>
          </a:xfrm>
        </p:grpSpPr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4AB5815-C635-883E-EC88-435D143F9547}"/>
                </a:ext>
              </a:extLst>
            </p:cNvPr>
            <p:cNvSpPr/>
            <p:nvPr/>
          </p:nvSpPr>
          <p:spPr>
            <a:xfrm>
              <a:off x="0" y="6006620"/>
              <a:ext cx="12192000" cy="861864"/>
            </a:xfrm>
            <a:prstGeom prst="rect">
              <a:avLst/>
            </a:prstGeom>
            <a:solidFill>
              <a:srgbClr val="F4CA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66C8793D-102A-4DC1-25AE-65FF2209B0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48400"/>
              <a:ext cx="12019280" cy="0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3">
              <a:extLst>
                <a:ext uri="{FF2B5EF4-FFF2-40B4-BE49-F238E27FC236}">
                  <a16:creationId xmlns:a16="http://schemas.microsoft.com/office/drawing/2014/main" id="{144D0388-35DC-DF9C-F03F-33D9B1FE9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7626" y="6560950"/>
              <a:ext cx="12014374" cy="65668"/>
            </a:xfrm>
            <a:prstGeom prst="line">
              <a:avLst/>
            </a:prstGeom>
            <a:ln w="38100">
              <a:solidFill>
                <a:srgbClr val="FBD99A">
                  <a:alpha val="33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171;p17">
            <a:extLst>
              <a:ext uri="{FF2B5EF4-FFF2-40B4-BE49-F238E27FC236}">
                <a16:creationId xmlns:a16="http://schemas.microsoft.com/office/drawing/2014/main" id="{0B70415D-3F57-E671-BB89-989162F0C4A7}"/>
              </a:ext>
            </a:extLst>
          </p:cNvPr>
          <p:cNvSpPr/>
          <p:nvPr userDrawn="1"/>
        </p:nvSpPr>
        <p:spPr>
          <a:xfrm>
            <a:off x="838199" y="235669"/>
            <a:ext cx="10515599" cy="6038223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5F9FE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415;p22">
            <a:extLst>
              <a:ext uri="{FF2B5EF4-FFF2-40B4-BE49-F238E27FC236}">
                <a16:creationId xmlns:a16="http://schemas.microsoft.com/office/drawing/2014/main" id="{DBC1754E-E9F2-E109-57C5-3C6A0C7E6B4B}"/>
              </a:ext>
            </a:extLst>
          </p:cNvPr>
          <p:cNvGrpSpPr/>
          <p:nvPr userDrawn="1"/>
        </p:nvGrpSpPr>
        <p:grpSpPr>
          <a:xfrm>
            <a:off x="393078" y="5711816"/>
            <a:ext cx="835097" cy="895076"/>
            <a:chOff x="223362" y="6065391"/>
            <a:chExt cx="835097" cy="895076"/>
          </a:xfrm>
        </p:grpSpPr>
        <p:sp>
          <p:nvSpPr>
            <p:cNvPr id="75" name="Google Shape;416;p22">
              <a:extLst>
                <a:ext uri="{FF2B5EF4-FFF2-40B4-BE49-F238E27FC236}">
                  <a16:creationId xmlns:a16="http://schemas.microsoft.com/office/drawing/2014/main" id="{A8E568EA-1E13-3645-EBAB-52D1861128BD}"/>
                </a:ext>
              </a:extLst>
            </p:cNvPr>
            <p:cNvSpPr/>
            <p:nvPr/>
          </p:nvSpPr>
          <p:spPr>
            <a:xfrm>
              <a:off x="223362" y="6065391"/>
              <a:ext cx="835097" cy="895076"/>
            </a:xfrm>
            <a:custGeom>
              <a:avLst/>
              <a:gdLst/>
              <a:ahLst/>
              <a:cxnLst/>
              <a:rect l="l" t="t" r="r" b="b"/>
              <a:pathLst>
                <a:path w="7670" h="8221" extrusionOk="0">
                  <a:moveTo>
                    <a:pt x="2734" y="0"/>
                  </a:moveTo>
                  <a:cubicBezTo>
                    <a:pt x="2719" y="0"/>
                    <a:pt x="2704" y="0"/>
                    <a:pt x="2690" y="1"/>
                  </a:cubicBezTo>
                  <a:cubicBezTo>
                    <a:pt x="2594" y="2"/>
                    <a:pt x="2491" y="25"/>
                    <a:pt x="2395" y="67"/>
                  </a:cubicBezTo>
                  <a:cubicBezTo>
                    <a:pt x="2310" y="106"/>
                    <a:pt x="2237" y="160"/>
                    <a:pt x="2179" y="227"/>
                  </a:cubicBezTo>
                  <a:cubicBezTo>
                    <a:pt x="2135" y="278"/>
                    <a:pt x="2098" y="345"/>
                    <a:pt x="2071" y="420"/>
                  </a:cubicBezTo>
                  <a:cubicBezTo>
                    <a:pt x="2010" y="597"/>
                    <a:pt x="2007" y="790"/>
                    <a:pt x="2011" y="938"/>
                  </a:cubicBezTo>
                  <a:cubicBezTo>
                    <a:pt x="2017" y="1143"/>
                    <a:pt x="2050" y="1352"/>
                    <a:pt x="2084" y="1547"/>
                  </a:cubicBezTo>
                  <a:cubicBezTo>
                    <a:pt x="2119" y="1749"/>
                    <a:pt x="2163" y="1953"/>
                    <a:pt x="2206" y="2152"/>
                  </a:cubicBezTo>
                  <a:cubicBezTo>
                    <a:pt x="2229" y="2264"/>
                    <a:pt x="2254" y="2377"/>
                    <a:pt x="2277" y="2490"/>
                  </a:cubicBezTo>
                  <a:cubicBezTo>
                    <a:pt x="2310" y="2652"/>
                    <a:pt x="2336" y="2787"/>
                    <a:pt x="2356" y="2924"/>
                  </a:cubicBezTo>
                  <a:cubicBezTo>
                    <a:pt x="2364" y="2976"/>
                    <a:pt x="2370" y="3027"/>
                    <a:pt x="2375" y="3078"/>
                  </a:cubicBezTo>
                  <a:cubicBezTo>
                    <a:pt x="2264" y="3159"/>
                    <a:pt x="2145" y="3231"/>
                    <a:pt x="2020" y="3295"/>
                  </a:cubicBezTo>
                  <a:lnTo>
                    <a:pt x="2016" y="3297"/>
                  </a:lnTo>
                  <a:cubicBezTo>
                    <a:pt x="1721" y="3438"/>
                    <a:pt x="1409" y="3521"/>
                    <a:pt x="1145" y="3585"/>
                  </a:cubicBezTo>
                  <a:cubicBezTo>
                    <a:pt x="1063" y="3604"/>
                    <a:pt x="982" y="3623"/>
                    <a:pt x="901" y="3640"/>
                  </a:cubicBezTo>
                  <a:cubicBezTo>
                    <a:pt x="829" y="3656"/>
                    <a:pt x="756" y="3673"/>
                    <a:pt x="683" y="3690"/>
                  </a:cubicBezTo>
                  <a:cubicBezTo>
                    <a:pt x="541" y="3724"/>
                    <a:pt x="416" y="3768"/>
                    <a:pt x="301" y="3826"/>
                  </a:cubicBezTo>
                  <a:cubicBezTo>
                    <a:pt x="256" y="3850"/>
                    <a:pt x="212" y="3877"/>
                    <a:pt x="174" y="3909"/>
                  </a:cubicBezTo>
                  <a:cubicBezTo>
                    <a:pt x="153" y="3927"/>
                    <a:pt x="131" y="3945"/>
                    <a:pt x="111" y="3965"/>
                  </a:cubicBezTo>
                  <a:cubicBezTo>
                    <a:pt x="91" y="3988"/>
                    <a:pt x="75" y="4013"/>
                    <a:pt x="59" y="4038"/>
                  </a:cubicBezTo>
                  <a:cubicBezTo>
                    <a:pt x="29" y="4083"/>
                    <a:pt x="16" y="4133"/>
                    <a:pt x="10" y="4167"/>
                  </a:cubicBezTo>
                  <a:cubicBezTo>
                    <a:pt x="1" y="4218"/>
                    <a:pt x="3" y="4270"/>
                    <a:pt x="20" y="4336"/>
                  </a:cubicBezTo>
                  <a:cubicBezTo>
                    <a:pt x="34" y="4393"/>
                    <a:pt x="61" y="4447"/>
                    <a:pt x="87" y="4490"/>
                  </a:cubicBezTo>
                  <a:cubicBezTo>
                    <a:pt x="126" y="4558"/>
                    <a:pt x="177" y="4617"/>
                    <a:pt x="225" y="4672"/>
                  </a:cubicBezTo>
                  <a:cubicBezTo>
                    <a:pt x="307" y="4766"/>
                    <a:pt x="409" y="4858"/>
                    <a:pt x="538" y="4953"/>
                  </a:cubicBezTo>
                  <a:cubicBezTo>
                    <a:pt x="689" y="5066"/>
                    <a:pt x="862" y="5164"/>
                    <a:pt x="1069" y="5253"/>
                  </a:cubicBezTo>
                  <a:cubicBezTo>
                    <a:pt x="1259" y="5333"/>
                    <a:pt x="1464" y="5397"/>
                    <a:pt x="1681" y="5442"/>
                  </a:cubicBezTo>
                  <a:cubicBezTo>
                    <a:pt x="1811" y="5469"/>
                    <a:pt x="1942" y="5486"/>
                    <a:pt x="2071" y="5495"/>
                  </a:cubicBezTo>
                  <a:cubicBezTo>
                    <a:pt x="2141" y="5500"/>
                    <a:pt x="2211" y="5503"/>
                    <a:pt x="2281" y="5503"/>
                  </a:cubicBezTo>
                  <a:cubicBezTo>
                    <a:pt x="2404" y="5503"/>
                    <a:pt x="2527" y="5495"/>
                    <a:pt x="2647" y="5479"/>
                  </a:cubicBezTo>
                  <a:cubicBezTo>
                    <a:pt x="2654" y="5546"/>
                    <a:pt x="2660" y="5617"/>
                    <a:pt x="2663" y="5685"/>
                  </a:cubicBezTo>
                  <a:cubicBezTo>
                    <a:pt x="2672" y="5833"/>
                    <a:pt x="2673" y="5986"/>
                    <a:pt x="2675" y="6133"/>
                  </a:cubicBezTo>
                  <a:lnTo>
                    <a:pt x="2675" y="6190"/>
                  </a:lnTo>
                  <a:lnTo>
                    <a:pt x="2676" y="6390"/>
                  </a:lnTo>
                  <a:cubicBezTo>
                    <a:pt x="2676" y="6677"/>
                    <a:pt x="2676" y="6975"/>
                    <a:pt x="2705" y="7266"/>
                  </a:cubicBezTo>
                  <a:cubicBezTo>
                    <a:pt x="2722" y="7442"/>
                    <a:pt x="2751" y="7595"/>
                    <a:pt x="2791" y="7732"/>
                  </a:cubicBezTo>
                  <a:cubicBezTo>
                    <a:pt x="2810" y="7795"/>
                    <a:pt x="2833" y="7854"/>
                    <a:pt x="2861" y="7908"/>
                  </a:cubicBezTo>
                  <a:cubicBezTo>
                    <a:pt x="2878" y="7939"/>
                    <a:pt x="2895" y="7970"/>
                    <a:pt x="2915" y="7999"/>
                  </a:cubicBezTo>
                  <a:cubicBezTo>
                    <a:pt x="2935" y="8028"/>
                    <a:pt x="2959" y="8053"/>
                    <a:pt x="2988" y="8082"/>
                  </a:cubicBezTo>
                  <a:cubicBezTo>
                    <a:pt x="3066" y="8161"/>
                    <a:pt x="3175" y="8211"/>
                    <a:pt x="3288" y="8220"/>
                  </a:cubicBezTo>
                  <a:lnTo>
                    <a:pt x="3317" y="8220"/>
                  </a:lnTo>
                  <a:cubicBezTo>
                    <a:pt x="3324" y="8220"/>
                    <a:pt x="3332" y="8220"/>
                    <a:pt x="3339" y="8220"/>
                  </a:cubicBezTo>
                  <a:cubicBezTo>
                    <a:pt x="3367" y="8220"/>
                    <a:pt x="3397" y="8218"/>
                    <a:pt x="3428" y="8214"/>
                  </a:cubicBezTo>
                  <a:cubicBezTo>
                    <a:pt x="3471" y="8207"/>
                    <a:pt x="3513" y="8196"/>
                    <a:pt x="3555" y="8184"/>
                  </a:cubicBezTo>
                  <a:cubicBezTo>
                    <a:pt x="3655" y="8152"/>
                    <a:pt x="3748" y="8101"/>
                    <a:pt x="3835" y="8049"/>
                  </a:cubicBezTo>
                  <a:cubicBezTo>
                    <a:pt x="4024" y="7938"/>
                    <a:pt x="4207" y="7782"/>
                    <a:pt x="4394" y="7574"/>
                  </a:cubicBezTo>
                  <a:cubicBezTo>
                    <a:pt x="4551" y="7397"/>
                    <a:pt x="4696" y="7185"/>
                    <a:pt x="4840" y="6927"/>
                  </a:cubicBezTo>
                  <a:cubicBezTo>
                    <a:pt x="4964" y="6704"/>
                    <a:pt x="5069" y="6466"/>
                    <a:pt x="5150" y="6220"/>
                  </a:cubicBezTo>
                  <a:cubicBezTo>
                    <a:pt x="5193" y="6089"/>
                    <a:pt x="5225" y="5970"/>
                    <a:pt x="5252" y="5852"/>
                  </a:cubicBezTo>
                  <a:cubicBezTo>
                    <a:pt x="5362" y="5949"/>
                    <a:pt x="5472" y="6048"/>
                    <a:pt x="5580" y="6147"/>
                  </a:cubicBezTo>
                  <a:cubicBezTo>
                    <a:pt x="5753" y="6304"/>
                    <a:pt x="5907" y="6437"/>
                    <a:pt x="6052" y="6556"/>
                  </a:cubicBezTo>
                  <a:cubicBezTo>
                    <a:pt x="6190" y="6670"/>
                    <a:pt x="6350" y="6799"/>
                    <a:pt x="6527" y="6904"/>
                  </a:cubicBezTo>
                  <a:cubicBezTo>
                    <a:pt x="6608" y="6953"/>
                    <a:pt x="6685" y="6993"/>
                    <a:pt x="6760" y="7025"/>
                  </a:cubicBezTo>
                  <a:cubicBezTo>
                    <a:pt x="6833" y="7055"/>
                    <a:pt x="6907" y="7076"/>
                    <a:pt x="6986" y="7086"/>
                  </a:cubicBezTo>
                  <a:cubicBezTo>
                    <a:pt x="6996" y="7089"/>
                    <a:pt x="7007" y="7090"/>
                    <a:pt x="7019" y="7090"/>
                  </a:cubicBezTo>
                  <a:cubicBezTo>
                    <a:pt x="7032" y="7091"/>
                    <a:pt x="7045" y="7092"/>
                    <a:pt x="7058" y="7092"/>
                  </a:cubicBezTo>
                  <a:cubicBezTo>
                    <a:pt x="7104" y="7092"/>
                    <a:pt x="7150" y="7085"/>
                    <a:pt x="7194" y="7072"/>
                  </a:cubicBezTo>
                  <a:cubicBezTo>
                    <a:pt x="7267" y="7051"/>
                    <a:pt x="7336" y="7014"/>
                    <a:pt x="7396" y="6958"/>
                  </a:cubicBezTo>
                  <a:cubicBezTo>
                    <a:pt x="7434" y="6924"/>
                    <a:pt x="7465" y="6884"/>
                    <a:pt x="7490" y="6848"/>
                  </a:cubicBezTo>
                  <a:cubicBezTo>
                    <a:pt x="7529" y="6795"/>
                    <a:pt x="7557" y="6734"/>
                    <a:pt x="7579" y="6681"/>
                  </a:cubicBezTo>
                  <a:cubicBezTo>
                    <a:pt x="7620" y="6583"/>
                    <a:pt x="7646" y="6468"/>
                    <a:pt x="7657" y="6319"/>
                  </a:cubicBezTo>
                  <a:cubicBezTo>
                    <a:pt x="7669" y="6173"/>
                    <a:pt x="7658" y="6032"/>
                    <a:pt x="7646" y="5911"/>
                  </a:cubicBezTo>
                  <a:cubicBezTo>
                    <a:pt x="7633" y="5793"/>
                    <a:pt x="7612" y="5667"/>
                    <a:pt x="7579" y="5521"/>
                  </a:cubicBezTo>
                  <a:cubicBezTo>
                    <a:pt x="7534" y="5317"/>
                    <a:pt x="7471" y="5099"/>
                    <a:pt x="7387" y="4857"/>
                  </a:cubicBezTo>
                  <a:cubicBezTo>
                    <a:pt x="7287" y="4568"/>
                    <a:pt x="7165" y="4302"/>
                    <a:pt x="7024" y="4067"/>
                  </a:cubicBezTo>
                  <a:cubicBezTo>
                    <a:pt x="6946" y="3937"/>
                    <a:pt x="6857" y="3812"/>
                    <a:pt x="6760" y="3692"/>
                  </a:cubicBezTo>
                  <a:cubicBezTo>
                    <a:pt x="6708" y="3625"/>
                    <a:pt x="6657" y="3567"/>
                    <a:pt x="6606" y="3515"/>
                  </a:cubicBezTo>
                  <a:cubicBezTo>
                    <a:pt x="6726" y="3377"/>
                    <a:pt x="6837" y="3225"/>
                    <a:pt x="6936" y="3067"/>
                  </a:cubicBezTo>
                  <a:cubicBezTo>
                    <a:pt x="7016" y="2939"/>
                    <a:pt x="7090" y="2797"/>
                    <a:pt x="7165" y="2634"/>
                  </a:cubicBezTo>
                  <a:cubicBezTo>
                    <a:pt x="7228" y="2494"/>
                    <a:pt x="7283" y="2346"/>
                    <a:pt x="7330" y="2195"/>
                  </a:cubicBezTo>
                  <a:cubicBezTo>
                    <a:pt x="7409" y="1931"/>
                    <a:pt x="7444" y="1691"/>
                    <a:pt x="7437" y="1463"/>
                  </a:cubicBezTo>
                  <a:cubicBezTo>
                    <a:pt x="7431" y="1210"/>
                    <a:pt x="7381" y="1018"/>
                    <a:pt x="7284" y="875"/>
                  </a:cubicBezTo>
                  <a:cubicBezTo>
                    <a:pt x="7237" y="805"/>
                    <a:pt x="7177" y="750"/>
                    <a:pt x="7110" y="716"/>
                  </a:cubicBezTo>
                  <a:cubicBezTo>
                    <a:pt x="7054" y="687"/>
                    <a:pt x="6992" y="671"/>
                    <a:pt x="6926" y="666"/>
                  </a:cubicBezTo>
                  <a:cubicBezTo>
                    <a:pt x="6912" y="664"/>
                    <a:pt x="6898" y="664"/>
                    <a:pt x="6884" y="664"/>
                  </a:cubicBezTo>
                  <a:cubicBezTo>
                    <a:pt x="6867" y="664"/>
                    <a:pt x="6850" y="665"/>
                    <a:pt x="6833" y="667"/>
                  </a:cubicBezTo>
                  <a:cubicBezTo>
                    <a:pt x="6715" y="677"/>
                    <a:pt x="6603" y="719"/>
                    <a:pt x="6511" y="760"/>
                  </a:cubicBezTo>
                  <a:cubicBezTo>
                    <a:pt x="6407" y="805"/>
                    <a:pt x="6297" y="865"/>
                    <a:pt x="6177" y="944"/>
                  </a:cubicBezTo>
                  <a:cubicBezTo>
                    <a:pt x="5961" y="1082"/>
                    <a:pt x="5761" y="1249"/>
                    <a:pt x="5566" y="1410"/>
                  </a:cubicBezTo>
                  <a:lnTo>
                    <a:pt x="5549" y="1426"/>
                  </a:lnTo>
                  <a:cubicBezTo>
                    <a:pt x="5374" y="1571"/>
                    <a:pt x="5194" y="1723"/>
                    <a:pt x="5000" y="1859"/>
                  </a:cubicBezTo>
                  <a:cubicBezTo>
                    <a:pt x="4956" y="1794"/>
                    <a:pt x="4910" y="1730"/>
                    <a:pt x="4864" y="1666"/>
                  </a:cubicBezTo>
                  <a:cubicBezTo>
                    <a:pt x="4768" y="1533"/>
                    <a:pt x="4667" y="1404"/>
                    <a:pt x="4564" y="1283"/>
                  </a:cubicBezTo>
                  <a:cubicBezTo>
                    <a:pt x="4430" y="1127"/>
                    <a:pt x="4306" y="989"/>
                    <a:pt x="4182" y="864"/>
                  </a:cubicBezTo>
                  <a:cubicBezTo>
                    <a:pt x="3983" y="661"/>
                    <a:pt x="3811" y="506"/>
                    <a:pt x="3638" y="378"/>
                  </a:cubicBezTo>
                  <a:cubicBezTo>
                    <a:pt x="3542" y="307"/>
                    <a:pt x="3436" y="239"/>
                    <a:pt x="3324" y="176"/>
                  </a:cubicBezTo>
                  <a:cubicBezTo>
                    <a:pt x="3225" y="123"/>
                    <a:pt x="3125" y="80"/>
                    <a:pt x="3028" y="51"/>
                  </a:cubicBezTo>
                  <a:cubicBezTo>
                    <a:pt x="2965" y="31"/>
                    <a:pt x="2913" y="18"/>
                    <a:pt x="2863" y="11"/>
                  </a:cubicBezTo>
                  <a:cubicBezTo>
                    <a:pt x="2841" y="7"/>
                    <a:pt x="2819" y="5"/>
                    <a:pt x="2796" y="3"/>
                  </a:cubicBezTo>
                  <a:lnTo>
                    <a:pt x="2797" y="2"/>
                  </a:lnTo>
                  <a:cubicBezTo>
                    <a:pt x="2776" y="1"/>
                    <a:pt x="2755" y="0"/>
                    <a:pt x="2734" y="0"/>
                  </a:cubicBezTo>
                  <a:close/>
                </a:path>
              </a:pathLst>
            </a:custGeom>
            <a:solidFill>
              <a:srgbClr val="FFE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17;p22">
              <a:extLst>
                <a:ext uri="{FF2B5EF4-FFF2-40B4-BE49-F238E27FC236}">
                  <a16:creationId xmlns:a16="http://schemas.microsoft.com/office/drawing/2014/main" id="{1EC64494-CEDC-6049-6827-8C92BDABBD86}"/>
                </a:ext>
              </a:extLst>
            </p:cNvPr>
            <p:cNvSpPr/>
            <p:nvPr/>
          </p:nvSpPr>
          <p:spPr>
            <a:xfrm>
              <a:off x="518749" y="6145307"/>
              <a:ext cx="31901" cy="30812"/>
            </a:xfrm>
            <a:custGeom>
              <a:avLst/>
              <a:gdLst/>
              <a:ahLst/>
              <a:cxnLst/>
              <a:rect l="l" t="t" r="r" b="b"/>
              <a:pathLst>
                <a:path w="293" h="283" extrusionOk="0">
                  <a:moveTo>
                    <a:pt x="147" y="0"/>
                  </a:moveTo>
                  <a:cubicBezTo>
                    <a:pt x="74" y="0"/>
                    <a:pt x="10" y="58"/>
                    <a:pt x="5" y="131"/>
                  </a:cubicBezTo>
                  <a:cubicBezTo>
                    <a:pt x="0" y="209"/>
                    <a:pt x="59" y="278"/>
                    <a:pt x="136" y="283"/>
                  </a:cubicBezTo>
                  <a:cubicBezTo>
                    <a:pt x="139" y="283"/>
                    <a:pt x="142" y="283"/>
                    <a:pt x="145" y="283"/>
                  </a:cubicBezTo>
                  <a:cubicBezTo>
                    <a:pt x="219" y="283"/>
                    <a:pt x="283" y="226"/>
                    <a:pt x="288" y="151"/>
                  </a:cubicBezTo>
                  <a:cubicBezTo>
                    <a:pt x="293" y="75"/>
                    <a:pt x="234" y="6"/>
                    <a:pt x="156" y="1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18;p22">
              <a:extLst>
                <a:ext uri="{FF2B5EF4-FFF2-40B4-BE49-F238E27FC236}">
                  <a16:creationId xmlns:a16="http://schemas.microsoft.com/office/drawing/2014/main" id="{DE9C5D5C-1C17-4B2D-F42D-A4983362E8CE}"/>
                </a:ext>
              </a:extLst>
            </p:cNvPr>
            <p:cNvSpPr/>
            <p:nvPr/>
          </p:nvSpPr>
          <p:spPr>
            <a:xfrm>
              <a:off x="565676" y="6215751"/>
              <a:ext cx="35603" cy="34296"/>
            </a:xfrm>
            <a:custGeom>
              <a:avLst/>
              <a:gdLst/>
              <a:ahLst/>
              <a:cxnLst/>
              <a:rect l="l" t="t" r="r" b="b"/>
              <a:pathLst>
                <a:path w="327" h="315" extrusionOk="0">
                  <a:moveTo>
                    <a:pt x="164" y="0"/>
                  </a:moveTo>
                  <a:cubicBezTo>
                    <a:pt x="82" y="0"/>
                    <a:pt x="12" y="65"/>
                    <a:pt x="6" y="146"/>
                  </a:cubicBezTo>
                  <a:cubicBezTo>
                    <a:pt x="1" y="233"/>
                    <a:pt x="66" y="308"/>
                    <a:pt x="153" y="314"/>
                  </a:cubicBezTo>
                  <a:cubicBezTo>
                    <a:pt x="156" y="314"/>
                    <a:pt x="160" y="315"/>
                    <a:pt x="164" y="315"/>
                  </a:cubicBezTo>
                  <a:cubicBezTo>
                    <a:pt x="244" y="315"/>
                    <a:pt x="315" y="250"/>
                    <a:pt x="321" y="169"/>
                  </a:cubicBezTo>
                  <a:cubicBezTo>
                    <a:pt x="327" y="83"/>
                    <a:pt x="260" y="7"/>
                    <a:pt x="175" y="1"/>
                  </a:cubicBezTo>
                  <a:cubicBezTo>
                    <a:pt x="171" y="0"/>
                    <a:pt x="168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19;p22">
              <a:extLst>
                <a:ext uri="{FF2B5EF4-FFF2-40B4-BE49-F238E27FC236}">
                  <a16:creationId xmlns:a16="http://schemas.microsoft.com/office/drawing/2014/main" id="{E7CCD1B1-6787-3458-93E5-855753C463C0}"/>
                </a:ext>
              </a:extLst>
            </p:cNvPr>
            <p:cNvSpPr/>
            <p:nvPr/>
          </p:nvSpPr>
          <p:spPr>
            <a:xfrm>
              <a:off x="608029" y="6285214"/>
              <a:ext cx="32228" cy="31139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7" y="0"/>
                  </a:moveTo>
                  <a:cubicBezTo>
                    <a:pt x="74" y="0"/>
                    <a:pt x="12" y="59"/>
                    <a:pt x="6" y="133"/>
                  </a:cubicBezTo>
                  <a:cubicBezTo>
                    <a:pt x="1" y="210"/>
                    <a:pt x="60" y="279"/>
                    <a:pt x="137" y="286"/>
                  </a:cubicBezTo>
                  <a:cubicBezTo>
                    <a:pt x="140" y="286"/>
                    <a:pt x="143" y="286"/>
                    <a:pt x="146" y="286"/>
                  </a:cubicBezTo>
                  <a:cubicBezTo>
                    <a:pt x="220" y="286"/>
                    <a:pt x="285" y="227"/>
                    <a:pt x="290" y="153"/>
                  </a:cubicBezTo>
                  <a:cubicBezTo>
                    <a:pt x="295" y="75"/>
                    <a:pt x="236" y="6"/>
                    <a:pt x="159" y="1"/>
                  </a:cubicBezTo>
                  <a:cubicBezTo>
                    <a:pt x="155" y="1"/>
                    <a:pt x="151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20;p22">
              <a:extLst>
                <a:ext uri="{FF2B5EF4-FFF2-40B4-BE49-F238E27FC236}">
                  <a16:creationId xmlns:a16="http://schemas.microsoft.com/office/drawing/2014/main" id="{2305D1A1-9FF1-E616-173C-01955B6B5222}"/>
                </a:ext>
              </a:extLst>
            </p:cNvPr>
            <p:cNvSpPr/>
            <p:nvPr/>
          </p:nvSpPr>
          <p:spPr>
            <a:xfrm>
              <a:off x="643415" y="6348254"/>
              <a:ext cx="35712" cy="34514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4" y="1"/>
                  </a:moveTo>
                  <a:cubicBezTo>
                    <a:pt x="83" y="1"/>
                    <a:pt x="13" y="65"/>
                    <a:pt x="7" y="148"/>
                  </a:cubicBezTo>
                  <a:cubicBezTo>
                    <a:pt x="0" y="233"/>
                    <a:pt x="67" y="310"/>
                    <a:pt x="152" y="316"/>
                  </a:cubicBezTo>
                  <a:cubicBezTo>
                    <a:pt x="156" y="316"/>
                    <a:pt x="160" y="316"/>
                    <a:pt x="163" y="316"/>
                  </a:cubicBezTo>
                  <a:cubicBezTo>
                    <a:pt x="245" y="316"/>
                    <a:pt x="315" y="252"/>
                    <a:pt x="321" y="171"/>
                  </a:cubicBezTo>
                  <a:cubicBezTo>
                    <a:pt x="328" y="84"/>
                    <a:pt x="260" y="8"/>
                    <a:pt x="175" y="1"/>
                  </a:cubicBezTo>
                  <a:cubicBezTo>
                    <a:pt x="171" y="1"/>
                    <a:pt x="167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21;p22">
              <a:extLst>
                <a:ext uri="{FF2B5EF4-FFF2-40B4-BE49-F238E27FC236}">
                  <a16:creationId xmlns:a16="http://schemas.microsoft.com/office/drawing/2014/main" id="{B62D4879-5ECB-D43B-65F4-620C13A8D23E}"/>
                </a:ext>
              </a:extLst>
            </p:cNvPr>
            <p:cNvSpPr/>
            <p:nvPr/>
          </p:nvSpPr>
          <p:spPr>
            <a:xfrm>
              <a:off x="679889" y="6416303"/>
              <a:ext cx="28091" cy="27110"/>
            </a:xfrm>
            <a:custGeom>
              <a:avLst/>
              <a:gdLst/>
              <a:ahLst/>
              <a:cxnLst/>
              <a:rect l="l" t="t" r="r" b="b"/>
              <a:pathLst>
                <a:path w="258" h="249" extrusionOk="0">
                  <a:moveTo>
                    <a:pt x="128" y="0"/>
                  </a:moveTo>
                  <a:cubicBezTo>
                    <a:pt x="65" y="0"/>
                    <a:pt x="10" y="51"/>
                    <a:pt x="5" y="115"/>
                  </a:cubicBezTo>
                  <a:cubicBezTo>
                    <a:pt x="0" y="183"/>
                    <a:pt x="53" y="243"/>
                    <a:pt x="119" y="248"/>
                  </a:cubicBezTo>
                  <a:cubicBezTo>
                    <a:pt x="122" y="248"/>
                    <a:pt x="124" y="248"/>
                    <a:pt x="126" y="248"/>
                  </a:cubicBezTo>
                  <a:cubicBezTo>
                    <a:pt x="191" y="248"/>
                    <a:pt x="247" y="198"/>
                    <a:pt x="252" y="132"/>
                  </a:cubicBezTo>
                  <a:cubicBezTo>
                    <a:pt x="257" y="66"/>
                    <a:pt x="205" y="6"/>
                    <a:pt x="137" y="1"/>
                  </a:cubicBezTo>
                  <a:cubicBezTo>
                    <a:pt x="134" y="1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22;p22">
              <a:extLst>
                <a:ext uri="{FF2B5EF4-FFF2-40B4-BE49-F238E27FC236}">
                  <a16:creationId xmlns:a16="http://schemas.microsoft.com/office/drawing/2014/main" id="{AF5A542A-F2A2-B734-9531-F99EC0A538FF}"/>
                </a:ext>
              </a:extLst>
            </p:cNvPr>
            <p:cNvSpPr/>
            <p:nvPr/>
          </p:nvSpPr>
          <p:spPr>
            <a:xfrm>
              <a:off x="839831" y="6379611"/>
              <a:ext cx="28744" cy="27764"/>
            </a:xfrm>
            <a:custGeom>
              <a:avLst/>
              <a:gdLst/>
              <a:ahLst/>
              <a:cxnLst/>
              <a:rect l="l" t="t" r="r" b="b"/>
              <a:pathLst>
                <a:path w="264" h="255" extrusionOk="0">
                  <a:moveTo>
                    <a:pt x="132" y="0"/>
                  </a:moveTo>
                  <a:cubicBezTo>
                    <a:pt x="67" y="0"/>
                    <a:pt x="11" y="52"/>
                    <a:pt x="6" y="118"/>
                  </a:cubicBezTo>
                  <a:cubicBezTo>
                    <a:pt x="1" y="187"/>
                    <a:pt x="54" y="249"/>
                    <a:pt x="123" y="254"/>
                  </a:cubicBezTo>
                  <a:cubicBezTo>
                    <a:pt x="126" y="254"/>
                    <a:pt x="129" y="254"/>
                    <a:pt x="131" y="254"/>
                  </a:cubicBezTo>
                  <a:cubicBezTo>
                    <a:pt x="197" y="254"/>
                    <a:pt x="253" y="202"/>
                    <a:pt x="258" y="136"/>
                  </a:cubicBezTo>
                  <a:cubicBezTo>
                    <a:pt x="263" y="67"/>
                    <a:pt x="210" y="5"/>
                    <a:pt x="141" y="0"/>
                  </a:cubicBezTo>
                  <a:cubicBezTo>
                    <a:pt x="138" y="0"/>
                    <a:pt x="135" y="0"/>
                    <a:pt x="13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23;p22">
              <a:extLst>
                <a:ext uri="{FF2B5EF4-FFF2-40B4-BE49-F238E27FC236}">
                  <a16:creationId xmlns:a16="http://schemas.microsoft.com/office/drawing/2014/main" id="{3AD8FFE5-F614-80FB-9FBE-55DC11FB995C}"/>
                </a:ext>
              </a:extLst>
            </p:cNvPr>
            <p:cNvSpPr/>
            <p:nvPr/>
          </p:nvSpPr>
          <p:spPr>
            <a:xfrm>
              <a:off x="886867" y="6311454"/>
              <a:ext cx="33317" cy="3201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2" y="0"/>
                  </a:moveTo>
                  <a:cubicBezTo>
                    <a:pt x="76" y="0"/>
                    <a:pt x="11" y="60"/>
                    <a:pt x="7" y="136"/>
                  </a:cubicBezTo>
                  <a:cubicBezTo>
                    <a:pt x="0" y="215"/>
                    <a:pt x="62" y="287"/>
                    <a:pt x="142" y="293"/>
                  </a:cubicBezTo>
                  <a:cubicBezTo>
                    <a:pt x="145" y="293"/>
                    <a:pt x="148" y="293"/>
                    <a:pt x="151" y="293"/>
                  </a:cubicBezTo>
                  <a:cubicBezTo>
                    <a:pt x="226" y="293"/>
                    <a:pt x="293" y="233"/>
                    <a:pt x="299" y="157"/>
                  </a:cubicBezTo>
                  <a:cubicBezTo>
                    <a:pt x="305" y="77"/>
                    <a:pt x="242" y="6"/>
                    <a:pt x="163" y="1"/>
                  </a:cubicBezTo>
                  <a:cubicBezTo>
                    <a:pt x="160" y="0"/>
                    <a:pt x="15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24;p22">
              <a:extLst>
                <a:ext uri="{FF2B5EF4-FFF2-40B4-BE49-F238E27FC236}">
                  <a16:creationId xmlns:a16="http://schemas.microsoft.com/office/drawing/2014/main" id="{1CB6C4D3-A1FD-E8CE-34D2-83C6A9A68296}"/>
                </a:ext>
              </a:extLst>
            </p:cNvPr>
            <p:cNvSpPr/>
            <p:nvPr/>
          </p:nvSpPr>
          <p:spPr>
            <a:xfrm>
              <a:off x="927370" y="6250374"/>
              <a:ext cx="33861" cy="32663"/>
            </a:xfrm>
            <a:custGeom>
              <a:avLst/>
              <a:gdLst/>
              <a:ahLst/>
              <a:cxnLst/>
              <a:rect l="l" t="t" r="r" b="b"/>
              <a:pathLst>
                <a:path w="311" h="300" extrusionOk="0">
                  <a:moveTo>
                    <a:pt x="155" y="1"/>
                  </a:moveTo>
                  <a:cubicBezTo>
                    <a:pt x="78" y="1"/>
                    <a:pt x="12" y="61"/>
                    <a:pt x="6" y="139"/>
                  </a:cubicBezTo>
                  <a:cubicBezTo>
                    <a:pt x="1" y="221"/>
                    <a:pt x="63" y="293"/>
                    <a:pt x="145" y="300"/>
                  </a:cubicBezTo>
                  <a:cubicBezTo>
                    <a:pt x="148" y="300"/>
                    <a:pt x="151" y="300"/>
                    <a:pt x="154" y="300"/>
                  </a:cubicBezTo>
                  <a:cubicBezTo>
                    <a:pt x="231" y="300"/>
                    <a:pt x="298" y="239"/>
                    <a:pt x="304" y="160"/>
                  </a:cubicBezTo>
                  <a:cubicBezTo>
                    <a:pt x="310" y="79"/>
                    <a:pt x="248" y="7"/>
                    <a:pt x="166" y="1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25;p22">
              <a:extLst>
                <a:ext uri="{FF2B5EF4-FFF2-40B4-BE49-F238E27FC236}">
                  <a16:creationId xmlns:a16="http://schemas.microsoft.com/office/drawing/2014/main" id="{920DB88A-D3B8-8A06-8A0E-FEAFA12F19DD}"/>
                </a:ext>
              </a:extLst>
            </p:cNvPr>
            <p:cNvSpPr/>
            <p:nvPr/>
          </p:nvSpPr>
          <p:spPr>
            <a:xfrm>
              <a:off x="964497" y="6198657"/>
              <a:ext cx="19925" cy="19271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91" y="1"/>
                  </a:moveTo>
                  <a:cubicBezTo>
                    <a:pt x="47" y="1"/>
                    <a:pt x="7" y="37"/>
                    <a:pt x="5" y="82"/>
                  </a:cubicBezTo>
                  <a:cubicBezTo>
                    <a:pt x="1" y="130"/>
                    <a:pt x="38" y="173"/>
                    <a:pt x="85" y="176"/>
                  </a:cubicBezTo>
                  <a:cubicBezTo>
                    <a:pt x="86" y="177"/>
                    <a:pt x="88" y="177"/>
                    <a:pt x="90" y="177"/>
                  </a:cubicBezTo>
                  <a:cubicBezTo>
                    <a:pt x="135" y="177"/>
                    <a:pt x="175" y="141"/>
                    <a:pt x="179" y="95"/>
                  </a:cubicBezTo>
                  <a:cubicBezTo>
                    <a:pt x="183" y="47"/>
                    <a:pt x="145" y="5"/>
                    <a:pt x="97" y="1"/>
                  </a:cubicBezTo>
                  <a:cubicBezTo>
                    <a:pt x="95" y="1"/>
                    <a:pt x="93" y="1"/>
                    <a:pt x="9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26;p22">
              <a:extLst>
                <a:ext uri="{FF2B5EF4-FFF2-40B4-BE49-F238E27FC236}">
                  <a16:creationId xmlns:a16="http://schemas.microsoft.com/office/drawing/2014/main" id="{8D5FFA3D-1CB2-F4BB-C49A-4174CB6B73B3}"/>
                </a:ext>
              </a:extLst>
            </p:cNvPr>
            <p:cNvSpPr/>
            <p:nvPr/>
          </p:nvSpPr>
          <p:spPr>
            <a:xfrm>
              <a:off x="862696" y="6552943"/>
              <a:ext cx="21667" cy="20904"/>
            </a:xfrm>
            <a:custGeom>
              <a:avLst/>
              <a:gdLst/>
              <a:ahLst/>
              <a:cxnLst/>
              <a:rect l="l" t="t" r="r" b="b"/>
              <a:pathLst>
                <a:path w="199" h="192" extrusionOk="0">
                  <a:moveTo>
                    <a:pt x="99" y="1"/>
                  </a:moveTo>
                  <a:cubicBezTo>
                    <a:pt x="50" y="1"/>
                    <a:pt x="8" y="40"/>
                    <a:pt x="4" y="90"/>
                  </a:cubicBezTo>
                  <a:cubicBezTo>
                    <a:pt x="0" y="142"/>
                    <a:pt x="40" y="188"/>
                    <a:pt x="92" y="192"/>
                  </a:cubicBezTo>
                  <a:cubicBezTo>
                    <a:pt x="94" y="192"/>
                    <a:pt x="96" y="192"/>
                    <a:pt x="99" y="192"/>
                  </a:cubicBezTo>
                  <a:cubicBezTo>
                    <a:pt x="149" y="192"/>
                    <a:pt x="191" y="153"/>
                    <a:pt x="195" y="103"/>
                  </a:cubicBezTo>
                  <a:cubicBezTo>
                    <a:pt x="198" y="51"/>
                    <a:pt x="157" y="5"/>
                    <a:pt x="106" y="1"/>
                  </a:cubicBezTo>
                  <a:cubicBezTo>
                    <a:pt x="103" y="1"/>
                    <a:pt x="101" y="1"/>
                    <a:pt x="9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27;p22">
              <a:extLst>
                <a:ext uri="{FF2B5EF4-FFF2-40B4-BE49-F238E27FC236}">
                  <a16:creationId xmlns:a16="http://schemas.microsoft.com/office/drawing/2014/main" id="{D7F8D119-FFC0-1422-2B1B-4D73A7DB8EC8}"/>
                </a:ext>
              </a:extLst>
            </p:cNvPr>
            <p:cNvSpPr/>
            <p:nvPr/>
          </p:nvSpPr>
          <p:spPr>
            <a:xfrm>
              <a:off x="893400" y="6595841"/>
              <a:ext cx="27655" cy="26784"/>
            </a:xfrm>
            <a:custGeom>
              <a:avLst/>
              <a:gdLst/>
              <a:ahLst/>
              <a:cxnLst/>
              <a:rect l="l" t="t" r="r" b="b"/>
              <a:pathLst>
                <a:path w="254" h="246" extrusionOk="0">
                  <a:moveTo>
                    <a:pt x="127" y="1"/>
                  </a:moveTo>
                  <a:cubicBezTo>
                    <a:pt x="64" y="1"/>
                    <a:pt x="9" y="50"/>
                    <a:pt x="4" y="114"/>
                  </a:cubicBezTo>
                  <a:cubicBezTo>
                    <a:pt x="0" y="180"/>
                    <a:pt x="52" y="240"/>
                    <a:pt x="118" y="245"/>
                  </a:cubicBezTo>
                  <a:cubicBezTo>
                    <a:pt x="121" y="246"/>
                    <a:pt x="123" y="246"/>
                    <a:pt x="125" y="246"/>
                  </a:cubicBezTo>
                  <a:cubicBezTo>
                    <a:pt x="189" y="246"/>
                    <a:pt x="244" y="195"/>
                    <a:pt x="249" y="131"/>
                  </a:cubicBezTo>
                  <a:cubicBezTo>
                    <a:pt x="254" y="65"/>
                    <a:pt x="202" y="6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28;p22">
              <a:extLst>
                <a:ext uri="{FF2B5EF4-FFF2-40B4-BE49-F238E27FC236}">
                  <a16:creationId xmlns:a16="http://schemas.microsoft.com/office/drawing/2014/main" id="{EA93CD94-65BB-40CA-4E77-6E05D8BA7B3E}"/>
                </a:ext>
              </a:extLst>
            </p:cNvPr>
            <p:cNvSpPr/>
            <p:nvPr/>
          </p:nvSpPr>
          <p:spPr>
            <a:xfrm>
              <a:off x="924757" y="6650062"/>
              <a:ext cx="31139" cy="30050"/>
            </a:xfrm>
            <a:custGeom>
              <a:avLst/>
              <a:gdLst/>
              <a:ahLst/>
              <a:cxnLst/>
              <a:rect l="l" t="t" r="r" b="b"/>
              <a:pathLst>
                <a:path w="286" h="276" extrusionOk="0">
                  <a:moveTo>
                    <a:pt x="142" y="0"/>
                  </a:moveTo>
                  <a:cubicBezTo>
                    <a:pt x="72" y="0"/>
                    <a:pt x="11" y="56"/>
                    <a:pt x="6" y="127"/>
                  </a:cubicBezTo>
                  <a:cubicBezTo>
                    <a:pt x="1" y="203"/>
                    <a:pt x="59" y="270"/>
                    <a:pt x="134" y="275"/>
                  </a:cubicBezTo>
                  <a:cubicBezTo>
                    <a:pt x="137" y="276"/>
                    <a:pt x="140" y="276"/>
                    <a:pt x="143" y="276"/>
                  </a:cubicBezTo>
                  <a:cubicBezTo>
                    <a:pt x="214" y="276"/>
                    <a:pt x="276" y="220"/>
                    <a:pt x="281" y="147"/>
                  </a:cubicBezTo>
                  <a:cubicBezTo>
                    <a:pt x="286" y="72"/>
                    <a:pt x="228" y="6"/>
                    <a:pt x="153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29;p22">
              <a:extLst>
                <a:ext uri="{FF2B5EF4-FFF2-40B4-BE49-F238E27FC236}">
                  <a16:creationId xmlns:a16="http://schemas.microsoft.com/office/drawing/2014/main" id="{D4F39035-BC1C-B674-3400-CDD11355D77F}"/>
                </a:ext>
              </a:extLst>
            </p:cNvPr>
            <p:cNvSpPr/>
            <p:nvPr/>
          </p:nvSpPr>
          <p:spPr>
            <a:xfrm>
              <a:off x="959924" y="6702105"/>
              <a:ext cx="23953" cy="23082"/>
            </a:xfrm>
            <a:custGeom>
              <a:avLst/>
              <a:gdLst/>
              <a:ahLst/>
              <a:cxnLst/>
              <a:rect l="l" t="t" r="r" b="b"/>
              <a:pathLst>
                <a:path w="220" h="212" extrusionOk="0">
                  <a:moveTo>
                    <a:pt x="111" y="0"/>
                  </a:moveTo>
                  <a:cubicBezTo>
                    <a:pt x="56" y="0"/>
                    <a:pt x="9" y="43"/>
                    <a:pt x="5" y="98"/>
                  </a:cubicBezTo>
                  <a:cubicBezTo>
                    <a:pt x="0" y="156"/>
                    <a:pt x="45" y="207"/>
                    <a:pt x="103" y="211"/>
                  </a:cubicBezTo>
                  <a:cubicBezTo>
                    <a:pt x="106" y="211"/>
                    <a:pt x="109" y="212"/>
                    <a:pt x="112" y="212"/>
                  </a:cubicBezTo>
                  <a:cubicBezTo>
                    <a:pt x="166" y="212"/>
                    <a:pt x="212" y="168"/>
                    <a:pt x="216" y="113"/>
                  </a:cubicBezTo>
                  <a:cubicBezTo>
                    <a:pt x="220" y="56"/>
                    <a:pt x="176" y="4"/>
                    <a:pt x="118" y="1"/>
                  </a:cubicBezTo>
                  <a:cubicBezTo>
                    <a:pt x="116" y="0"/>
                    <a:pt x="113" y="0"/>
                    <a:pt x="111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30;p22">
              <a:extLst>
                <a:ext uri="{FF2B5EF4-FFF2-40B4-BE49-F238E27FC236}">
                  <a16:creationId xmlns:a16="http://schemas.microsoft.com/office/drawing/2014/main" id="{1600AC41-0B1A-1070-9C06-EAB0231DBBCD}"/>
                </a:ext>
              </a:extLst>
            </p:cNvPr>
            <p:cNvSpPr/>
            <p:nvPr/>
          </p:nvSpPr>
          <p:spPr>
            <a:xfrm>
              <a:off x="985946" y="6753495"/>
              <a:ext cx="25151" cy="24280"/>
            </a:xfrm>
            <a:custGeom>
              <a:avLst/>
              <a:gdLst/>
              <a:ahLst/>
              <a:cxnLst/>
              <a:rect l="l" t="t" r="r" b="b"/>
              <a:pathLst>
                <a:path w="231" h="223" extrusionOk="0">
                  <a:moveTo>
                    <a:pt x="115" y="1"/>
                  </a:moveTo>
                  <a:cubicBezTo>
                    <a:pt x="58" y="1"/>
                    <a:pt x="8" y="47"/>
                    <a:pt x="4" y="104"/>
                  </a:cubicBezTo>
                  <a:cubicBezTo>
                    <a:pt x="1" y="164"/>
                    <a:pt x="47" y="218"/>
                    <a:pt x="107" y="222"/>
                  </a:cubicBezTo>
                  <a:cubicBezTo>
                    <a:pt x="110" y="222"/>
                    <a:pt x="113" y="222"/>
                    <a:pt x="116" y="222"/>
                  </a:cubicBezTo>
                  <a:cubicBezTo>
                    <a:pt x="173" y="222"/>
                    <a:pt x="222" y="176"/>
                    <a:pt x="226" y="119"/>
                  </a:cubicBezTo>
                  <a:cubicBezTo>
                    <a:pt x="230" y="59"/>
                    <a:pt x="184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31;p22">
              <a:extLst>
                <a:ext uri="{FF2B5EF4-FFF2-40B4-BE49-F238E27FC236}">
                  <a16:creationId xmlns:a16="http://schemas.microsoft.com/office/drawing/2014/main" id="{ED301664-9CE1-B2EA-7483-E4C00C982666}"/>
                </a:ext>
              </a:extLst>
            </p:cNvPr>
            <p:cNvSpPr/>
            <p:nvPr/>
          </p:nvSpPr>
          <p:spPr>
            <a:xfrm>
              <a:off x="579177" y="6875982"/>
              <a:ext cx="27764" cy="26675"/>
            </a:xfrm>
            <a:custGeom>
              <a:avLst/>
              <a:gdLst/>
              <a:ahLst/>
              <a:cxnLst/>
              <a:rect l="l" t="t" r="r" b="b"/>
              <a:pathLst>
                <a:path w="255" h="245" extrusionOk="0">
                  <a:moveTo>
                    <a:pt x="127" y="1"/>
                  </a:moveTo>
                  <a:cubicBezTo>
                    <a:pt x="65" y="1"/>
                    <a:pt x="11" y="51"/>
                    <a:pt x="6" y="114"/>
                  </a:cubicBezTo>
                  <a:cubicBezTo>
                    <a:pt x="1" y="180"/>
                    <a:pt x="52" y="241"/>
                    <a:pt x="119" y="244"/>
                  </a:cubicBezTo>
                  <a:cubicBezTo>
                    <a:pt x="122" y="245"/>
                    <a:pt x="125" y="245"/>
                    <a:pt x="128" y="245"/>
                  </a:cubicBezTo>
                  <a:cubicBezTo>
                    <a:pt x="191" y="245"/>
                    <a:pt x="244" y="195"/>
                    <a:pt x="249" y="132"/>
                  </a:cubicBezTo>
                  <a:cubicBezTo>
                    <a:pt x="254" y="65"/>
                    <a:pt x="203" y="6"/>
                    <a:pt x="136" y="1"/>
                  </a:cubicBezTo>
                  <a:cubicBezTo>
                    <a:pt x="133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32;p22">
              <a:extLst>
                <a:ext uri="{FF2B5EF4-FFF2-40B4-BE49-F238E27FC236}">
                  <a16:creationId xmlns:a16="http://schemas.microsoft.com/office/drawing/2014/main" id="{2DB07A89-B681-5778-38AB-ECE3DD28B3C7}"/>
                </a:ext>
              </a:extLst>
            </p:cNvPr>
            <p:cNvSpPr/>
            <p:nvPr/>
          </p:nvSpPr>
          <p:spPr>
            <a:xfrm>
              <a:off x="600843" y="6817079"/>
              <a:ext cx="24933" cy="24062"/>
            </a:xfrm>
            <a:custGeom>
              <a:avLst/>
              <a:gdLst/>
              <a:ahLst/>
              <a:cxnLst/>
              <a:rect l="l" t="t" r="r" b="b"/>
              <a:pathLst>
                <a:path w="229" h="221" extrusionOk="0">
                  <a:moveTo>
                    <a:pt x="113" y="0"/>
                  </a:moveTo>
                  <a:cubicBezTo>
                    <a:pt x="56" y="0"/>
                    <a:pt x="9" y="45"/>
                    <a:pt x="4" y="102"/>
                  </a:cubicBezTo>
                  <a:cubicBezTo>
                    <a:pt x="0" y="162"/>
                    <a:pt x="46" y="216"/>
                    <a:pt x="107" y="220"/>
                  </a:cubicBezTo>
                  <a:cubicBezTo>
                    <a:pt x="110" y="220"/>
                    <a:pt x="113" y="220"/>
                    <a:pt x="116" y="220"/>
                  </a:cubicBezTo>
                  <a:cubicBezTo>
                    <a:pt x="172" y="220"/>
                    <a:pt x="221" y="176"/>
                    <a:pt x="225" y="118"/>
                  </a:cubicBezTo>
                  <a:cubicBezTo>
                    <a:pt x="228" y="58"/>
                    <a:pt x="182" y="4"/>
                    <a:pt x="122" y="0"/>
                  </a:cubicBezTo>
                  <a:cubicBezTo>
                    <a:pt x="119" y="0"/>
                    <a:pt x="116" y="0"/>
                    <a:pt x="11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33;p22">
              <a:extLst>
                <a:ext uri="{FF2B5EF4-FFF2-40B4-BE49-F238E27FC236}">
                  <a16:creationId xmlns:a16="http://schemas.microsoft.com/office/drawing/2014/main" id="{64C6B58F-0148-69DB-F495-76EB72F1884A}"/>
                </a:ext>
              </a:extLst>
            </p:cNvPr>
            <p:cNvSpPr/>
            <p:nvPr/>
          </p:nvSpPr>
          <p:spPr>
            <a:xfrm>
              <a:off x="626974" y="6741301"/>
              <a:ext cx="27982" cy="26893"/>
            </a:xfrm>
            <a:custGeom>
              <a:avLst/>
              <a:gdLst/>
              <a:ahLst/>
              <a:cxnLst/>
              <a:rect l="l" t="t" r="r" b="b"/>
              <a:pathLst>
                <a:path w="257" h="247" extrusionOk="0">
                  <a:moveTo>
                    <a:pt x="129" y="0"/>
                  </a:moveTo>
                  <a:cubicBezTo>
                    <a:pt x="66" y="0"/>
                    <a:pt x="11" y="51"/>
                    <a:pt x="6" y="115"/>
                  </a:cubicBezTo>
                  <a:cubicBezTo>
                    <a:pt x="1" y="182"/>
                    <a:pt x="54" y="241"/>
                    <a:pt x="120" y="246"/>
                  </a:cubicBezTo>
                  <a:cubicBezTo>
                    <a:pt x="123" y="246"/>
                    <a:pt x="126" y="247"/>
                    <a:pt x="129" y="247"/>
                  </a:cubicBezTo>
                  <a:cubicBezTo>
                    <a:pt x="193" y="247"/>
                    <a:pt x="248" y="197"/>
                    <a:pt x="253" y="132"/>
                  </a:cubicBezTo>
                  <a:cubicBezTo>
                    <a:pt x="257" y="66"/>
                    <a:pt x="205" y="5"/>
                    <a:pt x="138" y="0"/>
                  </a:cubicBezTo>
                  <a:cubicBezTo>
                    <a:pt x="135" y="0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34;p22">
              <a:extLst>
                <a:ext uri="{FF2B5EF4-FFF2-40B4-BE49-F238E27FC236}">
                  <a16:creationId xmlns:a16="http://schemas.microsoft.com/office/drawing/2014/main" id="{0A5EED5E-D402-375C-7CB0-FB09848DDE1A}"/>
                </a:ext>
              </a:extLst>
            </p:cNvPr>
            <p:cNvSpPr/>
            <p:nvPr/>
          </p:nvSpPr>
          <p:spPr>
            <a:xfrm>
              <a:off x="646899" y="6679459"/>
              <a:ext cx="17856" cy="17311"/>
            </a:xfrm>
            <a:custGeom>
              <a:avLst/>
              <a:gdLst/>
              <a:ahLst/>
              <a:cxnLst/>
              <a:rect l="l" t="t" r="r" b="b"/>
              <a:pathLst>
                <a:path w="164" h="159" extrusionOk="0">
                  <a:moveTo>
                    <a:pt x="84" y="0"/>
                  </a:moveTo>
                  <a:cubicBezTo>
                    <a:pt x="42" y="0"/>
                    <a:pt x="7" y="32"/>
                    <a:pt x="5" y="73"/>
                  </a:cubicBezTo>
                  <a:cubicBezTo>
                    <a:pt x="1" y="117"/>
                    <a:pt x="35" y="155"/>
                    <a:pt x="77" y="158"/>
                  </a:cubicBezTo>
                  <a:cubicBezTo>
                    <a:pt x="79" y="158"/>
                    <a:pt x="81" y="158"/>
                    <a:pt x="82" y="158"/>
                  </a:cubicBezTo>
                  <a:cubicBezTo>
                    <a:pt x="123" y="158"/>
                    <a:pt x="159" y="127"/>
                    <a:pt x="161" y="84"/>
                  </a:cubicBezTo>
                  <a:cubicBezTo>
                    <a:pt x="164" y="42"/>
                    <a:pt x="131" y="4"/>
                    <a:pt x="89" y="0"/>
                  </a:cubicBezTo>
                  <a:cubicBezTo>
                    <a:pt x="87" y="0"/>
                    <a:pt x="86" y="0"/>
                    <a:pt x="8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35;p22">
              <a:extLst>
                <a:ext uri="{FF2B5EF4-FFF2-40B4-BE49-F238E27FC236}">
                  <a16:creationId xmlns:a16="http://schemas.microsoft.com/office/drawing/2014/main" id="{FAA112FC-B55B-BC0F-C69B-9A96B7184861}"/>
                </a:ext>
              </a:extLst>
            </p:cNvPr>
            <p:cNvSpPr/>
            <p:nvPr/>
          </p:nvSpPr>
          <p:spPr>
            <a:xfrm>
              <a:off x="655827" y="6630355"/>
              <a:ext cx="15352" cy="14916"/>
            </a:xfrm>
            <a:custGeom>
              <a:avLst/>
              <a:gdLst/>
              <a:ahLst/>
              <a:cxnLst/>
              <a:rect l="l" t="t" r="r" b="b"/>
              <a:pathLst>
                <a:path w="141" h="137" extrusionOk="0">
                  <a:moveTo>
                    <a:pt x="71" y="1"/>
                  </a:moveTo>
                  <a:cubicBezTo>
                    <a:pt x="37" y="1"/>
                    <a:pt x="5" y="29"/>
                    <a:pt x="3" y="64"/>
                  </a:cubicBezTo>
                  <a:cubicBezTo>
                    <a:pt x="0" y="100"/>
                    <a:pt x="29" y="133"/>
                    <a:pt x="66" y="137"/>
                  </a:cubicBezTo>
                  <a:cubicBezTo>
                    <a:pt x="67" y="137"/>
                    <a:pt x="69" y="137"/>
                    <a:pt x="70" y="137"/>
                  </a:cubicBezTo>
                  <a:cubicBezTo>
                    <a:pt x="105" y="137"/>
                    <a:pt x="135" y="109"/>
                    <a:pt x="138" y="74"/>
                  </a:cubicBezTo>
                  <a:cubicBezTo>
                    <a:pt x="141" y="38"/>
                    <a:pt x="112" y="4"/>
                    <a:pt x="76" y="1"/>
                  </a:cubicBezTo>
                  <a:cubicBezTo>
                    <a:pt x="74" y="1"/>
                    <a:pt x="73" y="1"/>
                    <a:pt x="7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36;p22">
              <a:extLst>
                <a:ext uri="{FF2B5EF4-FFF2-40B4-BE49-F238E27FC236}">
                  <a16:creationId xmlns:a16="http://schemas.microsoft.com/office/drawing/2014/main" id="{1C08A3AA-AB90-FD60-8129-498BF99B5E9F}"/>
                </a:ext>
              </a:extLst>
            </p:cNvPr>
            <p:cNvSpPr/>
            <p:nvPr/>
          </p:nvSpPr>
          <p:spPr>
            <a:xfrm>
              <a:off x="270615" y="6527248"/>
              <a:ext cx="30050" cy="29070"/>
            </a:xfrm>
            <a:custGeom>
              <a:avLst/>
              <a:gdLst/>
              <a:ahLst/>
              <a:cxnLst/>
              <a:rect l="l" t="t" r="r" b="b"/>
              <a:pathLst>
                <a:path w="276" h="267" extrusionOk="0">
                  <a:moveTo>
                    <a:pt x="137" y="1"/>
                  </a:moveTo>
                  <a:cubicBezTo>
                    <a:pt x="68" y="1"/>
                    <a:pt x="11" y="55"/>
                    <a:pt x="6" y="124"/>
                  </a:cubicBezTo>
                  <a:cubicBezTo>
                    <a:pt x="1" y="197"/>
                    <a:pt x="56" y="261"/>
                    <a:pt x="129" y="266"/>
                  </a:cubicBezTo>
                  <a:cubicBezTo>
                    <a:pt x="132" y="266"/>
                    <a:pt x="135" y="266"/>
                    <a:pt x="138" y="266"/>
                  </a:cubicBezTo>
                  <a:cubicBezTo>
                    <a:pt x="207" y="266"/>
                    <a:pt x="266" y="213"/>
                    <a:pt x="270" y="143"/>
                  </a:cubicBezTo>
                  <a:cubicBezTo>
                    <a:pt x="275" y="70"/>
                    <a:pt x="220" y="6"/>
                    <a:pt x="148" y="1"/>
                  </a:cubicBezTo>
                  <a:cubicBezTo>
                    <a:pt x="144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37;p22">
              <a:extLst>
                <a:ext uri="{FF2B5EF4-FFF2-40B4-BE49-F238E27FC236}">
                  <a16:creationId xmlns:a16="http://schemas.microsoft.com/office/drawing/2014/main" id="{FC54FFDA-4097-3A95-99CC-87F6DC5DED34}"/>
                </a:ext>
              </a:extLst>
            </p:cNvPr>
            <p:cNvSpPr/>
            <p:nvPr/>
          </p:nvSpPr>
          <p:spPr>
            <a:xfrm>
              <a:off x="332676" y="6532366"/>
              <a:ext cx="21558" cy="20904"/>
            </a:xfrm>
            <a:custGeom>
              <a:avLst/>
              <a:gdLst/>
              <a:ahLst/>
              <a:cxnLst/>
              <a:rect l="l" t="t" r="r" b="b"/>
              <a:pathLst>
                <a:path w="198" h="192" extrusionOk="0">
                  <a:moveTo>
                    <a:pt x="99" y="1"/>
                  </a:moveTo>
                  <a:cubicBezTo>
                    <a:pt x="49" y="1"/>
                    <a:pt x="8" y="39"/>
                    <a:pt x="4" y="89"/>
                  </a:cubicBezTo>
                  <a:cubicBezTo>
                    <a:pt x="0" y="141"/>
                    <a:pt x="40" y="188"/>
                    <a:pt x="92" y="191"/>
                  </a:cubicBezTo>
                  <a:cubicBezTo>
                    <a:pt x="94" y="192"/>
                    <a:pt x="96" y="192"/>
                    <a:pt x="98" y="192"/>
                  </a:cubicBezTo>
                  <a:cubicBezTo>
                    <a:pt x="147" y="192"/>
                    <a:pt x="190" y="152"/>
                    <a:pt x="193" y="102"/>
                  </a:cubicBezTo>
                  <a:cubicBezTo>
                    <a:pt x="197" y="51"/>
                    <a:pt x="157" y="5"/>
                    <a:pt x="106" y="1"/>
                  </a:cubicBezTo>
                  <a:cubicBezTo>
                    <a:pt x="103" y="1"/>
                    <a:pt x="101" y="1"/>
                    <a:pt x="9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38;p22">
              <a:extLst>
                <a:ext uri="{FF2B5EF4-FFF2-40B4-BE49-F238E27FC236}">
                  <a16:creationId xmlns:a16="http://schemas.microsoft.com/office/drawing/2014/main" id="{5A1109C5-C4A3-8ECF-BDCB-85EF846EB344}"/>
                </a:ext>
              </a:extLst>
            </p:cNvPr>
            <p:cNvSpPr/>
            <p:nvPr/>
          </p:nvSpPr>
          <p:spPr>
            <a:xfrm>
              <a:off x="393430" y="6524200"/>
              <a:ext cx="22647" cy="21884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104" y="0"/>
                  </a:moveTo>
                  <a:cubicBezTo>
                    <a:pt x="53" y="0"/>
                    <a:pt x="8" y="40"/>
                    <a:pt x="4" y="93"/>
                  </a:cubicBezTo>
                  <a:cubicBezTo>
                    <a:pt x="0" y="147"/>
                    <a:pt x="42" y="196"/>
                    <a:pt x="97" y="200"/>
                  </a:cubicBezTo>
                  <a:cubicBezTo>
                    <a:pt x="99" y="200"/>
                    <a:pt x="101" y="200"/>
                    <a:pt x="103" y="200"/>
                  </a:cubicBezTo>
                  <a:cubicBezTo>
                    <a:pt x="155" y="200"/>
                    <a:pt x="200" y="159"/>
                    <a:pt x="203" y="107"/>
                  </a:cubicBezTo>
                  <a:cubicBezTo>
                    <a:pt x="207" y="53"/>
                    <a:pt x="166" y="4"/>
                    <a:pt x="111" y="1"/>
                  </a:cubicBezTo>
                  <a:cubicBezTo>
                    <a:pt x="108" y="0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39;p22">
              <a:extLst>
                <a:ext uri="{FF2B5EF4-FFF2-40B4-BE49-F238E27FC236}">
                  <a16:creationId xmlns:a16="http://schemas.microsoft.com/office/drawing/2014/main" id="{6E9C090E-95C3-09B9-96E1-756AB400D5DC}"/>
                </a:ext>
              </a:extLst>
            </p:cNvPr>
            <p:cNvSpPr/>
            <p:nvPr/>
          </p:nvSpPr>
          <p:spPr>
            <a:xfrm>
              <a:off x="460826" y="6514074"/>
              <a:ext cx="27220" cy="26239"/>
            </a:xfrm>
            <a:custGeom>
              <a:avLst/>
              <a:gdLst/>
              <a:ahLst/>
              <a:cxnLst/>
              <a:rect l="l" t="t" r="r" b="b"/>
              <a:pathLst>
                <a:path w="250" h="241" extrusionOk="0">
                  <a:moveTo>
                    <a:pt x="127" y="1"/>
                  </a:moveTo>
                  <a:cubicBezTo>
                    <a:pt x="64" y="1"/>
                    <a:pt x="9" y="48"/>
                    <a:pt x="6" y="112"/>
                  </a:cubicBezTo>
                  <a:cubicBezTo>
                    <a:pt x="1" y="178"/>
                    <a:pt x="51" y="235"/>
                    <a:pt x="116" y="240"/>
                  </a:cubicBezTo>
                  <a:cubicBezTo>
                    <a:pt x="118" y="240"/>
                    <a:pt x="121" y="240"/>
                    <a:pt x="123" y="240"/>
                  </a:cubicBezTo>
                  <a:cubicBezTo>
                    <a:pt x="185" y="240"/>
                    <a:pt x="240" y="192"/>
                    <a:pt x="244" y="129"/>
                  </a:cubicBezTo>
                  <a:cubicBezTo>
                    <a:pt x="249" y="63"/>
                    <a:pt x="199" y="6"/>
                    <a:pt x="134" y="1"/>
                  </a:cubicBezTo>
                  <a:cubicBezTo>
                    <a:pt x="131" y="1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40;p22">
              <a:extLst>
                <a:ext uri="{FF2B5EF4-FFF2-40B4-BE49-F238E27FC236}">
                  <a16:creationId xmlns:a16="http://schemas.microsoft.com/office/drawing/2014/main" id="{13E24633-B218-9691-62B8-C09A5ECA8D35}"/>
                </a:ext>
              </a:extLst>
            </p:cNvPr>
            <p:cNvSpPr/>
            <p:nvPr/>
          </p:nvSpPr>
          <p:spPr>
            <a:xfrm>
              <a:off x="524629" y="6497307"/>
              <a:ext cx="26566" cy="25804"/>
            </a:xfrm>
            <a:custGeom>
              <a:avLst/>
              <a:gdLst/>
              <a:ahLst/>
              <a:cxnLst/>
              <a:rect l="l" t="t" r="r" b="b"/>
              <a:pathLst>
                <a:path w="244" h="237" extrusionOk="0">
                  <a:moveTo>
                    <a:pt x="123" y="0"/>
                  </a:moveTo>
                  <a:cubicBezTo>
                    <a:pt x="63" y="0"/>
                    <a:pt x="9" y="49"/>
                    <a:pt x="4" y="110"/>
                  </a:cubicBezTo>
                  <a:cubicBezTo>
                    <a:pt x="0" y="174"/>
                    <a:pt x="49" y="231"/>
                    <a:pt x="113" y="236"/>
                  </a:cubicBezTo>
                  <a:cubicBezTo>
                    <a:pt x="115" y="236"/>
                    <a:pt x="118" y="236"/>
                    <a:pt x="120" y="236"/>
                  </a:cubicBezTo>
                  <a:cubicBezTo>
                    <a:pt x="181" y="236"/>
                    <a:pt x="235" y="188"/>
                    <a:pt x="239" y="127"/>
                  </a:cubicBezTo>
                  <a:cubicBezTo>
                    <a:pt x="244" y="63"/>
                    <a:pt x="193" y="5"/>
                    <a:pt x="130" y="0"/>
                  </a:cubicBezTo>
                  <a:cubicBezTo>
                    <a:pt x="127" y="0"/>
                    <a:pt x="125" y="0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441;p22">
            <a:extLst>
              <a:ext uri="{FF2B5EF4-FFF2-40B4-BE49-F238E27FC236}">
                <a16:creationId xmlns:a16="http://schemas.microsoft.com/office/drawing/2014/main" id="{C28F6E50-66C0-3074-C5F6-3806F004D529}"/>
              </a:ext>
            </a:extLst>
          </p:cNvPr>
          <p:cNvGrpSpPr/>
          <p:nvPr userDrawn="1"/>
        </p:nvGrpSpPr>
        <p:grpSpPr>
          <a:xfrm>
            <a:off x="10877377" y="-85961"/>
            <a:ext cx="1006296" cy="958361"/>
            <a:chOff x="9528931" y="102750"/>
            <a:chExt cx="1006296" cy="958361"/>
          </a:xfrm>
        </p:grpSpPr>
        <p:sp>
          <p:nvSpPr>
            <p:cNvPr id="101" name="Google Shape;442;p22">
              <a:extLst>
                <a:ext uri="{FF2B5EF4-FFF2-40B4-BE49-F238E27FC236}">
                  <a16:creationId xmlns:a16="http://schemas.microsoft.com/office/drawing/2014/main" id="{E08D2C64-11CF-2E87-BE89-BE431F4FFC52}"/>
                </a:ext>
              </a:extLst>
            </p:cNvPr>
            <p:cNvSpPr/>
            <p:nvPr/>
          </p:nvSpPr>
          <p:spPr>
            <a:xfrm rot="-1799994">
              <a:off x="9639829" y="255073"/>
              <a:ext cx="784501" cy="653716"/>
            </a:xfrm>
            <a:custGeom>
              <a:avLst/>
              <a:gdLst/>
              <a:ahLst/>
              <a:cxnLst/>
              <a:rect l="l" t="t" r="r" b="b"/>
              <a:pathLst>
                <a:path w="11146" h="9289" extrusionOk="0">
                  <a:moveTo>
                    <a:pt x="3521" y="0"/>
                  </a:moveTo>
                  <a:cubicBezTo>
                    <a:pt x="1935" y="0"/>
                    <a:pt x="910" y="1357"/>
                    <a:pt x="545" y="3965"/>
                  </a:cubicBezTo>
                  <a:lnTo>
                    <a:pt x="545" y="3966"/>
                  </a:lnTo>
                  <a:cubicBezTo>
                    <a:pt x="159" y="5644"/>
                    <a:pt x="1" y="7982"/>
                    <a:pt x="1359" y="8845"/>
                  </a:cubicBezTo>
                  <a:cubicBezTo>
                    <a:pt x="1804" y="9139"/>
                    <a:pt x="2275" y="9288"/>
                    <a:pt x="2690" y="9288"/>
                  </a:cubicBezTo>
                  <a:cubicBezTo>
                    <a:pt x="3468" y="9288"/>
                    <a:pt x="4048" y="8763"/>
                    <a:pt x="3887" y="7685"/>
                  </a:cubicBezTo>
                  <a:lnTo>
                    <a:pt x="3887" y="7685"/>
                  </a:lnTo>
                  <a:cubicBezTo>
                    <a:pt x="4394" y="8515"/>
                    <a:pt x="5263" y="9157"/>
                    <a:pt x="6083" y="9157"/>
                  </a:cubicBezTo>
                  <a:cubicBezTo>
                    <a:pt x="6113" y="9157"/>
                    <a:pt x="6142" y="9156"/>
                    <a:pt x="6172" y="9154"/>
                  </a:cubicBezTo>
                  <a:cubicBezTo>
                    <a:pt x="7215" y="9094"/>
                    <a:pt x="7778" y="8120"/>
                    <a:pt x="7170" y="7174"/>
                  </a:cubicBezTo>
                  <a:lnTo>
                    <a:pt x="7170" y="7174"/>
                  </a:lnTo>
                  <a:cubicBezTo>
                    <a:pt x="7726" y="7376"/>
                    <a:pt x="8385" y="7536"/>
                    <a:pt x="8997" y="7536"/>
                  </a:cubicBezTo>
                  <a:cubicBezTo>
                    <a:pt x="9941" y="7536"/>
                    <a:pt x="10771" y="7155"/>
                    <a:pt x="10931" y="5955"/>
                  </a:cubicBezTo>
                  <a:cubicBezTo>
                    <a:pt x="11146" y="4212"/>
                    <a:pt x="9322" y="3778"/>
                    <a:pt x="7910" y="3756"/>
                  </a:cubicBezTo>
                  <a:cubicBezTo>
                    <a:pt x="8890" y="2992"/>
                    <a:pt x="8409" y="1831"/>
                    <a:pt x="7337" y="1517"/>
                  </a:cubicBezTo>
                  <a:cubicBezTo>
                    <a:pt x="7156" y="1459"/>
                    <a:pt x="6965" y="1431"/>
                    <a:pt x="6767" y="1431"/>
                  </a:cubicBezTo>
                  <a:cubicBezTo>
                    <a:pt x="6133" y="1431"/>
                    <a:pt x="5437" y="1717"/>
                    <a:pt x="4833" y="2195"/>
                  </a:cubicBezTo>
                  <a:cubicBezTo>
                    <a:pt x="5593" y="964"/>
                    <a:pt x="4635" y="83"/>
                    <a:pt x="3759" y="10"/>
                  </a:cubicBezTo>
                  <a:cubicBezTo>
                    <a:pt x="3679" y="3"/>
                    <a:pt x="3599" y="0"/>
                    <a:pt x="3521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443;p22">
              <a:extLst>
                <a:ext uri="{FF2B5EF4-FFF2-40B4-BE49-F238E27FC236}">
                  <a16:creationId xmlns:a16="http://schemas.microsoft.com/office/drawing/2014/main" id="{295C3561-293F-9068-C94E-F6965527D786}"/>
                </a:ext>
              </a:extLst>
            </p:cNvPr>
            <p:cNvGrpSpPr/>
            <p:nvPr/>
          </p:nvGrpSpPr>
          <p:grpSpPr>
            <a:xfrm>
              <a:off x="9615411" y="394567"/>
              <a:ext cx="714353" cy="534375"/>
              <a:chOff x="9615411" y="394567"/>
              <a:chExt cx="714353" cy="534375"/>
            </a:xfrm>
          </p:grpSpPr>
          <p:sp>
            <p:nvSpPr>
              <p:cNvPr id="103" name="Google Shape;444;p22">
                <a:extLst>
                  <a:ext uri="{FF2B5EF4-FFF2-40B4-BE49-F238E27FC236}">
                    <a16:creationId xmlns:a16="http://schemas.microsoft.com/office/drawing/2014/main" id="{85D8E89F-CB06-4E55-7703-48AE927C8E4C}"/>
                  </a:ext>
                </a:extLst>
              </p:cNvPr>
              <p:cNvSpPr/>
              <p:nvPr/>
            </p:nvSpPr>
            <p:spPr>
              <a:xfrm rot="-1799994">
                <a:off x="9601909" y="570215"/>
                <a:ext cx="741356" cy="144621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2055" extrusionOk="0">
                    <a:moveTo>
                      <a:pt x="192" y="1"/>
                    </a:moveTo>
                    <a:cubicBezTo>
                      <a:pt x="116" y="1"/>
                      <a:pt x="39" y="41"/>
                      <a:pt x="19" y="123"/>
                    </a:cubicBezTo>
                    <a:cubicBezTo>
                      <a:pt x="0" y="207"/>
                      <a:pt x="44" y="316"/>
                      <a:pt x="138" y="334"/>
                    </a:cubicBezTo>
                    <a:cubicBezTo>
                      <a:pt x="733" y="439"/>
                      <a:pt x="1326" y="551"/>
                      <a:pt x="1919" y="665"/>
                    </a:cubicBezTo>
                    <a:cubicBezTo>
                      <a:pt x="2560" y="786"/>
                      <a:pt x="3201" y="911"/>
                      <a:pt x="3842" y="1031"/>
                    </a:cubicBezTo>
                    <a:cubicBezTo>
                      <a:pt x="4520" y="1160"/>
                      <a:pt x="5200" y="1286"/>
                      <a:pt x="5879" y="1403"/>
                    </a:cubicBezTo>
                    <a:cubicBezTo>
                      <a:pt x="6574" y="1525"/>
                      <a:pt x="7269" y="1640"/>
                      <a:pt x="7966" y="1744"/>
                    </a:cubicBezTo>
                    <a:cubicBezTo>
                      <a:pt x="8673" y="1850"/>
                      <a:pt x="9382" y="1945"/>
                      <a:pt x="10093" y="2025"/>
                    </a:cubicBezTo>
                    <a:cubicBezTo>
                      <a:pt x="10182" y="2035"/>
                      <a:pt x="10270" y="2045"/>
                      <a:pt x="10359" y="2054"/>
                    </a:cubicBezTo>
                    <a:cubicBezTo>
                      <a:pt x="10363" y="2055"/>
                      <a:pt x="10367" y="2055"/>
                      <a:pt x="10372" y="2055"/>
                    </a:cubicBezTo>
                    <a:cubicBezTo>
                      <a:pt x="10456" y="2055"/>
                      <a:pt x="10533" y="1965"/>
                      <a:pt x="10529" y="1884"/>
                    </a:cubicBezTo>
                    <a:cubicBezTo>
                      <a:pt x="10524" y="1783"/>
                      <a:pt x="10454" y="1723"/>
                      <a:pt x="10359" y="1713"/>
                    </a:cubicBezTo>
                    <a:cubicBezTo>
                      <a:pt x="10009" y="1676"/>
                      <a:pt x="9660" y="1635"/>
                      <a:pt x="9312" y="1590"/>
                    </a:cubicBezTo>
                    <a:cubicBezTo>
                      <a:pt x="8963" y="1546"/>
                      <a:pt x="8642" y="1501"/>
                      <a:pt x="8286" y="1450"/>
                    </a:cubicBezTo>
                    <a:cubicBezTo>
                      <a:pt x="7587" y="1347"/>
                      <a:pt x="6891" y="1234"/>
                      <a:pt x="6195" y="1114"/>
                    </a:cubicBezTo>
                    <a:cubicBezTo>
                      <a:pt x="5518" y="997"/>
                      <a:pt x="4842" y="874"/>
                      <a:pt x="4168" y="746"/>
                    </a:cubicBezTo>
                    <a:cubicBezTo>
                      <a:pt x="3493" y="620"/>
                      <a:pt x="2876" y="500"/>
                      <a:pt x="2229" y="378"/>
                    </a:cubicBezTo>
                    <a:cubicBezTo>
                      <a:pt x="1632" y="263"/>
                      <a:pt x="1035" y="149"/>
                      <a:pt x="437" y="42"/>
                    </a:cubicBezTo>
                    <a:cubicBezTo>
                      <a:pt x="368" y="29"/>
                      <a:pt x="299" y="16"/>
                      <a:pt x="229" y="4"/>
                    </a:cubicBezTo>
                    <a:cubicBezTo>
                      <a:pt x="217" y="2"/>
                      <a:pt x="204" y="1"/>
                      <a:pt x="192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45;p22">
                <a:extLst>
                  <a:ext uri="{FF2B5EF4-FFF2-40B4-BE49-F238E27FC236}">
                    <a16:creationId xmlns:a16="http://schemas.microsoft.com/office/drawing/2014/main" id="{D7D4BF09-F015-12F9-EF92-62D0F0CE3B61}"/>
                  </a:ext>
                </a:extLst>
              </p:cNvPr>
              <p:cNvSpPr/>
              <p:nvPr/>
            </p:nvSpPr>
            <p:spPr>
              <a:xfrm rot="-1799994">
                <a:off x="9980636" y="437300"/>
                <a:ext cx="134574" cy="174671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482" extrusionOk="0">
                    <a:moveTo>
                      <a:pt x="1733" y="0"/>
                    </a:moveTo>
                    <a:cubicBezTo>
                      <a:pt x="1718" y="0"/>
                      <a:pt x="1704" y="2"/>
                      <a:pt x="1689" y="6"/>
                    </a:cubicBezTo>
                    <a:lnTo>
                      <a:pt x="1688" y="6"/>
                    </a:lnTo>
                    <a:cubicBezTo>
                      <a:pt x="1494" y="52"/>
                      <a:pt x="1304" y="130"/>
                      <a:pt x="1135" y="236"/>
                    </a:cubicBezTo>
                    <a:cubicBezTo>
                      <a:pt x="966" y="344"/>
                      <a:pt x="826" y="466"/>
                      <a:pt x="704" y="611"/>
                    </a:cubicBezTo>
                    <a:cubicBezTo>
                      <a:pt x="579" y="757"/>
                      <a:pt x="469" y="921"/>
                      <a:pt x="381" y="1093"/>
                    </a:cubicBezTo>
                    <a:cubicBezTo>
                      <a:pt x="290" y="1271"/>
                      <a:pt x="216" y="1456"/>
                      <a:pt x="156" y="1647"/>
                    </a:cubicBezTo>
                    <a:cubicBezTo>
                      <a:pt x="95" y="1836"/>
                      <a:pt x="55" y="2012"/>
                      <a:pt x="20" y="2198"/>
                    </a:cubicBezTo>
                    <a:cubicBezTo>
                      <a:pt x="15" y="2220"/>
                      <a:pt x="11" y="2244"/>
                      <a:pt x="8" y="2267"/>
                    </a:cubicBezTo>
                    <a:cubicBezTo>
                      <a:pt x="0" y="2313"/>
                      <a:pt x="0" y="2357"/>
                      <a:pt x="25" y="2398"/>
                    </a:cubicBezTo>
                    <a:cubicBezTo>
                      <a:pt x="45" y="2433"/>
                      <a:pt x="87" y="2467"/>
                      <a:pt x="127" y="2476"/>
                    </a:cubicBezTo>
                    <a:cubicBezTo>
                      <a:pt x="143" y="2480"/>
                      <a:pt x="160" y="2482"/>
                      <a:pt x="177" y="2482"/>
                    </a:cubicBezTo>
                    <a:cubicBezTo>
                      <a:pt x="205" y="2482"/>
                      <a:pt x="234" y="2475"/>
                      <a:pt x="258" y="2460"/>
                    </a:cubicBezTo>
                    <a:cubicBezTo>
                      <a:pt x="293" y="2437"/>
                      <a:pt x="329" y="2401"/>
                      <a:pt x="336" y="2357"/>
                    </a:cubicBezTo>
                    <a:cubicBezTo>
                      <a:pt x="380" y="2109"/>
                      <a:pt x="439" y="1863"/>
                      <a:pt x="523" y="1624"/>
                    </a:cubicBezTo>
                    <a:cubicBezTo>
                      <a:pt x="546" y="1558"/>
                      <a:pt x="571" y="1492"/>
                      <a:pt x="598" y="1428"/>
                    </a:cubicBezTo>
                    <a:lnTo>
                      <a:pt x="598" y="1428"/>
                    </a:lnTo>
                    <a:lnTo>
                      <a:pt x="581" y="1468"/>
                    </a:lnTo>
                    <a:cubicBezTo>
                      <a:pt x="667" y="1265"/>
                      <a:pt x="774" y="1069"/>
                      <a:pt x="909" y="893"/>
                    </a:cubicBezTo>
                    <a:lnTo>
                      <a:pt x="909" y="893"/>
                    </a:lnTo>
                    <a:lnTo>
                      <a:pt x="883" y="928"/>
                    </a:lnTo>
                    <a:cubicBezTo>
                      <a:pt x="974" y="810"/>
                      <a:pt x="1078" y="703"/>
                      <a:pt x="1193" y="610"/>
                    </a:cubicBezTo>
                    <a:lnTo>
                      <a:pt x="1193" y="610"/>
                    </a:lnTo>
                    <a:cubicBezTo>
                      <a:pt x="1302" y="528"/>
                      <a:pt x="1420" y="460"/>
                      <a:pt x="1546" y="407"/>
                    </a:cubicBezTo>
                    <a:lnTo>
                      <a:pt x="1546" y="407"/>
                    </a:lnTo>
                    <a:lnTo>
                      <a:pt x="1505" y="423"/>
                    </a:lnTo>
                    <a:cubicBezTo>
                      <a:pt x="1594" y="385"/>
                      <a:pt x="1685" y="357"/>
                      <a:pt x="1779" y="334"/>
                    </a:cubicBezTo>
                    <a:cubicBezTo>
                      <a:pt x="1820" y="324"/>
                      <a:pt x="1861" y="291"/>
                      <a:pt x="1881" y="255"/>
                    </a:cubicBezTo>
                    <a:cubicBezTo>
                      <a:pt x="1902" y="220"/>
                      <a:pt x="1911" y="165"/>
                      <a:pt x="1899" y="125"/>
                    </a:cubicBezTo>
                    <a:cubicBezTo>
                      <a:pt x="1874" y="49"/>
                      <a:pt x="1808" y="0"/>
                      <a:pt x="1733" y="0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46;p22">
                <a:extLst>
                  <a:ext uri="{FF2B5EF4-FFF2-40B4-BE49-F238E27FC236}">
                    <a16:creationId xmlns:a16="http://schemas.microsoft.com/office/drawing/2014/main" id="{5C8638B2-1E6E-8351-B141-9884278A8EF1}"/>
                  </a:ext>
                </a:extLst>
              </p:cNvPr>
              <p:cNvSpPr/>
              <p:nvPr/>
            </p:nvSpPr>
            <p:spPr>
              <a:xfrm rot="-1799994">
                <a:off x="9754503" y="482504"/>
                <a:ext cx="130422" cy="214504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048" extrusionOk="0">
                    <a:moveTo>
                      <a:pt x="1237" y="608"/>
                    </a:moveTo>
                    <a:lnTo>
                      <a:pt x="1233" y="611"/>
                    </a:lnTo>
                    <a:cubicBezTo>
                      <a:pt x="1234" y="610"/>
                      <a:pt x="1236" y="609"/>
                      <a:pt x="1237" y="608"/>
                    </a:cubicBezTo>
                    <a:close/>
                    <a:moveTo>
                      <a:pt x="935" y="915"/>
                    </a:moveTo>
                    <a:lnTo>
                      <a:pt x="927" y="925"/>
                    </a:lnTo>
                    <a:cubicBezTo>
                      <a:pt x="930" y="922"/>
                      <a:pt x="932" y="919"/>
                      <a:pt x="935" y="915"/>
                    </a:cubicBezTo>
                    <a:close/>
                    <a:moveTo>
                      <a:pt x="1672" y="0"/>
                    </a:moveTo>
                    <a:cubicBezTo>
                      <a:pt x="1657" y="0"/>
                      <a:pt x="1643" y="2"/>
                      <a:pt x="1630" y="7"/>
                    </a:cubicBezTo>
                    <a:cubicBezTo>
                      <a:pt x="1510" y="53"/>
                      <a:pt x="1395" y="104"/>
                      <a:pt x="1285" y="167"/>
                    </a:cubicBezTo>
                    <a:cubicBezTo>
                      <a:pt x="1181" y="227"/>
                      <a:pt x="1083" y="296"/>
                      <a:pt x="990" y="371"/>
                    </a:cubicBezTo>
                    <a:cubicBezTo>
                      <a:pt x="823" y="508"/>
                      <a:pt x="680" y="673"/>
                      <a:pt x="564" y="854"/>
                    </a:cubicBezTo>
                    <a:cubicBezTo>
                      <a:pt x="446" y="1035"/>
                      <a:pt x="352" y="1240"/>
                      <a:pt x="279" y="1446"/>
                    </a:cubicBezTo>
                    <a:cubicBezTo>
                      <a:pt x="205" y="1653"/>
                      <a:pt x="154" y="1861"/>
                      <a:pt x="113" y="2074"/>
                    </a:cubicBezTo>
                    <a:cubicBezTo>
                      <a:pt x="68" y="2311"/>
                      <a:pt x="37" y="2552"/>
                      <a:pt x="13" y="2793"/>
                    </a:cubicBezTo>
                    <a:cubicBezTo>
                      <a:pt x="9" y="2820"/>
                      <a:pt x="7" y="2849"/>
                      <a:pt x="4" y="2877"/>
                    </a:cubicBezTo>
                    <a:cubicBezTo>
                      <a:pt x="1" y="2918"/>
                      <a:pt x="26" y="2970"/>
                      <a:pt x="55" y="2997"/>
                    </a:cubicBezTo>
                    <a:cubicBezTo>
                      <a:pt x="82" y="3026"/>
                      <a:pt x="127" y="3047"/>
                      <a:pt x="168" y="3047"/>
                    </a:cubicBezTo>
                    <a:cubicBezTo>
                      <a:pt x="171" y="3047"/>
                      <a:pt x="173" y="3047"/>
                      <a:pt x="175" y="3047"/>
                    </a:cubicBezTo>
                    <a:cubicBezTo>
                      <a:pt x="218" y="3046"/>
                      <a:pt x="264" y="3031"/>
                      <a:pt x="295" y="2997"/>
                    </a:cubicBezTo>
                    <a:cubicBezTo>
                      <a:pt x="325" y="2964"/>
                      <a:pt x="340" y="2924"/>
                      <a:pt x="345" y="2877"/>
                    </a:cubicBezTo>
                    <a:cubicBezTo>
                      <a:pt x="358" y="2744"/>
                      <a:pt x="373" y="2612"/>
                      <a:pt x="391" y="2479"/>
                    </a:cubicBezTo>
                    <a:lnTo>
                      <a:pt x="391" y="2479"/>
                    </a:lnTo>
                    <a:lnTo>
                      <a:pt x="384" y="2524"/>
                    </a:lnTo>
                    <a:cubicBezTo>
                      <a:pt x="426" y="2215"/>
                      <a:pt x="485" y="1905"/>
                      <a:pt x="582" y="1608"/>
                    </a:cubicBezTo>
                    <a:cubicBezTo>
                      <a:pt x="607" y="1535"/>
                      <a:pt x="634" y="1462"/>
                      <a:pt x="664" y="1390"/>
                    </a:cubicBezTo>
                    <a:lnTo>
                      <a:pt x="664" y="1390"/>
                    </a:lnTo>
                    <a:cubicBezTo>
                      <a:pt x="739" y="1218"/>
                      <a:pt x="831" y="1053"/>
                      <a:pt x="945" y="903"/>
                    </a:cubicBezTo>
                    <a:lnTo>
                      <a:pt x="945" y="903"/>
                    </a:lnTo>
                    <a:cubicBezTo>
                      <a:pt x="1035" y="790"/>
                      <a:pt x="1139" y="686"/>
                      <a:pt x="1253" y="596"/>
                    </a:cubicBezTo>
                    <a:lnTo>
                      <a:pt x="1253" y="596"/>
                    </a:lnTo>
                    <a:cubicBezTo>
                      <a:pt x="1384" y="496"/>
                      <a:pt x="1529" y="416"/>
                      <a:pt x="1681" y="351"/>
                    </a:cubicBezTo>
                    <a:lnTo>
                      <a:pt x="1681" y="351"/>
                    </a:lnTo>
                    <a:lnTo>
                      <a:pt x="1641" y="369"/>
                    </a:lnTo>
                    <a:cubicBezTo>
                      <a:pt x="1667" y="357"/>
                      <a:pt x="1694" y="346"/>
                      <a:pt x="1720" y="336"/>
                    </a:cubicBezTo>
                    <a:cubicBezTo>
                      <a:pt x="1762" y="320"/>
                      <a:pt x="1799" y="298"/>
                      <a:pt x="1823" y="258"/>
                    </a:cubicBezTo>
                    <a:cubicBezTo>
                      <a:pt x="1844" y="221"/>
                      <a:pt x="1853" y="167"/>
                      <a:pt x="1839" y="127"/>
                    </a:cubicBezTo>
                    <a:cubicBezTo>
                      <a:pt x="1826" y="85"/>
                      <a:pt x="1801" y="45"/>
                      <a:pt x="1761" y="25"/>
                    </a:cubicBezTo>
                    <a:cubicBezTo>
                      <a:pt x="1734" y="10"/>
                      <a:pt x="1702" y="0"/>
                      <a:pt x="1672" y="0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47;p22">
                <a:extLst>
                  <a:ext uri="{FF2B5EF4-FFF2-40B4-BE49-F238E27FC236}">
                    <a16:creationId xmlns:a16="http://schemas.microsoft.com/office/drawing/2014/main" id="{CD29CECA-1C7E-5628-4DA9-C7C80AF60B85}"/>
                  </a:ext>
                </a:extLst>
              </p:cNvPr>
              <p:cNvSpPr/>
              <p:nvPr/>
            </p:nvSpPr>
            <p:spPr>
              <a:xfrm rot="-1799994">
                <a:off x="10021053" y="599771"/>
                <a:ext cx="117471" cy="20486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911" extrusionOk="0">
                    <a:moveTo>
                      <a:pt x="364" y="945"/>
                    </a:moveTo>
                    <a:lnTo>
                      <a:pt x="366" y="959"/>
                    </a:lnTo>
                    <a:lnTo>
                      <a:pt x="366" y="959"/>
                    </a:lnTo>
                    <a:cubicBezTo>
                      <a:pt x="366" y="954"/>
                      <a:pt x="365" y="950"/>
                      <a:pt x="364" y="945"/>
                    </a:cubicBezTo>
                    <a:close/>
                    <a:moveTo>
                      <a:pt x="769" y="1938"/>
                    </a:moveTo>
                    <a:lnTo>
                      <a:pt x="772" y="1942"/>
                    </a:lnTo>
                    <a:lnTo>
                      <a:pt x="772" y="1942"/>
                    </a:lnTo>
                    <a:cubicBezTo>
                      <a:pt x="771" y="1941"/>
                      <a:pt x="770" y="1939"/>
                      <a:pt x="769" y="1938"/>
                    </a:cubicBezTo>
                    <a:close/>
                    <a:moveTo>
                      <a:pt x="1185" y="2355"/>
                    </a:moveTo>
                    <a:lnTo>
                      <a:pt x="1189" y="2358"/>
                    </a:lnTo>
                    <a:cubicBezTo>
                      <a:pt x="1188" y="2357"/>
                      <a:pt x="1187" y="2356"/>
                      <a:pt x="1185" y="2355"/>
                    </a:cubicBezTo>
                    <a:close/>
                    <a:moveTo>
                      <a:pt x="233" y="1"/>
                    </a:moveTo>
                    <a:cubicBezTo>
                      <a:pt x="204" y="1"/>
                      <a:pt x="176" y="7"/>
                      <a:pt x="151" y="23"/>
                    </a:cubicBezTo>
                    <a:cubicBezTo>
                      <a:pt x="115" y="47"/>
                      <a:pt x="82" y="82"/>
                      <a:pt x="72" y="126"/>
                    </a:cubicBezTo>
                    <a:cubicBezTo>
                      <a:pt x="23" y="354"/>
                      <a:pt x="1" y="590"/>
                      <a:pt x="14" y="823"/>
                    </a:cubicBezTo>
                    <a:cubicBezTo>
                      <a:pt x="27" y="1040"/>
                      <a:pt x="66" y="1257"/>
                      <a:pt x="137" y="1463"/>
                    </a:cubicBezTo>
                    <a:cubicBezTo>
                      <a:pt x="208" y="1668"/>
                      <a:pt x="298" y="1854"/>
                      <a:pt x="417" y="2028"/>
                    </a:cubicBezTo>
                    <a:cubicBezTo>
                      <a:pt x="534" y="2200"/>
                      <a:pt x="670" y="2359"/>
                      <a:pt x="826" y="2497"/>
                    </a:cubicBezTo>
                    <a:cubicBezTo>
                      <a:pt x="981" y="2635"/>
                      <a:pt x="1153" y="2757"/>
                      <a:pt x="1337" y="2854"/>
                    </a:cubicBezTo>
                    <a:cubicBezTo>
                      <a:pt x="1360" y="2865"/>
                      <a:pt x="1381" y="2876"/>
                      <a:pt x="1404" y="2887"/>
                    </a:cubicBezTo>
                    <a:cubicBezTo>
                      <a:pt x="1434" y="2901"/>
                      <a:pt x="1464" y="2910"/>
                      <a:pt x="1495" y="2910"/>
                    </a:cubicBezTo>
                    <a:cubicBezTo>
                      <a:pt x="1508" y="2910"/>
                      <a:pt x="1522" y="2909"/>
                      <a:pt x="1536" y="2905"/>
                    </a:cubicBezTo>
                    <a:cubicBezTo>
                      <a:pt x="1576" y="2894"/>
                      <a:pt x="1618" y="2864"/>
                      <a:pt x="1637" y="2826"/>
                    </a:cubicBezTo>
                    <a:cubicBezTo>
                      <a:pt x="1658" y="2787"/>
                      <a:pt x="1668" y="2738"/>
                      <a:pt x="1655" y="2694"/>
                    </a:cubicBezTo>
                    <a:cubicBezTo>
                      <a:pt x="1642" y="2654"/>
                      <a:pt x="1616" y="2613"/>
                      <a:pt x="1577" y="2593"/>
                    </a:cubicBezTo>
                    <a:cubicBezTo>
                      <a:pt x="1432" y="2522"/>
                      <a:pt x="1294" y="2437"/>
                      <a:pt x="1165" y="2339"/>
                    </a:cubicBezTo>
                    <a:lnTo>
                      <a:pt x="1165" y="2339"/>
                    </a:lnTo>
                    <a:cubicBezTo>
                      <a:pt x="1025" y="2226"/>
                      <a:pt x="897" y="2099"/>
                      <a:pt x="785" y="1958"/>
                    </a:cubicBezTo>
                    <a:lnTo>
                      <a:pt x="785" y="1958"/>
                    </a:lnTo>
                    <a:cubicBezTo>
                      <a:pt x="671" y="1808"/>
                      <a:pt x="575" y="1644"/>
                      <a:pt x="502" y="1470"/>
                    </a:cubicBezTo>
                    <a:lnTo>
                      <a:pt x="502" y="1470"/>
                    </a:lnTo>
                    <a:lnTo>
                      <a:pt x="519" y="1512"/>
                    </a:lnTo>
                    <a:cubicBezTo>
                      <a:pt x="448" y="1340"/>
                      <a:pt x="397" y="1161"/>
                      <a:pt x="369" y="979"/>
                    </a:cubicBezTo>
                    <a:lnTo>
                      <a:pt x="369" y="979"/>
                    </a:lnTo>
                    <a:cubicBezTo>
                      <a:pt x="344" y="777"/>
                      <a:pt x="346" y="574"/>
                      <a:pt x="372" y="372"/>
                    </a:cubicBezTo>
                    <a:lnTo>
                      <a:pt x="372" y="372"/>
                    </a:lnTo>
                    <a:lnTo>
                      <a:pt x="367" y="417"/>
                    </a:lnTo>
                    <a:cubicBezTo>
                      <a:pt x="376" y="350"/>
                      <a:pt x="387" y="283"/>
                      <a:pt x="402" y="216"/>
                    </a:cubicBezTo>
                    <a:cubicBezTo>
                      <a:pt x="411" y="171"/>
                      <a:pt x="408" y="125"/>
                      <a:pt x="384" y="85"/>
                    </a:cubicBezTo>
                    <a:cubicBezTo>
                      <a:pt x="363" y="49"/>
                      <a:pt x="323" y="16"/>
                      <a:pt x="283" y="7"/>
                    </a:cubicBezTo>
                    <a:cubicBezTo>
                      <a:pt x="267" y="3"/>
                      <a:pt x="250" y="1"/>
                      <a:pt x="233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48;p22">
                <a:extLst>
                  <a:ext uri="{FF2B5EF4-FFF2-40B4-BE49-F238E27FC236}">
                    <a16:creationId xmlns:a16="http://schemas.microsoft.com/office/drawing/2014/main" id="{E148EEC9-3E85-20AB-F863-D1C4261A212D}"/>
                  </a:ext>
                </a:extLst>
              </p:cNvPr>
              <p:cNvSpPr/>
              <p:nvPr/>
            </p:nvSpPr>
            <p:spPr>
              <a:xfrm rot="-1799994">
                <a:off x="9824172" y="679798"/>
                <a:ext cx="82068" cy="245047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3482" extrusionOk="0">
                    <a:moveTo>
                      <a:pt x="384" y="610"/>
                    </a:moveTo>
                    <a:lnTo>
                      <a:pt x="382" y="624"/>
                    </a:lnTo>
                    <a:cubicBezTo>
                      <a:pt x="383" y="619"/>
                      <a:pt x="383" y="614"/>
                      <a:pt x="384" y="610"/>
                    </a:cubicBezTo>
                    <a:close/>
                    <a:moveTo>
                      <a:pt x="857" y="2916"/>
                    </a:moveTo>
                    <a:lnTo>
                      <a:pt x="881" y="2947"/>
                    </a:lnTo>
                    <a:cubicBezTo>
                      <a:pt x="873" y="2937"/>
                      <a:pt x="865" y="2927"/>
                      <a:pt x="857" y="2916"/>
                    </a:cubicBezTo>
                    <a:close/>
                    <a:moveTo>
                      <a:pt x="286" y="1"/>
                    </a:moveTo>
                    <a:cubicBezTo>
                      <a:pt x="257" y="1"/>
                      <a:pt x="228" y="7"/>
                      <a:pt x="204" y="23"/>
                    </a:cubicBezTo>
                    <a:cubicBezTo>
                      <a:pt x="167" y="47"/>
                      <a:pt x="136" y="82"/>
                      <a:pt x="126" y="126"/>
                    </a:cubicBezTo>
                    <a:lnTo>
                      <a:pt x="126" y="125"/>
                    </a:lnTo>
                    <a:cubicBezTo>
                      <a:pt x="70" y="377"/>
                      <a:pt x="32" y="634"/>
                      <a:pt x="16" y="892"/>
                    </a:cubicBezTo>
                    <a:cubicBezTo>
                      <a:pt x="1" y="1124"/>
                      <a:pt x="3" y="1357"/>
                      <a:pt x="28" y="1589"/>
                    </a:cubicBezTo>
                    <a:cubicBezTo>
                      <a:pt x="53" y="1821"/>
                      <a:pt x="95" y="2052"/>
                      <a:pt x="164" y="2277"/>
                    </a:cubicBezTo>
                    <a:cubicBezTo>
                      <a:pt x="229" y="2486"/>
                      <a:pt x="315" y="2692"/>
                      <a:pt x="427" y="2881"/>
                    </a:cubicBezTo>
                    <a:cubicBezTo>
                      <a:pt x="534" y="3064"/>
                      <a:pt x="665" y="3236"/>
                      <a:pt x="818" y="3383"/>
                    </a:cubicBezTo>
                    <a:cubicBezTo>
                      <a:pt x="836" y="3399"/>
                      <a:pt x="855" y="3416"/>
                      <a:pt x="872" y="3433"/>
                    </a:cubicBezTo>
                    <a:cubicBezTo>
                      <a:pt x="906" y="3463"/>
                      <a:pt x="946" y="3482"/>
                      <a:pt x="993" y="3482"/>
                    </a:cubicBezTo>
                    <a:cubicBezTo>
                      <a:pt x="1035" y="3482"/>
                      <a:pt x="1084" y="3464"/>
                      <a:pt x="1113" y="3433"/>
                    </a:cubicBezTo>
                    <a:cubicBezTo>
                      <a:pt x="1142" y="3401"/>
                      <a:pt x="1166" y="3358"/>
                      <a:pt x="1163" y="3312"/>
                    </a:cubicBezTo>
                    <a:cubicBezTo>
                      <a:pt x="1162" y="3266"/>
                      <a:pt x="1147" y="3222"/>
                      <a:pt x="1113" y="3191"/>
                    </a:cubicBezTo>
                    <a:cubicBezTo>
                      <a:pt x="1019" y="3107"/>
                      <a:pt x="933" y="3013"/>
                      <a:pt x="856" y="2914"/>
                    </a:cubicBezTo>
                    <a:lnTo>
                      <a:pt x="856" y="2914"/>
                    </a:lnTo>
                    <a:cubicBezTo>
                      <a:pt x="742" y="2759"/>
                      <a:pt x="647" y="2590"/>
                      <a:pt x="572" y="2412"/>
                    </a:cubicBezTo>
                    <a:lnTo>
                      <a:pt x="572" y="2412"/>
                    </a:lnTo>
                    <a:lnTo>
                      <a:pt x="590" y="2452"/>
                    </a:lnTo>
                    <a:cubicBezTo>
                      <a:pt x="506" y="2254"/>
                      <a:pt x="446" y="2045"/>
                      <a:pt x="406" y="1833"/>
                    </a:cubicBezTo>
                    <a:cubicBezTo>
                      <a:pt x="396" y="1779"/>
                      <a:pt x="387" y="1725"/>
                      <a:pt x="379" y="1672"/>
                    </a:cubicBezTo>
                    <a:lnTo>
                      <a:pt x="379" y="1672"/>
                    </a:lnTo>
                    <a:cubicBezTo>
                      <a:pt x="343" y="1392"/>
                      <a:pt x="340" y="1110"/>
                      <a:pt x="362" y="829"/>
                    </a:cubicBezTo>
                    <a:cubicBezTo>
                      <a:pt x="368" y="750"/>
                      <a:pt x="376" y="670"/>
                      <a:pt x="386" y="591"/>
                    </a:cubicBezTo>
                    <a:lnTo>
                      <a:pt x="386" y="591"/>
                    </a:lnTo>
                    <a:cubicBezTo>
                      <a:pt x="404" y="465"/>
                      <a:pt x="427" y="340"/>
                      <a:pt x="455" y="216"/>
                    </a:cubicBezTo>
                    <a:cubicBezTo>
                      <a:pt x="465" y="171"/>
                      <a:pt x="461" y="125"/>
                      <a:pt x="437" y="84"/>
                    </a:cubicBezTo>
                    <a:cubicBezTo>
                      <a:pt x="417" y="49"/>
                      <a:pt x="376" y="16"/>
                      <a:pt x="335" y="7"/>
                    </a:cubicBezTo>
                    <a:cubicBezTo>
                      <a:pt x="319" y="3"/>
                      <a:pt x="302" y="1"/>
                      <a:pt x="286" y="1"/>
                    </a:cubicBezTo>
                    <a:close/>
                  </a:path>
                </a:pathLst>
              </a:custGeom>
              <a:solidFill>
                <a:srgbClr val="C0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oogle Shape;449;p22">
            <a:extLst>
              <a:ext uri="{FF2B5EF4-FFF2-40B4-BE49-F238E27FC236}">
                <a16:creationId xmlns:a16="http://schemas.microsoft.com/office/drawing/2014/main" id="{5287565C-3A11-8A93-99DE-7A51F5663F69}"/>
              </a:ext>
            </a:extLst>
          </p:cNvPr>
          <p:cNvGrpSpPr/>
          <p:nvPr userDrawn="1"/>
        </p:nvGrpSpPr>
        <p:grpSpPr>
          <a:xfrm>
            <a:off x="10899641" y="5826257"/>
            <a:ext cx="682757" cy="721984"/>
            <a:chOff x="9710943" y="6151943"/>
            <a:chExt cx="682757" cy="721984"/>
          </a:xfrm>
        </p:grpSpPr>
        <p:sp>
          <p:nvSpPr>
            <p:cNvPr id="109" name="Google Shape;450;p22">
              <a:extLst>
                <a:ext uri="{FF2B5EF4-FFF2-40B4-BE49-F238E27FC236}">
                  <a16:creationId xmlns:a16="http://schemas.microsoft.com/office/drawing/2014/main" id="{5F541F2F-AC85-55A2-F36F-EC419EBF1670}"/>
                </a:ext>
              </a:extLst>
            </p:cNvPr>
            <p:cNvSpPr/>
            <p:nvPr/>
          </p:nvSpPr>
          <p:spPr>
            <a:xfrm>
              <a:off x="9710943" y="6151943"/>
              <a:ext cx="682757" cy="721984"/>
            </a:xfrm>
            <a:custGeom>
              <a:avLst/>
              <a:gdLst/>
              <a:ahLst/>
              <a:cxnLst/>
              <a:rect l="l" t="t" r="r" b="b"/>
              <a:pathLst>
                <a:path w="6995" h="7397" extrusionOk="0">
                  <a:moveTo>
                    <a:pt x="5315" y="0"/>
                  </a:moveTo>
                  <a:cubicBezTo>
                    <a:pt x="5104" y="0"/>
                    <a:pt x="4897" y="40"/>
                    <a:pt x="4712" y="117"/>
                  </a:cubicBezTo>
                  <a:cubicBezTo>
                    <a:pt x="4539" y="187"/>
                    <a:pt x="4378" y="299"/>
                    <a:pt x="4247" y="437"/>
                  </a:cubicBezTo>
                  <a:cubicBezTo>
                    <a:pt x="4227" y="419"/>
                    <a:pt x="4200" y="403"/>
                    <a:pt x="4173" y="387"/>
                  </a:cubicBezTo>
                  <a:cubicBezTo>
                    <a:pt x="4066" y="323"/>
                    <a:pt x="3941" y="276"/>
                    <a:pt x="3799" y="250"/>
                  </a:cubicBezTo>
                  <a:cubicBezTo>
                    <a:pt x="3745" y="240"/>
                    <a:pt x="3692" y="234"/>
                    <a:pt x="3640" y="229"/>
                  </a:cubicBezTo>
                  <a:cubicBezTo>
                    <a:pt x="3588" y="225"/>
                    <a:pt x="3538" y="224"/>
                    <a:pt x="3487" y="224"/>
                  </a:cubicBezTo>
                  <a:cubicBezTo>
                    <a:pt x="3394" y="224"/>
                    <a:pt x="3296" y="232"/>
                    <a:pt x="3186" y="251"/>
                  </a:cubicBezTo>
                  <a:cubicBezTo>
                    <a:pt x="2979" y="285"/>
                    <a:pt x="2771" y="350"/>
                    <a:pt x="2565" y="446"/>
                  </a:cubicBezTo>
                  <a:cubicBezTo>
                    <a:pt x="2161" y="633"/>
                    <a:pt x="1804" y="911"/>
                    <a:pt x="1533" y="1250"/>
                  </a:cubicBezTo>
                  <a:cubicBezTo>
                    <a:pt x="1399" y="1419"/>
                    <a:pt x="1296" y="1596"/>
                    <a:pt x="1227" y="1777"/>
                  </a:cubicBezTo>
                  <a:cubicBezTo>
                    <a:pt x="1166" y="1940"/>
                    <a:pt x="1133" y="2106"/>
                    <a:pt x="1130" y="2272"/>
                  </a:cubicBezTo>
                  <a:cubicBezTo>
                    <a:pt x="1062" y="2278"/>
                    <a:pt x="985" y="2294"/>
                    <a:pt x="905" y="2318"/>
                  </a:cubicBezTo>
                  <a:cubicBezTo>
                    <a:pt x="807" y="2346"/>
                    <a:pt x="710" y="2392"/>
                    <a:pt x="608" y="2457"/>
                  </a:cubicBezTo>
                  <a:cubicBezTo>
                    <a:pt x="529" y="2507"/>
                    <a:pt x="451" y="2575"/>
                    <a:pt x="371" y="2663"/>
                  </a:cubicBezTo>
                  <a:cubicBezTo>
                    <a:pt x="309" y="2731"/>
                    <a:pt x="254" y="2811"/>
                    <a:pt x="195" y="2921"/>
                  </a:cubicBezTo>
                  <a:cubicBezTo>
                    <a:pt x="152" y="2998"/>
                    <a:pt x="118" y="3083"/>
                    <a:pt x="90" y="3182"/>
                  </a:cubicBezTo>
                  <a:cubicBezTo>
                    <a:pt x="56" y="3296"/>
                    <a:pt x="34" y="3400"/>
                    <a:pt x="23" y="3501"/>
                  </a:cubicBezTo>
                  <a:cubicBezTo>
                    <a:pt x="1" y="3705"/>
                    <a:pt x="11" y="3918"/>
                    <a:pt x="52" y="4133"/>
                  </a:cubicBezTo>
                  <a:cubicBezTo>
                    <a:pt x="93" y="4349"/>
                    <a:pt x="162" y="4549"/>
                    <a:pt x="256" y="4726"/>
                  </a:cubicBezTo>
                  <a:cubicBezTo>
                    <a:pt x="312" y="4830"/>
                    <a:pt x="376" y="4929"/>
                    <a:pt x="451" y="5027"/>
                  </a:cubicBezTo>
                  <a:cubicBezTo>
                    <a:pt x="534" y="5132"/>
                    <a:pt x="630" y="5236"/>
                    <a:pt x="739" y="5335"/>
                  </a:cubicBezTo>
                  <a:cubicBezTo>
                    <a:pt x="1090" y="5656"/>
                    <a:pt x="1559" y="5876"/>
                    <a:pt x="2132" y="5985"/>
                  </a:cubicBezTo>
                  <a:cubicBezTo>
                    <a:pt x="2295" y="6016"/>
                    <a:pt x="2467" y="6039"/>
                    <a:pt x="2660" y="6052"/>
                  </a:cubicBezTo>
                  <a:cubicBezTo>
                    <a:pt x="2810" y="6063"/>
                    <a:pt x="2964" y="6069"/>
                    <a:pt x="3135" y="6069"/>
                  </a:cubicBezTo>
                  <a:cubicBezTo>
                    <a:pt x="3218" y="6069"/>
                    <a:pt x="3305" y="6067"/>
                    <a:pt x="3397" y="6065"/>
                  </a:cubicBezTo>
                  <a:cubicBezTo>
                    <a:pt x="3654" y="6059"/>
                    <a:pt x="3916" y="6041"/>
                    <a:pt x="4168" y="6025"/>
                  </a:cubicBezTo>
                  <a:lnTo>
                    <a:pt x="4203" y="6024"/>
                  </a:lnTo>
                  <a:lnTo>
                    <a:pt x="4235" y="6021"/>
                  </a:lnTo>
                  <a:cubicBezTo>
                    <a:pt x="4331" y="6015"/>
                    <a:pt x="4425" y="6009"/>
                    <a:pt x="4520" y="6002"/>
                  </a:cubicBezTo>
                  <a:lnTo>
                    <a:pt x="4520" y="6002"/>
                  </a:lnTo>
                  <a:cubicBezTo>
                    <a:pt x="4499" y="6029"/>
                    <a:pt x="4481" y="6060"/>
                    <a:pt x="4465" y="6093"/>
                  </a:cubicBezTo>
                  <a:cubicBezTo>
                    <a:pt x="4417" y="6182"/>
                    <a:pt x="4377" y="6276"/>
                    <a:pt x="4343" y="6374"/>
                  </a:cubicBezTo>
                  <a:cubicBezTo>
                    <a:pt x="4306" y="6480"/>
                    <a:pt x="4281" y="6583"/>
                    <a:pt x="4267" y="6685"/>
                  </a:cubicBezTo>
                  <a:cubicBezTo>
                    <a:pt x="4253" y="6794"/>
                    <a:pt x="4258" y="6894"/>
                    <a:pt x="4279" y="6980"/>
                  </a:cubicBezTo>
                  <a:cubicBezTo>
                    <a:pt x="4292" y="7033"/>
                    <a:pt x="4307" y="7075"/>
                    <a:pt x="4327" y="7112"/>
                  </a:cubicBezTo>
                  <a:cubicBezTo>
                    <a:pt x="4353" y="7162"/>
                    <a:pt x="4385" y="7205"/>
                    <a:pt x="4426" y="7245"/>
                  </a:cubicBezTo>
                  <a:cubicBezTo>
                    <a:pt x="4498" y="7314"/>
                    <a:pt x="4595" y="7364"/>
                    <a:pt x="4707" y="7387"/>
                  </a:cubicBezTo>
                  <a:cubicBezTo>
                    <a:pt x="4727" y="7392"/>
                    <a:pt x="4746" y="7394"/>
                    <a:pt x="4766" y="7396"/>
                  </a:cubicBezTo>
                  <a:cubicBezTo>
                    <a:pt x="4776" y="7396"/>
                    <a:pt x="4787" y="7397"/>
                    <a:pt x="4798" y="7397"/>
                  </a:cubicBezTo>
                  <a:cubicBezTo>
                    <a:pt x="4861" y="7397"/>
                    <a:pt x="4927" y="7384"/>
                    <a:pt x="4990" y="7359"/>
                  </a:cubicBezTo>
                  <a:cubicBezTo>
                    <a:pt x="5067" y="7330"/>
                    <a:pt x="5141" y="7278"/>
                    <a:pt x="5224" y="7191"/>
                  </a:cubicBezTo>
                  <a:cubicBezTo>
                    <a:pt x="5281" y="7130"/>
                    <a:pt x="5333" y="7054"/>
                    <a:pt x="5389" y="6944"/>
                  </a:cubicBezTo>
                  <a:cubicBezTo>
                    <a:pt x="5433" y="6859"/>
                    <a:pt x="5468" y="6762"/>
                    <a:pt x="5502" y="6637"/>
                  </a:cubicBezTo>
                  <a:cubicBezTo>
                    <a:pt x="5541" y="6489"/>
                    <a:pt x="5557" y="6347"/>
                    <a:pt x="5552" y="6217"/>
                  </a:cubicBezTo>
                  <a:lnTo>
                    <a:pt x="5552" y="6217"/>
                  </a:lnTo>
                  <a:cubicBezTo>
                    <a:pt x="5577" y="6232"/>
                    <a:pt x="5607" y="6243"/>
                    <a:pt x="5637" y="6254"/>
                  </a:cubicBezTo>
                  <a:cubicBezTo>
                    <a:pt x="5723" y="6284"/>
                    <a:pt x="5816" y="6311"/>
                    <a:pt x="5913" y="6332"/>
                  </a:cubicBezTo>
                  <a:cubicBezTo>
                    <a:pt x="6012" y="6353"/>
                    <a:pt x="6105" y="6367"/>
                    <a:pt x="6188" y="6374"/>
                  </a:cubicBezTo>
                  <a:cubicBezTo>
                    <a:pt x="6224" y="6376"/>
                    <a:pt x="6259" y="6377"/>
                    <a:pt x="6294" y="6377"/>
                  </a:cubicBezTo>
                  <a:cubicBezTo>
                    <a:pt x="6365" y="6377"/>
                    <a:pt x="6432" y="6372"/>
                    <a:pt x="6494" y="6361"/>
                  </a:cubicBezTo>
                  <a:cubicBezTo>
                    <a:pt x="6588" y="6345"/>
                    <a:pt x="6671" y="6315"/>
                    <a:pt x="6746" y="6268"/>
                  </a:cubicBezTo>
                  <a:cubicBezTo>
                    <a:pt x="6816" y="6226"/>
                    <a:pt x="6874" y="6160"/>
                    <a:pt x="6913" y="6078"/>
                  </a:cubicBezTo>
                  <a:cubicBezTo>
                    <a:pt x="6950" y="5996"/>
                    <a:pt x="6966" y="5894"/>
                    <a:pt x="6953" y="5789"/>
                  </a:cubicBezTo>
                  <a:cubicBezTo>
                    <a:pt x="6942" y="5700"/>
                    <a:pt x="6903" y="5611"/>
                    <a:pt x="6843" y="5540"/>
                  </a:cubicBezTo>
                  <a:cubicBezTo>
                    <a:pt x="6780" y="5466"/>
                    <a:pt x="6696" y="5405"/>
                    <a:pt x="6586" y="5354"/>
                  </a:cubicBezTo>
                  <a:cubicBezTo>
                    <a:pt x="6498" y="5313"/>
                    <a:pt x="6392" y="5281"/>
                    <a:pt x="6263" y="5256"/>
                  </a:cubicBezTo>
                  <a:cubicBezTo>
                    <a:pt x="6202" y="5246"/>
                    <a:pt x="6142" y="5239"/>
                    <a:pt x="6083" y="5234"/>
                  </a:cubicBezTo>
                  <a:cubicBezTo>
                    <a:pt x="6031" y="5230"/>
                    <a:pt x="5979" y="5229"/>
                    <a:pt x="5927" y="5229"/>
                  </a:cubicBezTo>
                  <a:cubicBezTo>
                    <a:pt x="5882" y="5229"/>
                    <a:pt x="5837" y="5230"/>
                    <a:pt x="5790" y="5232"/>
                  </a:cubicBezTo>
                  <a:cubicBezTo>
                    <a:pt x="5981" y="4910"/>
                    <a:pt x="6227" y="4479"/>
                    <a:pt x="6439" y="4021"/>
                  </a:cubicBezTo>
                  <a:cubicBezTo>
                    <a:pt x="6563" y="3753"/>
                    <a:pt x="6671" y="3482"/>
                    <a:pt x="6760" y="3213"/>
                  </a:cubicBezTo>
                  <a:cubicBezTo>
                    <a:pt x="6855" y="2929"/>
                    <a:pt x="6922" y="2647"/>
                    <a:pt x="6957" y="2376"/>
                  </a:cubicBezTo>
                  <a:cubicBezTo>
                    <a:pt x="6994" y="2087"/>
                    <a:pt x="6993" y="1810"/>
                    <a:pt x="6953" y="1550"/>
                  </a:cubicBezTo>
                  <a:cubicBezTo>
                    <a:pt x="6933" y="1423"/>
                    <a:pt x="6899" y="1286"/>
                    <a:pt x="6853" y="1147"/>
                  </a:cubicBezTo>
                  <a:cubicBezTo>
                    <a:pt x="6811" y="1024"/>
                    <a:pt x="6752" y="898"/>
                    <a:pt x="6675" y="763"/>
                  </a:cubicBezTo>
                  <a:cubicBezTo>
                    <a:pt x="6644" y="709"/>
                    <a:pt x="6611" y="656"/>
                    <a:pt x="6573" y="606"/>
                  </a:cubicBezTo>
                  <a:cubicBezTo>
                    <a:pt x="6530" y="547"/>
                    <a:pt x="6479" y="493"/>
                    <a:pt x="6436" y="449"/>
                  </a:cubicBezTo>
                  <a:cubicBezTo>
                    <a:pt x="6356" y="368"/>
                    <a:pt x="6258" y="294"/>
                    <a:pt x="6138" y="222"/>
                  </a:cubicBezTo>
                  <a:cubicBezTo>
                    <a:pt x="5935" y="101"/>
                    <a:pt x="5696" y="26"/>
                    <a:pt x="5451" y="5"/>
                  </a:cubicBezTo>
                  <a:lnTo>
                    <a:pt x="5433" y="4"/>
                  </a:lnTo>
                  <a:cubicBezTo>
                    <a:pt x="5394" y="1"/>
                    <a:pt x="5354" y="0"/>
                    <a:pt x="5315" y="0"/>
                  </a:cubicBezTo>
                  <a:close/>
                </a:path>
              </a:pathLst>
            </a:custGeom>
            <a:solidFill>
              <a:srgbClr val="5F9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51;p22">
              <a:extLst>
                <a:ext uri="{FF2B5EF4-FFF2-40B4-BE49-F238E27FC236}">
                  <a16:creationId xmlns:a16="http://schemas.microsoft.com/office/drawing/2014/main" id="{15341A4C-6205-521A-F8FB-8E1F368031E4}"/>
                </a:ext>
              </a:extLst>
            </p:cNvPr>
            <p:cNvSpPr/>
            <p:nvPr/>
          </p:nvSpPr>
          <p:spPr>
            <a:xfrm>
              <a:off x="9738371" y="6515327"/>
              <a:ext cx="34357" cy="33186"/>
            </a:xfrm>
            <a:custGeom>
              <a:avLst/>
              <a:gdLst/>
              <a:ahLst/>
              <a:cxnLst/>
              <a:rect l="l" t="t" r="r" b="b"/>
              <a:pathLst>
                <a:path w="352" h="340" extrusionOk="0">
                  <a:moveTo>
                    <a:pt x="177" y="0"/>
                  </a:moveTo>
                  <a:cubicBezTo>
                    <a:pt x="90" y="0"/>
                    <a:pt x="14" y="70"/>
                    <a:pt x="8" y="157"/>
                  </a:cubicBezTo>
                  <a:cubicBezTo>
                    <a:pt x="1" y="250"/>
                    <a:pt x="72" y="332"/>
                    <a:pt x="165" y="339"/>
                  </a:cubicBezTo>
                  <a:cubicBezTo>
                    <a:pt x="169" y="340"/>
                    <a:pt x="172" y="340"/>
                    <a:pt x="176" y="340"/>
                  </a:cubicBezTo>
                  <a:cubicBezTo>
                    <a:pt x="263" y="340"/>
                    <a:pt x="339" y="270"/>
                    <a:pt x="345" y="183"/>
                  </a:cubicBezTo>
                  <a:cubicBezTo>
                    <a:pt x="352" y="90"/>
                    <a:pt x="280" y="8"/>
                    <a:pt x="189" y="1"/>
                  </a:cubicBezTo>
                  <a:cubicBezTo>
                    <a:pt x="185" y="0"/>
                    <a:pt x="181" y="0"/>
                    <a:pt x="17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52;p22">
              <a:extLst>
                <a:ext uri="{FF2B5EF4-FFF2-40B4-BE49-F238E27FC236}">
                  <a16:creationId xmlns:a16="http://schemas.microsoft.com/office/drawing/2014/main" id="{863F41F2-8307-58D6-C7AD-FA54E69F0145}"/>
                </a:ext>
              </a:extLst>
            </p:cNvPr>
            <p:cNvSpPr/>
            <p:nvPr/>
          </p:nvSpPr>
          <p:spPr>
            <a:xfrm>
              <a:off x="9745886" y="6481556"/>
              <a:ext cx="13763" cy="13177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71" y="0"/>
                  </a:moveTo>
                  <a:cubicBezTo>
                    <a:pt x="36" y="0"/>
                    <a:pt x="6" y="27"/>
                    <a:pt x="4" y="63"/>
                  </a:cubicBezTo>
                  <a:cubicBezTo>
                    <a:pt x="0" y="100"/>
                    <a:pt x="29" y="132"/>
                    <a:pt x="65" y="135"/>
                  </a:cubicBezTo>
                  <a:cubicBezTo>
                    <a:pt x="67" y="135"/>
                    <a:pt x="68" y="135"/>
                    <a:pt x="70" y="135"/>
                  </a:cubicBezTo>
                  <a:cubicBezTo>
                    <a:pt x="106" y="135"/>
                    <a:pt x="136" y="108"/>
                    <a:pt x="138" y="72"/>
                  </a:cubicBezTo>
                  <a:cubicBezTo>
                    <a:pt x="140" y="36"/>
                    <a:pt x="112" y="3"/>
                    <a:pt x="75" y="1"/>
                  </a:cubicBezTo>
                  <a:cubicBezTo>
                    <a:pt x="74" y="1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53;p22">
              <a:extLst>
                <a:ext uri="{FF2B5EF4-FFF2-40B4-BE49-F238E27FC236}">
                  <a16:creationId xmlns:a16="http://schemas.microsoft.com/office/drawing/2014/main" id="{2F270693-99ED-2E4A-5E13-754D5AF9E71E}"/>
                </a:ext>
              </a:extLst>
            </p:cNvPr>
            <p:cNvSpPr/>
            <p:nvPr/>
          </p:nvSpPr>
          <p:spPr>
            <a:xfrm>
              <a:off x="9755647" y="6437633"/>
              <a:ext cx="19424" cy="18740"/>
            </a:xfrm>
            <a:custGeom>
              <a:avLst/>
              <a:gdLst/>
              <a:ahLst/>
              <a:cxnLst/>
              <a:rect l="l" t="t" r="r" b="b"/>
              <a:pathLst>
                <a:path w="199" h="192" extrusionOk="0">
                  <a:moveTo>
                    <a:pt x="99" y="0"/>
                  </a:moveTo>
                  <a:cubicBezTo>
                    <a:pt x="50" y="0"/>
                    <a:pt x="8" y="39"/>
                    <a:pt x="4" y="89"/>
                  </a:cubicBezTo>
                  <a:cubicBezTo>
                    <a:pt x="0" y="141"/>
                    <a:pt x="40" y="187"/>
                    <a:pt x="92" y="191"/>
                  </a:cubicBezTo>
                  <a:cubicBezTo>
                    <a:pt x="94" y="191"/>
                    <a:pt x="96" y="191"/>
                    <a:pt x="99" y="191"/>
                  </a:cubicBezTo>
                  <a:cubicBezTo>
                    <a:pt x="149" y="191"/>
                    <a:pt x="191" y="152"/>
                    <a:pt x="195" y="103"/>
                  </a:cubicBezTo>
                  <a:cubicBezTo>
                    <a:pt x="198" y="51"/>
                    <a:pt x="158" y="4"/>
                    <a:pt x="106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54;p22">
              <a:extLst>
                <a:ext uri="{FF2B5EF4-FFF2-40B4-BE49-F238E27FC236}">
                  <a16:creationId xmlns:a16="http://schemas.microsoft.com/office/drawing/2014/main" id="{FC68A670-3266-57A5-01BE-BB69F4E6FA75}"/>
                </a:ext>
              </a:extLst>
            </p:cNvPr>
            <p:cNvSpPr/>
            <p:nvPr/>
          </p:nvSpPr>
          <p:spPr>
            <a:xfrm>
              <a:off x="9779268" y="6483605"/>
              <a:ext cx="30160" cy="29184"/>
            </a:xfrm>
            <a:custGeom>
              <a:avLst/>
              <a:gdLst/>
              <a:ahLst/>
              <a:cxnLst/>
              <a:rect l="l" t="t" r="r" b="b"/>
              <a:pathLst>
                <a:path w="309" h="299" extrusionOk="0">
                  <a:moveTo>
                    <a:pt x="157" y="1"/>
                  </a:moveTo>
                  <a:cubicBezTo>
                    <a:pt x="79" y="1"/>
                    <a:pt x="13" y="62"/>
                    <a:pt x="7" y="139"/>
                  </a:cubicBezTo>
                  <a:cubicBezTo>
                    <a:pt x="0" y="220"/>
                    <a:pt x="63" y="293"/>
                    <a:pt x="145" y="298"/>
                  </a:cubicBezTo>
                  <a:cubicBezTo>
                    <a:pt x="148" y="298"/>
                    <a:pt x="152" y="299"/>
                    <a:pt x="156" y="299"/>
                  </a:cubicBezTo>
                  <a:cubicBezTo>
                    <a:pt x="231" y="299"/>
                    <a:pt x="298" y="238"/>
                    <a:pt x="304" y="160"/>
                  </a:cubicBezTo>
                  <a:cubicBezTo>
                    <a:pt x="309" y="80"/>
                    <a:pt x="246" y="7"/>
                    <a:pt x="166" y="1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55;p22">
              <a:extLst>
                <a:ext uri="{FF2B5EF4-FFF2-40B4-BE49-F238E27FC236}">
                  <a16:creationId xmlns:a16="http://schemas.microsoft.com/office/drawing/2014/main" id="{F935047A-2DF6-DCB2-CFA4-1BC899C32293}"/>
                </a:ext>
              </a:extLst>
            </p:cNvPr>
            <p:cNvSpPr/>
            <p:nvPr/>
          </p:nvSpPr>
          <p:spPr>
            <a:xfrm>
              <a:off x="9787857" y="6576721"/>
              <a:ext cx="29672" cy="28598"/>
            </a:xfrm>
            <a:custGeom>
              <a:avLst/>
              <a:gdLst/>
              <a:ahLst/>
              <a:cxnLst/>
              <a:rect l="l" t="t" r="r" b="b"/>
              <a:pathLst>
                <a:path w="304" h="293" extrusionOk="0">
                  <a:moveTo>
                    <a:pt x="151" y="1"/>
                  </a:moveTo>
                  <a:cubicBezTo>
                    <a:pt x="76" y="1"/>
                    <a:pt x="11" y="60"/>
                    <a:pt x="5" y="137"/>
                  </a:cubicBezTo>
                  <a:cubicBezTo>
                    <a:pt x="0" y="216"/>
                    <a:pt x="62" y="287"/>
                    <a:pt x="141" y="292"/>
                  </a:cubicBezTo>
                  <a:cubicBezTo>
                    <a:pt x="144" y="292"/>
                    <a:pt x="148" y="293"/>
                    <a:pt x="152" y="293"/>
                  </a:cubicBezTo>
                  <a:cubicBezTo>
                    <a:pt x="227" y="293"/>
                    <a:pt x="291" y="233"/>
                    <a:pt x="297" y="157"/>
                  </a:cubicBezTo>
                  <a:cubicBezTo>
                    <a:pt x="304" y="78"/>
                    <a:pt x="241" y="6"/>
                    <a:pt x="162" y="1"/>
                  </a:cubicBezTo>
                  <a:cubicBezTo>
                    <a:pt x="158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56;p22">
              <a:extLst>
                <a:ext uri="{FF2B5EF4-FFF2-40B4-BE49-F238E27FC236}">
                  <a16:creationId xmlns:a16="http://schemas.microsoft.com/office/drawing/2014/main" id="{1B075D73-3225-D1D1-F267-D595825E9405}"/>
                </a:ext>
              </a:extLst>
            </p:cNvPr>
            <p:cNvSpPr/>
            <p:nvPr/>
          </p:nvSpPr>
          <p:spPr>
            <a:xfrm>
              <a:off x="9789321" y="6546463"/>
              <a:ext cx="11225" cy="10834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57" y="0"/>
                  </a:moveTo>
                  <a:cubicBezTo>
                    <a:pt x="28" y="0"/>
                    <a:pt x="4" y="23"/>
                    <a:pt x="1" y="52"/>
                  </a:cubicBezTo>
                  <a:cubicBezTo>
                    <a:pt x="0" y="82"/>
                    <a:pt x="23" y="108"/>
                    <a:pt x="53" y="111"/>
                  </a:cubicBezTo>
                  <a:cubicBezTo>
                    <a:pt x="54" y="111"/>
                    <a:pt x="56" y="111"/>
                    <a:pt x="57" y="111"/>
                  </a:cubicBezTo>
                  <a:cubicBezTo>
                    <a:pt x="87" y="111"/>
                    <a:pt x="111" y="88"/>
                    <a:pt x="113" y="59"/>
                  </a:cubicBezTo>
                  <a:cubicBezTo>
                    <a:pt x="114" y="29"/>
                    <a:pt x="92" y="2"/>
                    <a:pt x="62" y="0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7;p22">
              <a:extLst>
                <a:ext uri="{FF2B5EF4-FFF2-40B4-BE49-F238E27FC236}">
                  <a16:creationId xmlns:a16="http://schemas.microsoft.com/office/drawing/2014/main" id="{D9DEDCF9-B5DD-885A-DC60-C28AB1E10917}"/>
                </a:ext>
              </a:extLst>
            </p:cNvPr>
            <p:cNvSpPr/>
            <p:nvPr/>
          </p:nvSpPr>
          <p:spPr>
            <a:xfrm>
              <a:off x="9837051" y="6619082"/>
              <a:ext cx="21766" cy="20985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13" y="1"/>
                  </a:moveTo>
                  <a:cubicBezTo>
                    <a:pt x="57" y="1"/>
                    <a:pt x="9" y="45"/>
                    <a:pt x="5" y="100"/>
                  </a:cubicBezTo>
                  <a:cubicBezTo>
                    <a:pt x="0" y="158"/>
                    <a:pt x="45" y="211"/>
                    <a:pt x="103" y="214"/>
                  </a:cubicBezTo>
                  <a:cubicBezTo>
                    <a:pt x="105" y="214"/>
                    <a:pt x="108" y="215"/>
                    <a:pt x="110" y="215"/>
                  </a:cubicBezTo>
                  <a:cubicBezTo>
                    <a:pt x="166" y="215"/>
                    <a:pt x="214" y="171"/>
                    <a:pt x="217" y="115"/>
                  </a:cubicBezTo>
                  <a:cubicBezTo>
                    <a:pt x="222" y="58"/>
                    <a:pt x="177" y="6"/>
                    <a:pt x="119" y="1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8;p22">
              <a:extLst>
                <a:ext uri="{FF2B5EF4-FFF2-40B4-BE49-F238E27FC236}">
                  <a16:creationId xmlns:a16="http://schemas.microsoft.com/office/drawing/2014/main" id="{A9E172DD-D4BD-73CC-6264-9B43D3745A38}"/>
                </a:ext>
              </a:extLst>
            </p:cNvPr>
            <p:cNvSpPr/>
            <p:nvPr/>
          </p:nvSpPr>
          <p:spPr>
            <a:xfrm>
              <a:off x="10129772" y="6190497"/>
              <a:ext cx="134502" cy="485390"/>
            </a:xfrm>
            <a:custGeom>
              <a:avLst/>
              <a:gdLst/>
              <a:ahLst/>
              <a:cxnLst/>
              <a:rect l="l" t="t" r="r" b="b"/>
              <a:pathLst>
                <a:path w="1378" h="4973" extrusionOk="0">
                  <a:moveTo>
                    <a:pt x="139" y="1"/>
                  </a:moveTo>
                  <a:cubicBezTo>
                    <a:pt x="131" y="1"/>
                    <a:pt x="123" y="1"/>
                    <a:pt x="116" y="2"/>
                  </a:cubicBezTo>
                  <a:cubicBezTo>
                    <a:pt x="84" y="6"/>
                    <a:pt x="52" y="22"/>
                    <a:pt x="31" y="47"/>
                  </a:cubicBezTo>
                  <a:cubicBezTo>
                    <a:pt x="11" y="73"/>
                    <a:pt x="1" y="107"/>
                    <a:pt x="5" y="140"/>
                  </a:cubicBezTo>
                  <a:cubicBezTo>
                    <a:pt x="7" y="151"/>
                    <a:pt x="10" y="161"/>
                    <a:pt x="12" y="172"/>
                  </a:cubicBezTo>
                  <a:cubicBezTo>
                    <a:pt x="21" y="192"/>
                    <a:pt x="34" y="210"/>
                    <a:pt x="50" y="224"/>
                  </a:cubicBezTo>
                  <a:cubicBezTo>
                    <a:pt x="50" y="224"/>
                    <a:pt x="51" y="224"/>
                    <a:pt x="51" y="224"/>
                  </a:cubicBezTo>
                  <a:lnTo>
                    <a:pt x="51" y="224"/>
                  </a:lnTo>
                  <a:cubicBezTo>
                    <a:pt x="48" y="222"/>
                    <a:pt x="45" y="218"/>
                    <a:pt x="42" y="215"/>
                  </a:cubicBezTo>
                  <a:lnTo>
                    <a:pt x="42" y="215"/>
                  </a:lnTo>
                  <a:cubicBezTo>
                    <a:pt x="45" y="219"/>
                    <a:pt x="49" y="222"/>
                    <a:pt x="52" y="225"/>
                  </a:cubicBezTo>
                  <a:lnTo>
                    <a:pt x="52" y="225"/>
                  </a:lnTo>
                  <a:cubicBezTo>
                    <a:pt x="52" y="225"/>
                    <a:pt x="51" y="225"/>
                    <a:pt x="51" y="224"/>
                  </a:cubicBezTo>
                  <a:lnTo>
                    <a:pt x="51" y="224"/>
                  </a:lnTo>
                  <a:cubicBezTo>
                    <a:pt x="52" y="226"/>
                    <a:pt x="53" y="227"/>
                    <a:pt x="54" y="228"/>
                  </a:cubicBezTo>
                  <a:lnTo>
                    <a:pt x="54" y="228"/>
                  </a:lnTo>
                  <a:cubicBezTo>
                    <a:pt x="54" y="227"/>
                    <a:pt x="53" y="226"/>
                    <a:pt x="52" y="225"/>
                  </a:cubicBezTo>
                  <a:lnTo>
                    <a:pt x="52" y="225"/>
                  </a:lnTo>
                  <a:cubicBezTo>
                    <a:pt x="55" y="227"/>
                    <a:pt x="57" y="229"/>
                    <a:pt x="59" y="231"/>
                  </a:cubicBezTo>
                  <a:cubicBezTo>
                    <a:pt x="57" y="230"/>
                    <a:pt x="56" y="229"/>
                    <a:pt x="54" y="228"/>
                  </a:cubicBezTo>
                  <a:lnTo>
                    <a:pt x="54" y="228"/>
                  </a:lnTo>
                  <a:cubicBezTo>
                    <a:pt x="56" y="229"/>
                    <a:pt x="57" y="231"/>
                    <a:pt x="59" y="232"/>
                  </a:cubicBezTo>
                  <a:cubicBezTo>
                    <a:pt x="85" y="260"/>
                    <a:pt x="111" y="286"/>
                    <a:pt x="138" y="314"/>
                  </a:cubicBezTo>
                  <a:cubicBezTo>
                    <a:pt x="228" y="409"/>
                    <a:pt x="314" y="508"/>
                    <a:pt x="388" y="617"/>
                  </a:cubicBezTo>
                  <a:cubicBezTo>
                    <a:pt x="451" y="709"/>
                    <a:pt x="508" y="806"/>
                    <a:pt x="561" y="902"/>
                  </a:cubicBezTo>
                  <a:cubicBezTo>
                    <a:pt x="798" y="1332"/>
                    <a:pt x="978" y="1795"/>
                    <a:pt x="1096" y="2272"/>
                  </a:cubicBezTo>
                  <a:cubicBezTo>
                    <a:pt x="1217" y="2777"/>
                    <a:pt x="1275" y="3300"/>
                    <a:pt x="1260" y="3820"/>
                  </a:cubicBezTo>
                  <a:lnTo>
                    <a:pt x="1260" y="3818"/>
                  </a:lnTo>
                  <a:cubicBezTo>
                    <a:pt x="1249" y="4193"/>
                    <a:pt x="1197" y="4570"/>
                    <a:pt x="1092" y="4930"/>
                  </a:cubicBezTo>
                  <a:cubicBezTo>
                    <a:pt x="1086" y="4949"/>
                    <a:pt x="1103" y="4969"/>
                    <a:pt x="1122" y="4972"/>
                  </a:cubicBezTo>
                  <a:cubicBezTo>
                    <a:pt x="1124" y="4972"/>
                    <a:pt x="1126" y="4972"/>
                    <a:pt x="1128" y="4972"/>
                  </a:cubicBezTo>
                  <a:cubicBezTo>
                    <a:pt x="1146" y="4972"/>
                    <a:pt x="1159" y="4958"/>
                    <a:pt x="1163" y="4941"/>
                  </a:cubicBezTo>
                  <a:cubicBezTo>
                    <a:pt x="1244" y="4667"/>
                    <a:pt x="1301" y="4387"/>
                    <a:pt x="1334" y="4102"/>
                  </a:cubicBezTo>
                  <a:cubicBezTo>
                    <a:pt x="1368" y="3810"/>
                    <a:pt x="1378" y="3514"/>
                    <a:pt x="1367" y="3220"/>
                  </a:cubicBezTo>
                  <a:cubicBezTo>
                    <a:pt x="1354" y="2920"/>
                    <a:pt x="1318" y="2621"/>
                    <a:pt x="1261" y="2327"/>
                  </a:cubicBezTo>
                  <a:cubicBezTo>
                    <a:pt x="1205" y="2033"/>
                    <a:pt x="1131" y="1742"/>
                    <a:pt x="1033" y="1460"/>
                  </a:cubicBezTo>
                  <a:cubicBezTo>
                    <a:pt x="949" y="1214"/>
                    <a:pt x="847" y="975"/>
                    <a:pt x="728" y="744"/>
                  </a:cubicBezTo>
                  <a:cubicBezTo>
                    <a:pt x="663" y="619"/>
                    <a:pt x="593" y="496"/>
                    <a:pt x="513" y="379"/>
                  </a:cubicBezTo>
                  <a:cubicBezTo>
                    <a:pt x="425" y="251"/>
                    <a:pt x="319" y="136"/>
                    <a:pt x="208" y="28"/>
                  </a:cubicBezTo>
                  <a:cubicBezTo>
                    <a:pt x="190" y="12"/>
                    <a:pt x="164" y="3"/>
                    <a:pt x="139" y="1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9;p22">
              <a:extLst>
                <a:ext uri="{FF2B5EF4-FFF2-40B4-BE49-F238E27FC236}">
                  <a16:creationId xmlns:a16="http://schemas.microsoft.com/office/drawing/2014/main" id="{4BC08EEC-E330-6EB1-71E3-FD8311C153A4}"/>
                </a:ext>
              </a:extLst>
            </p:cNvPr>
            <p:cNvSpPr/>
            <p:nvPr/>
          </p:nvSpPr>
          <p:spPr>
            <a:xfrm>
              <a:off x="9814796" y="6379558"/>
              <a:ext cx="359680" cy="335176"/>
            </a:xfrm>
            <a:custGeom>
              <a:avLst/>
              <a:gdLst/>
              <a:ahLst/>
              <a:cxnLst/>
              <a:rect l="l" t="t" r="r" b="b"/>
              <a:pathLst>
                <a:path w="3685" h="3434" extrusionOk="0">
                  <a:moveTo>
                    <a:pt x="2249" y="2882"/>
                  </a:moveTo>
                  <a:lnTo>
                    <a:pt x="2249" y="2882"/>
                  </a:lnTo>
                  <a:cubicBezTo>
                    <a:pt x="2249" y="2882"/>
                    <a:pt x="2249" y="2882"/>
                    <a:pt x="2250" y="2882"/>
                  </a:cubicBezTo>
                  <a:lnTo>
                    <a:pt x="2250" y="2882"/>
                  </a:lnTo>
                  <a:cubicBezTo>
                    <a:pt x="2250" y="2882"/>
                    <a:pt x="2249" y="2882"/>
                    <a:pt x="2249" y="2882"/>
                  </a:cubicBezTo>
                  <a:close/>
                  <a:moveTo>
                    <a:pt x="103" y="0"/>
                  </a:moveTo>
                  <a:cubicBezTo>
                    <a:pt x="100" y="0"/>
                    <a:pt x="97" y="0"/>
                    <a:pt x="94" y="1"/>
                  </a:cubicBezTo>
                  <a:cubicBezTo>
                    <a:pt x="43" y="6"/>
                    <a:pt x="0" y="56"/>
                    <a:pt x="8" y="109"/>
                  </a:cubicBezTo>
                  <a:cubicBezTo>
                    <a:pt x="55" y="449"/>
                    <a:pt x="199" y="762"/>
                    <a:pt x="364" y="1059"/>
                  </a:cubicBezTo>
                  <a:cubicBezTo>
                    <a:pt x="512" y="1327"/>
                    <a:pt x="675" y="1587"/>
                    <a:pt x="865" y="1827"/>
                  </a:cubicBezTo>
                  <a:cubicBezTo>
                    <a:pt x="1047" y="2055"/>
                    <a:pt x="1253" y="2267"/>
                    <a:pt x="1474" y="2459"/>
                  </a:cubicBezTo>
                  <a:cubicBezTo>
                    <a:pt x="1585" y="2554"/>
                    <a:pt x="1700" y="2645"/>
                    <a:pt x="1821" y="2729"/>
                  </a:cubicBezTo>
                  <a:cubicBezTo>
                    <a:pt x="1940" y="2811"/>
                    <a:pt x="2062" y="2890"/>
                    <a:pt x="2188" y="2961"/>
                  </a:cubicBezTo>
                  <a:cubicBezTo>
                    <a:pt x="2300" y="3023"/>
                    <a:pt x="2415" y="3081"/>
                    <a:pt x="2532" y="3134"/>
                  </a:cubicBezTo>
                  <a:cubicBezTo>
                    <a:pt x="2649" y="3186"/>
                    <a:pt x="2769" y="3231"/>
                    <a:pt x="2891" y="3272"/>
                  </a:cubicBezTo>
                  <a:cubicBezTo>
                    <a:pt x="3138" y="3352"/>
                    <a:pt x="3392" y="3406"/>
                    <a:pt x="3651" y="3433"/>
                  </a:cubicBezTo>
                  <a:cubicBezTo>
                    <a:pt x="3651" y="3433"/>
                    <a:pt x="3652" y="3433"/>
                    <a:pt x="3653" y="3433"/>
                  </a:cubicBezTo>
                  <a:cubicBezTo>
                    <a:pt x="3667" y="3433"/>
                    <a:pt x="3681" y="3425"/>
                    <a:pt x="3683" y="3409"/>
                  </a:cubicBezTo>
                  <a:cubicBezTo>
                    <a:pt x="3684" y="3396"/>
                    <a:pt x="3674" y="3379"/>
                    <a:pt x="3659" y="3377"/>
                  </a:cubicBezTo>
                  <a:cubicBezTo>
                    <a:pt x="3467" y="3357"/>
                    <a:pt x="3279" y="3317"/>
                    <a:pt x="3094" y="3261"/>
                  </a:cubicBezTo>
                  <a:lnTo>
                    <a:pt x="3094" y="3261"/>
                  </a:lnTo>
                  <a:cubicBezTo>
                    <a:pt x="3096" y="3263"/>
                    <a:pt x="3100" y="3264"/>
                    <a:pt x="3103" y="3265"/>
                  </a:cubicBezTo>
                  <a:cubicBezTo>
                    <a:pt x="2806" y="3175"/>
                    <a:pt x="2518" y="3045"/>
                    <a:pt x="2254" y="2885"/>
                  </a:cubicBezTo>
                  <a:lnTo>
                    <a:pt x="2254" y="2885"/>
                  </a:lnTo>
                  <a:cubicBezTo>
                    <a:pt x="2254" y="2885"/>
                    <a:pt x="2255" y="2885"/>
                    <a:pt x="2255" y="2885"/>
                  </a:cubicBezTo>
                  <a:lnTo>
                    <a:pt x="2255" y="2885"/>
                  </a:lnTo>
                  <a:cubicBezTo>
                    <a:pt x="2255" y="2885"/>
                    <a:pt x="2254" y="2885"/>
                    <a:pt x="2254" y="2885"/>
                  </a:cubicBezTo>
                  <a:lnTo>
                    <a:pt x="2254" y="2885"/>
                  </a:lnTo>
                  <a:cubicBezTo>
                    <a:pt x="2254" y="2885"/>
                    <a:pt x="2253" y="2884"/>
                    <a:pt x="2252" y="2884"/>
                  </a:cubicBezTo>
                  <a:lnTo>
                    <a:pt x="2252" y="2884"/>
                  </a:lnTo>
                  <a:cubicBezTo>
                    <a:pt x="2252" y="2884"/>
                    <a:pt x="2253" y="2885"/>
                    <a:pt x="2254" y="2885"/>
                  </a:cubicBezTo>
                  <a:lnTo>
                    <a:pt x="2254" y="2885"/>
                  </a:lnTo>
                  <a:cubicBezTo>
                    <a:pt x="2253" y="2884"/>
                    <a:pt x="2251" y="2884"/>
                    <a:pt x="2250" y="2883"/>
                  </a:cubicBezTo>
                  <a:lnTo>
                    <a:pt x="2250" y="2883"/>
                  </a:lnTo>
                  <a:cubicBezTo>
                    <a:pt x="2250" y="2883"/>
                    <a:pt x="2251" y="2883"/>
                    <a:pt x="2252" y="2884"/>
                  </a:cubicBezTo>
                  <a:lnTo>
                    <a:pt x="2252" y="2884"/>
                  </a:lnTo>
                  <a:cubicBezTo>
                    <a:pt x="2251" y="2883"/>
                    <a:pt x="2251" y="2883"/>
                    <a:pt x="2250" y="2882"/>
                  </a:cubicBezTo>
                  <a:lnTo>
                    <a:pt x="2250" y="2882"/>
                  </a:lnTo>
                  <a:cubicBezTo>
                    <a:pt x="2250" y="2883"/>
                    <a:pt x="2250" y="2883"/>
                    <a:pt x="2250" y="2883"/>
                  </a:cubicBezTo>
                  <a:cubicBezTo>
                    <a:pt x="2249" y="2882"/>
                    <a:pt x="2247" y="2881"/>
                    <a:pt x="2245" y="2880"/>
                  </a:cubicBezTo>
                  <a:lnTo>
                    <a:pt x="2245" y="2880"/>
                  </a:lnTo>
                  <a:cubicBezTo>
                    <a:pt x="2246" y="2880"/>
                    <a:pt x="2247" y="2881"/>
                    <a:pt x="2249" y="2882"/>
                  </a:cubicBezTo>
                  <a:lnTo>
                    <a:pt x="2245" y="2879"/>
                  </a:lnTo>
                  <a:lnTo>
                    <a:pt x="2245" y="2879"/>
                  </a:lnTo>
                  <a:cubicBezTo>
                    <a:pt x="2245" y="2879"/>
                    <a:pt x="2245" y="2879"/>
                    <a:pt x="2245" y="2880"/>
                  </a:cubicBezTo>
                  <a:lnTo>
                    <a:pt x="2245" y="2880"/>
                  </a:lnTo>
                  <a:cubicBezTo>
                    <a:pt x="2170" y="2832"/>
                    <a:pt x="2095" y="2783"/>
                    <a:pt x="2022" y="2732"/>
                  </a:cubicBezTo>
                  <a:cubicBezTo>
                    <a:pt x="1945" y="2678"/>
                    <a:pt x="1870" y="2621"/>
                    <a:pt x="1797" y="2563"/>
                  </a:cubicBezTo>
                  <a:cubicBezTo>
                    <a:pt x="1654" y="2446"/>
                    <a:pt x="1516" y="2321"/>
                    <a:pt x="1388" y="2188"/>
                  </a:cubicBezTo>
                  <a:cubicBezTo>
                    <a:pt x="1237" y="2030"/>
                    <a:pt x="1097" y="1862"/>
                    <a:pt x="968" y="1685"/>
                  </a:cubicBezTo>
                  <a:cubicBezTo>
                    <a:pt x="833" y="1498"/>
                    <a:pt x="712" y="1301"/>
                    <a:pt x="601" y="1098"/>
                  </a:cubicBezTo>
                  <a:cubicBezTo>
                    <a:pt x="520" y="954"/>
                    <a:pt x="446" y="807"/>
                    <a:pt x="381" y="657"/>
                  </a:cubicBezTo>
                  <a:cubicBezTo>
                    <a:pt x="317" y="509"/>
                    <a:pt x="265" y="356"/>
                    <a:pt x="226" y="199"/>
                  </a:cubicBezTo>
                  <a:cubicBezTo>
                    <a:pt x="225" y="197"/>
                    <a:pt x="225" y="196"/>
                    <a:pt x="225" y="194"/>
                  </a:cubicBezTo>
                  <a:lnTo>
                    <a:pt x="225" y="194"/>
                  </a:lnTo>
                  <a:cubicBezTo>
                    <a:pt x="225" y="196"/>
                    <a:pt x="225" y="198"/>
                    <a:pt x="226" y="199"/>
                  </a:cubicBezTo>
                  <a:cubicBezTo>
                    <a:pt x="225" y="196"/>
                    <a:pt x="224" y="193"/>
                    <a:pt x="224" y="190"/>
                  </a:cubicBezTo>
                  <a:lnTo>
                    <a:pt x="224" y="190"/>
                  </a:lnTo>
                  <a:cubicBezTo>
                    <a:pt x="224" y="191"/>
                    <a:pt x="224" y="193"/>
                    <a:pt x="225" y="194"/>
                  </a:cubicBezTo>
                  <a:lnTo>
                    <a:pt x="225" y="194"/>
                  </a:lnTo>
                  <a:cubicBezTo>
                    <a:pt x="223" y="189"/>
                    <a:pt x="222" y="184"/>
                    <a:pt x="221" y="179"/>
                  </a:cubicBezTo>
                  <a:lnTo>
                    <a:pt x="221" y="179"/>
                  </a:lnTo>
                  <a:cubicBezTo>
                    <a:pt x="221" y="183"/>
                    <a:pt x="223" y="186"/>
                    <a:pt x="224" y="190"/>
                  </a:cubicBezTo>
                  <a:lnTo>
                    <a:pt x="224" y="190"/>
                  </a:lnTo>
                  <a:cubicBezTo>
                    <a:pt x="216" y="156"/>
                    <a:pt x="209" y="122"/>
                    <a:pt x="202" y="89"/>
                  </a:cubicBezTo>
                  <a:cubicBezTo>
                    <a:pt x="197" y="61"/>
                    <a:pt x="188" y="40"/>
                    <a:pt x="166" y="22"/>
                  </a:cubicBezTo>
                  <a:cubicBezTo>
                    <a:pt x="151" y="10"/>
                    <a:pt x="132" y="2"/>
                    <a:pt x="112" y="1"/>
                  </a:cubicBezTo>
                  <a:cubicBezTo>
                    <a:pt x="109" y="0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2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460;p22">
            <a:extLst>
              <a:ext uri="{FF2B5EF4-FFF2-40B4-BE49-F238E27FC236}">
                <a16:creationId xmlns:a16="http://schemas.microsoft.com/office/drawing/2014/main" id="{F7200590-E7FB-24D2-8089-D405BCC575E8}"/>
              </a:ext>
            </a:extLst>
          </p:cNvPr>
          <p:cNvGrpSpPr/>
          <p:nvPr userDrawn="1"/>
        </p:nvGrpSpPr>
        <p:grpSpPr>
          <a:xfrm>
            <a:off x="339366" y="466"/>
            <a:ext cx="1058438" cy="990935"/>
            <a:chOff x="975497" y="3243843"/>
            <a:chExt cx="2091362" cy="1957982"/>
          </a:xfrm>
        </p:grpSpPr>
        <p:sp>
          <p:nvSpPr>
            <p:cNvPr id="120" name="Google Shape;461;p22">
              <a:extLst>
                <a:ext uri="{FF2B5EF4-FFF2-40B4-BE49-F238E27FC236}">
                  <a16:creationId xmlns:a16="http://schemas.microsoft.com/office/drawing/2014/main" id="{4651D6CB-D70B-C671-01EE-0CCF7AE4E40C}"/>
                </a:ext>
              </a:extLst>
            </p:cNvPr>
            <p:cNvSpPr/>
            <p:nvPr/>
          </p:nvSpPr>
          <p:spPr>
            <a:xfrm>
              <a:off x="975497" y="3243843"/>
              <a:ext cx="1034940" cy="712768"/>
            </a:xfrm>
            <a:custGeom>
              <a:avLst/>
              <a:gdLst/>
              <a:ahLst/>
              <a:cxnLst/>
              <a:rect l="l" t="t" r="r" b="b"/>
              <a:pathLst>
                <a:path w="20283" h="13969" extrusionOk="0">
                  <a:moveTo>
                    <a:pt x="11537" y="0"/>
                  </a:moveTo>
                  <a:cubicBezTo>
                    <a:pt x="10540" y="0"/>
                    <a:pt x="9505" y="355"/>
                    <a:pt x="8458" y="1146"/>
                  </a:cubicBezTo>
                  <a:cubicBezTo>
                    <a:pt x="0" y="7535"/>
                    <a:pt x="12557" y="13969"/>
                    <a:pt x="19659" y="13969"/>
                  </a:cubicBezTo>
                  <a:cubicBezTo>
                    <a:pt x="19872" y="13969"/>
                    <a:pt x="20080" y="13963"/>
                    <a:pt x="20283" y="13951"/>
                  </a:cubicBezTo>
                  <a:cubicBezTo>
                    <a:pt x="19635" y="6996"/>
                    <a:pt x="15960" y="0"/>
                    <a:pt x="11537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2;p22">
              <a:extLst>
                <a:ext uri="{FF2B5EF4-FFF2-40B4-BE49-F238E27FC236}">
                  <a16:creationId xmlns:a16="http://schemas.microsoft.com/office/drawing/2014/main" id="{9BC45442-EAC8-8793-3CE6-6817F981AF58}"/>
                </a:ext>
              </a:extLst>
            </p:cNvPr>
            <p:cNvSpPr/>
            <p:nvPr/>
          </p:nvSpPr>
          <p:spPr>
            <a:xfrm>
              <a:off x="1969719" y="3479222"/>
              <a:ext cx="825227" cy="768181"/>
            </a:xfrm>
            <a:custGeom>
              <a:avLst/>
              <a:gdLst/>
              <a:ahLst/>
              <a:cxnLst/>
              <a:rect l="l" t="t" r="r" b="b"/>
              <a:pathLst>
                <a:path w="16173" h="15055" extrusionOk="0">
                  <a:moveTo>
                    <a:pt x="5619" y="0"/>
                  </a:moveTo>
                  <a:cubicBezTo>
                    <a:pt x="1" y="0"/>
                    <a:pt x="1480" y="11582"/>
                    <a:pt x="3717" y="15054"/>
                  </a:cubicBezTo>
                  <a:cubicBezTo>
                    <a:pt x="8755" y="13615"/>
                    <a:pt x="16172" y="2972"/>
                    <a:pt x="7176" y="253"/>
                  </a:cubicBezTo>
                  <a:cubicBezTo>
                    <a:pt x="6605" y="80"/>
                    <a:pt x="6088" y="0"/>
                    <a:pt x="5619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3;p22">
              <a:extLst>
                <a:ext uri="{FF2B5EF4-FFF2-40B4-BE49-F238E27FC236}">
                  <a16:creationId xmlns:a16="http://schemas.microsoft.com/office/drawing/2014/main" id="{F75AF1E1-7F95-5AE4-CCCC-EAC2DA1E5C14}"/>
                </a:ext>
              </a:extLst>
            </p:cNvPr>
            <p:cNvSpPr/>
            <p:nvPr/>
          </p:nvSpPr>
          <p:spPr>
            <a:xfrm>
              <a:off x="1405586" y="4019883"/>
              <a:ext cx="824003" cy="483513"/>
            </a:xfrm>
            <a:custGeom>
              <a:avLst/>
              <a:gdLst/>
              <a:ahLst/>
              <a:cxnLst/>
              <a:rect l="l" t="t" r="r" b="b"/>
              <a:pathLst>
                <a:path w="16149" h="9476" extrusionOk="0">
                  <a:moveTo>
                    <a:pt x="4486" y="0"/>
                  </a:moveTo>
                  <a:cubicBezTo>
                    <a:pt x="1848" y="0"/>
                    <a:pt x="1" y="1461"/>
                    <a:pt x="628" y="5540"/>
                  </a:cubicBezTo>
                  <a:cubicBezTo>
                    <a:pt x="1120" y="8457"/>
                    <a:pt x="3492" y="9475"/>
                    <a:pt x="6280" y="9475"/>
                  </a:cubicBezTo>
                  <a:cubicBezTo>
                    <a:pt x="9969" y="9475"/>
                    <a:pt x="14387" y="7693"/>
                    <a:pt x="16149" y="6166"/>
                  </a:cubicBezTo>
                  <a:cubicBezTo>
                    <a:pt x="14478" y="3460"/>
                    <a:pt x="8546" y="0"/>
                    <a:pt x="4486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4;p22">
              <a:extLst>
                <a:ext uri="{FF2B5EF4-FFF2-40B4-BE49-F238E27FC236}">
                  <a16:creationId xmlns:a16="http://schemas.microsoft.com/office/drawing/2014/main" id="{39513F22-BD56-5EBD-018F-675578ED1923}"/>
                </a:ext>
              </a:extLst>
            </p:cNvPr>
            <p:cNvSpPr/>
            <p:nvPr/>
          </p:nvSpPr>
          <p:spPr>
            <a:xfrm>
              <a:off x="2288676" y="4069683"/>
              <a:ext cx="778182" cy="668530"/>
            </a:xfrm>
            <a:custGeom>
              <a:avLst/>
              <a:gdLst/>
              <a:ahLst/>
              <a:cxnLst/>
              <a:rect l="l" t="t" r="r" b="b"/>
              <a:pathLst>
                <a:path w="15251" h="13102" extrusionOk="0">
                  <a:moveTo>
                    <a:pt x="6630" y="1"/>
                  </a:moveTo>
                  <a:cubicBezTo>
                    <a:pt x="2010" y="1"/>
                    <a:pt x="1" y="8969"/>
                    <a:pt x="903" y="13102"/>
                  </a:cubicBezTo>
                  <a:cubicBezTo>
                    <a:pt x="8813" y="12713"/>
                    <a:pt x="15251" y="5287"/>
                    <a:pt x="9668" y="1155"/>
                  </a:cubicBezTo>
                  <a:cubicBezTo>
                    <a:pt x="8555" y="350"/>
                    <a:pt x="7542" y="1"/>
                    <a:pt x="6630" y="1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5;p22">
              <a:extLst>
                <a:ext uri="{FF2B5EF4-FFF2-40B4-BE49-F238E27FC236}">
                  <a16:creationId xmlns:a16="http://schemas.microsoft.com/office/drawing/2014/main" id="{A7C99450-B709-F1DA-17E3-7E808020D7BE}"/>
                </a:ext>
              </a:extLst>
            </p:cNvPr>
            <p:cNvSpPr/>
            <p:nvPr/>
          </p:nvSpPr>
          <p:spPr>
            <a:xfrm>
              <a:off x="1578102" y="4589271"/>
              <a:ext cx="792214" cy="475604"/>
            </a:xfrm>
            <a:custGeom>
              <a:avLst/>
              <a:gdLst/>
              <a:ahLst/>
              <a:cxnLst/>
              <a:rect l="l" t="t" r="r" b="b"/>
              <a:pathLst>
                <a:path w="15526" h="9321" extrusionOk="0">
                  <a:moveTo>
                    <a:pt x="4838" y="0"/>
                  </a:moveTo>
                  <a:cubicBezTo>
                    <a:pt x="2100" y="0"/>
                    <a:pt x="0" y="1363"/>
                    <a:pt x="254" y="5096"/>
                  </a:cubicBezTo>
                  <a:cubicBezTo>
                    <a:pt x="505" y="8248"/>
                    <a:pt x="2715" y="9320"/>
                    <a:pt x="5444" y="9320"/>
                  </a:cubicBezTo>
                  <a:cubicBezTo>
                    <a:pt x="8978" y="9320"/>
                    <a:pt x="13381" y="7522"/>
                    <a:pt x="15525" y="6110"/>
                  </a:cubicBezTo>
                  <a:lnTo>
                    <a:pt x="15316" y="5154"/>
                  </a:lnTo>
                  <a:cubicBezTo>
                    <a:pt x="13633" y="2608"/>
                    <a:pt x="8625" y="0"/>
                    <a:pt x="4838" y="0"/>
                  </a:cubicBezTo>
                  <a:close/>
                </a:path>
              </a:pathLst>
            </a:custGeom>
            <a:solidFill>
              <a:srgbClr val="98C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6;p22">
              <a:extLst>
                <a:ext uri="{FF2B5EF4-FFF2-40B4-BE49-F238E27FC236}">
                  <a16:creationId xmlns:a16="http://schemas.microsoft.com/office/drawing/2014/main" id="{721DB1DF-DFD4-FEA6-39CD-C5E901CFD192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;p22">
              <a:extLst>
                <a:ext uri="{FF2B5EF4-FFF2-40B4-BE49-F238E27FC236}">
                  <a16:creationId xmlns:a16="http://schemas.microsoft.com/office/drawing/2014/main" id="{172E12B5-E19E-C68D-31E4-3CC2786EE3F4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8;p22">
              <a:extLst>
                <a:ext uri="{FF2B5EF4-FFF2-40B4-BE49-F238E27FC236}">
                  <a16:creationId xmlns:a16="http://schemas.microsoft.com/office/drawing/2014/main" id="{A206A935-66F7-A38D-D8A3-1DF90114FF7C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9;p22">
              <a:extLst>
                <a:ext uri="{FF2B5EF4-FFF2-40B4-BE49-F238E27FC236}">
                  <a16:creationId xmlns:a16="http://schemas.microsoft.com/office/drawing/2014/main" id="{B9044A48-9FAC-79F0-F14A-3345A6E448D4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70;p22">
              <a:extLst>
                <a:ext uri="{FF2B5EF4-FFF2-40B4-BE49-F238E27FC236}">
                  <a16:creationId xmlns:a16="http://schemas.microsoft.com/office/drawing/2014/main" id="{B87F21E2-E4EF-0ECB-E422-B15954784FD7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71;p22">
              <a:extLst>
                <a:ext uri="{FF2B5EF4-FFF2-40B4-BE49-F238E27FC236}">
                  <a16:creationId xmlns:a16="http://schemas.microsoft.com/office/drawing/2014/main" id="{824056C6-B5BD-8935-E19E-C4898598E53E}"/>
                </a:ext>
              </a:extLst>
            </p:cNvPr>
            <p:cNvSpPr/>
            <p:nvPr/>
          </p:nvSpPr>
          <p:spPr>
            <a:xfrm>
              <a:off x="1548661" y="3538972"/>
              <a:ext cx="871966" cy="1662854"/>
            </a:xfrm>
            <a:custGeom>
              <a:avLst/>
              <a:gdLst/>
              <a:ahLst/>
              <a:cxnLst/>
              <a:rect l="l" t="t" r="r" b="b"/>
              <a:pathLst>
                <a:path w="17089" h="32589" extrusionOk="0">
                  <a:moveTo>
                    <a:pt x="712" y="1"/>
                  </a:moveTo>
                  <a:cubicBezTo>
                    <a:pt x="493" y="1"/>
                    <a:pt x="265" y="119"/>
                    <a:pt x="166" y="307"/>
                  </a:cubicBezTo>
                  <a:cubicBezTo>
                    <a:pt x="1" y="621"/>
                    <a:pt x="103" y="949"/>
                    <a:pt x="386" y="1145"/>
                  </a:cubicBezTo>
                  <a:lnTo>
                    <a:pt x="386" y="1146"/>
                  </a:lnTo>
                  <a:cubicBezTo>
                    <a:pt x="915" y="1513"/>
                    <a:pt x="1436" y="1893"/>
                    <a:pt x="1948" y="2286"/>
                  </a:cubicBezTo>
                  <a:cubicBezTo>
                    <a:pt x="1966" y="2299"/>
                    <a:pt x="1984" y="2313"/>
                    <a:pt x="2001" y="2327"/>
                  </a:cubicBezTo>
                  <a:lnTo>
                    <a:pt x="2001" y="2327"/>
                  </a:lnTo>
                  <a:cubicBezTo>
                    <a:pt x="2008" y="2332"/>
                    <a:pt x="2018" y="2340"/>
                    <a:pt x="2035" y="2352"/>
                  </a:cubicBezTo>
                  <a:cubicBezTo>
                    <a:pt x="2097" y="2401"/>
                    <a:pt x="2161" y="2450"/>
                    <a:pt x="2224" y="2500"/>
                  </a:cubicBezTo>
                  <a:cubicBezTo>
                    <a:pt x="2351" y="2599"/>
                    <a:pt x="2476" y="2700"/>
                    <a:pt x="2600" y="2800"/>
                  </a:cubicBezTo>
                  <a:cubicBezTo>
                    <a:pt x="2842" y="2994"/>
                    <a:pt x="3080" y="3191"/>
                    <a:pt x="3318" y="3392"/>
                  </a:cubicBezTo>
                  <a:cubicBezTo>
                    <a:pt x="4251" y="4181"/>
                    <a:pt x="5146" y="5012"/>
                    <a:pt x="5997" y="5889"/>
                  </a:cubicBezTo>
                  <a:cubicBezTo>
                    <a:pt x="6819" y="6734"/>
                    <a:pt x="7599" y="7618"/>
                    <a:pt x="8332" y="8541"/>
                  </a:cubicBezTo>
                  <a:cubicBezTo>
                    <a:pt x="8379" y="8600"/>
                    <a:pt x="8425" y="8659"/>
                    <a:pt x="8470" y="8717"/>
                  </a:cubicBezTo>
                  <a:cubicBezTo>
                    <a:pt x="8489" y="8740"/>
                    <a:pt x="8508" y="8764"/>
                    <a:pt x="8526" y="8788"/>
                  </a:cubicBezTo>
                  <a:cubicBezTo>
                    <a:pt x="8527" y="8789"/>
                    <a:pt x="8533" y="8797"/>
                    <a:pt x="8540" y="8806"/>
                  </a:cubicBezTo>
                  <a:lnTo>
                    <a:pt x="8540" y="8806"/>
                  </a:lnTo>
                  <a:cubicBezTo>
                    <a:pt x="8540" y="8805"/>
                    <a:pt x="8539" y="8805"/>
                    <a:pt x="8539" y="8805"/>
                  </a:cubicBezTo>
                  <a:lnTo>
                    <a:pt x="8539" y="8805"/>
                  </a:lnTo>
                  <a:cubicBezTo>
                    <a:pt x="8539" y="8805"/>
                    <a:pt x="8591" y="8871"/>
                    <a:pt x="8594" y="8876"/>
                  </a:cubicBezTo>
                  <a:cubicBezTo>
                    <a:pt x="8612" y="8900"/>
                    <a:pt x="8630" y="8924"/>
                    <a:pt x="8648" y="8946"/>
                  </a:cubicBezTo>
                  <a:cubicBezTo>
                    <a:pt x="8697" y="9011"/>
                    <a:pt x="8747" y="9076"/>
                    <a:pt x="8796" y="9142"/>
                  </a:cubicBezTo>
                  <a:cubicBezTo>
                    <a:pt x="8969" y="9374"/>
                    <a:pt x="9141" y="9607"/>
                    <a:pt x="9309" y="9843"/>
                  </a:cubicBezTo>
                  <a:cubicBezTo>
                    <a:pt x="9643" y="10310"/>
                    <a:pt x="9964" y="10787"/>
                    <a:pt x="10274" y="11272"/>
                  </a:cubicBezTo>
                  <a:cubicBezTo>
                    <a:pt x="10893" y="12240"/>
                    <a:pt x="11462" y="13240"/>
                    <a:pt x="11979" y="14267"/>
                  </a:cubicBezTo>
                  <a:cubicBezTo>
                    <a:pt x="12239" y="14781"/>
                    <a:pt x="12486" y="15303"/>
                    <a:pt x="12719" y="15831"/>
                  </a:cubicBezTo>
                  <a:cubicBezTo>
                    <a:pt x="12772" y="15951"/>
                    <a:pt x="12824" y="16072"/>
                    <a:pt x="12876" y="16192"/>
                  </a:cubicBezTo>
                  <a:cubicBezTo>
                    <a:pt x="12885" y="16214"/>
                    <a:pt x="12895" y="16236"/>
                    <a:pt x="12905" y="16258"/>
                  </a:cubicBezTo>
                  <a:lnTo>
                    <a:pt x="12905" y="16258"/>
                  </a:lnTo>
                  <a:cubicBezTo>
                    <a:pt x="12907" y="16265"/>
                    <a:pt x="12911" y="16275"/>
                    <a:pt x="12917" y="16288"/>
                  </a:cubicBezTo>
                  <a:cubicBezTo>
                    <a:pt x="12946" y="16356"/>
                    <a:pt x="12974" y="16423"/>
                    <a:pt x="13001" y="16490"/>
                  </a:cubicBezTo>
                  <a:cubicBezTo>
                    <a:pt x="13113" y="16761"/>
                    <a:pt x="13221" y="17033"/>
                    <a:pt x="13326" y="17307"/>
                  </a:cubicBezTo>
                  <a:cubicBezTo>
                    <a:pt x="14152" y="19464"/>
                    <a:pt x="14766" y="21701"/>
                    <a:pt x="15181" y="23973"/>
                  </a:cubicBezTo>
                  <a:cubicBezTo>
                    <a:pt x="15286" y="24554"/>
                    <a:pt x="15379" y="25137"/>
                    <a:pt x="15460" y="25721"/>
                  </a:cubicBezTo>
                  <a:cubicBezTo>
                    <a:pt x="15461" y="25728"/>
                    <a:pt x="15463" y="25740"/>
                    <a:pt x="15465" y="25753"/>
                  </a:cubicBezTo>
                  <a:lnTo>
                    <a:pt x="15465" y="25753"/>
                  </a:lnTo>
                  <a:cubicBezTo>
                    <a:pt x="15468" y="25778"/>
                    <a:pt x="15471" y="25804"/>
                    <a:pt x="15474" y="25829"/>
                  </a:cubicBezTo>
                  <a:cubicBezTo>
                    <a:pt x="15484" y="25904"/>
                    <a:pt x="15494" y="25981"/>
                    <a:pt x="15504" y="26056"/>
                  </a:cubicBezTo>
                  <a:cubicBezTo>
                    <a:pt x="15523" y="26208"/>
                    <a:pt x="15542" y="26360"/>
                    <a:pt x="15558" y="26511"/>
                  </a:cubicBezTo>
                  <a:cubicBezTo>
                    <a:pt x="15593" y="26809"/>
                    <a:pt x="15625" y="27106"/>
                    <a:pt x="15652" y="27404"/>
                  </a:cubicBezTo>
                  <a:cubicBezTo>
                    <a:pt x="15768" y="28623"/>
                    <a:pt x="15832" y="29847"/>
                    <a:pt x="15849" y="31071"/>
                  </a:cubicBezTo>
                  <a:cubicBezTo>
                    <a:pt x="15853" y="31372"/>
                    <a:pt x="15855" y="31674"/>
                    <a:pt x="15854" y="31975"/>
                  </a:cubicBezTo>
                  <a:cubicBezTo>
                    <a:pt x="15853" y="32289"/>
                    <a:pt x="16123" y="32589"/>
                    <a:pt x="16443" y="32589"/>
                  </a:cubicBezTo>
                  <a:cubicBezTo>
                    <a:pt x="16451" y="32589"/>
                    <a:pt x="16458" y="32589"/>
                    <a:pt x="16466" y="32588"/>
                  </a:cubicBezTo>
                  <a:cubicBezTo>
                    <a:pt x="16800" y="32573"/>
                    <a:pt x="17078" y="32319"/>
                    <a:pt x="17079" y="31975"/>
                  </a:cubicBezTo>
                  <a:cubicBezTo>
                    <a:pt x="17088" y="29486"/>
                    <a:pt x="16906" y="26999"/>
                    <a:pt x="16514" y="24540"/>
                  </a:cubicBezTo>
                  <a:cubicBezTo>
                    <a:pt x="16144" y="22221"/>
                    <a:pt x="15573" y="19934"/>
                    <a:pt x="14782" y="17722"/>
                  </a:cubicBezTo>
                  <a:cubicBezTo>
                    <a:pt x="13988" y="15505"/>
                    <a:pt x="12982" y="13360"/>
                    <a:pt x="11762" y="11345"/>
                  </a:cubicBezTo>
                  <a:cubicBezTo>
                    <a:pt x="10526" y="9302"/>
                    <a:pt x="9071" y="7387"/>
                    <a:pt x="7447" y="5635"/>
                  </a:cubicBezTo>
                  <a:cubicBezTo>
                    <a:pt x="5733" y="3787"/>
                    <a:pt x="3822" y="2129"/>
                    <a:pt x="1786" y="644"/>
                  </a:cubicBezTo>
                  <a:cubicBezTo>
                    <a:pt x="1528" y="455"/>
                    <a:pt x="1267" y="269"/>
                    <a:pt x="1004" y="88"/>
                  </a:cubicBezTo>
                  <a:cubicBezTo>
                    <a:pt x="919" y="28"/>
                    <a:pt x="816" y="1"/>
                    <a:pt x="712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72;p22">
              <a:extLst>
                <a:ext uri="{FF2B5EF4-FFF2-40B4-BE49-F238E27FC236}">
                  <a16:creationId xmlns:a16="http://schemas.microsoft.com/office/drawing/2014/main" id="{043277FC-0B98-F9E6-0BBA-34855B2E4620}"/>
                </a:ext>
              </a:extLst>
            </p:cNvPr>
            <p:cNvSpPr/>
            <p:nvPr/>
          </p:nvSpPr>
          <p:spPr>
            <a:xfrm>
              <a:off x="2127284" y="3718172"/>
              <a:ext cx="183078" cy="509281"/>
            </a:xfrm>
            <a:custGeom>
              <a:avLst/>
              <a:gdLst/>
              <a:ahLst/>
              <a:cxnLst/>
              <a:rect l="l" t="t" r="r" b="b"/>
              <a:pathLst>
                <a:path w="3588" h="9981" extrusionOk="0">
                  <a:moveTo>
                    <a:pt x="2948" y="0"/>
                  </a:moveTo>
                  <a:cubicBezTo>
                    <a:pt x="2843" y="0"/>
                    <a:pt x="2738" y="24"/>
                    <a:pt x="2648" y="82"/>
                  </a:cubicBezTo>
                  <a:cubicBezTo>
                    <a:pt x="2515" y="167"/>
                    <a:pt x="2406" y="291"/>
                    <a:pt x="2366" y="448"/>
                  </a:cubicBezTo>
                  <a:cubicBezTo>
                    <a:pt x="2229" y="990"/>
                    <a:pt x="2089" y="1530"/>
                    <a:pt x="1947" y="2071"/>
                  </a:cubicBezTo>
                  <a:cubicBezTo>
                    <a:pt x="1807" y="2604"/>
                    <a:pt x="1665" y="3135"/>
                    <a:pt x="1522" y="3667"/>
                  </a:cubicBezTo>
                  <a:cubicBezTo>
                    <a:pt x="1375" y="4215"/>
                    <a:pt x="1227" y="4762"/>
                    <a:pt x="1079" y="5310"/>
                  </a:cubicBezTo>
                  <a:cubicBezTo>
                    <a:pt x="924" y="5889"/>
                    <a:pt x="767" y="6469"/>
                    <a:pt x="613" y="7048"/>
                  </a:cubicBezTo>
                  <a:cubicBezTo>
                    <a:pt x="442" y="7683"/>
                    <a:pt x="274" y="8318"/>
                    <a:pt x="107" y="8954"/>
                  </a:cubicBezTo>
                  <a:cubicBezTo>
                    <a:pt x="86" y="9038"/>
                    <a:pt x="64" y="9122"/>
                    <a:pt x="42" y="9206"/>
                  </a:cubicBezTo>
                  <a:cubicBezTo>
                    <a:pt x="1" y="9362"/>
                    <a:pt x="22" y="9540"/>
                    <a:pt x="104" y="9679"/>
                  </a:cubicBezTo>
                  <a:cubicBezTo>
                    <a:pt x="178" y="9806"/>
                    <a:pt x="323" y="9927"/>
                    <a:pt x="470" y="9960"/>
                  </a:cubicBezTo>
                  <a:cubicBezTo>
                    <a:pt x="526" y="9973"/>
                    <a:pt x="584" y="9980"/>
                    <a:pt x="643" y="9980"/>
                  </a:cubicBezTo>
                  <a:cubicBezTo>
                    <a:pt x="748" y="9980"/>
                    <a:pt x="852" y="9956"/>
                    <a:pt x="941" y="9898"/>
                  </a:cubicBezTo>
                  <a:cubicBezTo>
                    <a:pt x="1076" y="9812"/>
                    <a:pt x="1182" y="9689"/>
                    <a:pt x="1224" y="9532"/>
                  </a:cubicBezTo>
                  <a:cubicBezTo>
                    <a:pt x="1392" y="8888"/>
                    <a:pt x="1562" y="8244"/>
                    <a:pt x="1734" y="7601"/>
                  </a:cubicBezTo>
                  <a:cubicBezTo>
                    <a:pt x="1889" y="7015"/>
                    <a:pt x="2047" y="6430"/>
                    <a:pt x="2204" y="5845"/>
                  </a:cubicBezTo>
                  <a:cubicBezTo>
                    <a:pt x="2353" y="5294"/>
                    <a:pt x="2501" y="4744"/>
                    <a:pt x="2649" y="4194"/>
                  </a:cubicBezTo>
                  <a:cubicBezTo>
                    <a:pt x="2797" y="3643"/>
                    <a:pt x="2935" y="3129"/>
                    <a:pt x="3076" y="2595"/>
                  </a:cubicBezTo>
                  <a:cubicBezTo>
                    <a:pt x="3217" y="2057"/>
                    <a:pt x="3358" y="1519"/>
                    <a:pt x="3496" y="980"/>
                  </a:cubicBezTo>
                  <a:cubicBezTo>
                    <a:pt x="3513" y="911"/>
                    <a:pt x="3531" y="843"/>
                    <a:pt x="3547" y="774"/>
                  </a:cubicBezTo>
                  <a:cubicBezTo>
                    <a:pt x="3587" y="619"/>
                    <a:pt x="3567" y="442"/>
                    <a:pt x="3486" y="301"/>
                  </a:cubicBezTo>
                  <a:cubicBezTo>
                    <a:pt x="3412" y="175"/>
                    <a:pt x="3266" y="53"/>
                    <a:pt x="3120" y="20"/>
                  </a:cubicBezTo>
                  <a:cubicBezTo>
                    <a:pt x="3064" y="8"/>
                    <a:pt x="3006" y="0"/>
                    <a:pt x="2948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73;p22">
              <a:extLst>
                <a:ext uri="{FF2B5EF4-FFF2-40B4-BE49-F238E27FC236}">
                  <a16:creationId xmlns:a16="http://schemas.microsoft.com/office/drawing/2014/main" id="{7F124E64-1C0C-2B60-5BAE-ACDCD850C134}"/>
                </a:ext>
              </a:extLst>
            </p:cNvPr>
            <p:cNvSpPr/>
            <p:nvPr/>
          </p:nvSpPr>
          <p:spPr>
            <a:xfrm>
              <a:off x="2323373" y="4302816"/>
              <a:ext cx="330336" cy="428202"/>
            </a:xfrm>
            <a:custGeom>
              <a:avLst/>
              <a:gdLst/>
              <a:ahLst/>
              <a:cxnLst/>
              <a:rect l="l" t="t" r="r" b="b"/>
              <a:pathLst>
                <a:path w="6474" h="8392" extrusionOk="0">
                  <a:moveTo>
                    <a:pt x="1728" y="5491"/>
                  </a:moveTo>
                  <a:cubicBezTo>
                    <a:pt x="1710" y="5514"/>
                    <a:pt x="1692" y="5537"/>
                    <a:pt x="1674" y="5560"/>
                  </a:cubicBezTo>
                  <a:lnTo>
                    <a:pt x="1674" y="5560"/>
                  </a:lnTo>
                  <a:cubicBezTo>
                    <a:pt x="1692" y="5537"/>
                    <a:pt x="1710" y="5514"/>
                    <a:pt x="1728" y="5491"/>
                  </a:cubicBezTo>
                  <a:close/>
                  <a:moveTo>
                    <a:pt x="5843" y="1"/>
                  </a:moveTo>
                  <a:cubicBezTo>
                    <a:pt x="5792" y="1"/>
                    <a:pt x="5740" y="8"/>
                    <a:pt x="5690" y="24"/>
                  </a:cubicBezTo>
                  <a:cubicBezTo>
                    <a:pt x="5641" y="44"/>
                    <a:pt x="5593" y="64"/>
                    <a:pt x="5544" y="86"/>
                  </a:cubicBezTo>
                  <a:cubicBezTo>
                    <a:pt x="5451" y="140"/>
                    <a:pt x="5379" y="214"/>
                    <a:pt x="5324" y="305"/>
                  </a:cubicBezTo>
                  <a:cubicBezTo>
                    <a:pt x="4856" y="992"/>
                    <a:pt x="4398" y="1685"/>
                    <a:pt x="3934" y="2374"/>
                  </a:cubicBezTo>
                  <a:cubicBezTo>
                    <a:pt x="3463" y="3074"/>
                    <a:pt x="2987" y="3773"/>
                    <a:pt x="2494" y="4457"/>
                  </a:cubicBezTo>
                  <a:cubicBezTo>
                    <a:pt x="2212" y="4847"/>
                    <a:pt x="1926" y="5235"/>
                    <a:pt x="1633" y="5615"/>
                  </a:cubicBezTo>
                  <a:cubicBezTo>
                    <a:pt x="1647" y="5597"/>
                    <a:pt x="1661" y="5578"/>
                    <a:pt x="1674" y="5560"/>
                  </a:cubicBezTo>
                  <a:lnTo>
                    <a:pt x="1674" y="5560"/>
                  </a:lnTo>
                  <a:cubicBezTo>
                    <a:pt x="1309" y="6031"/>
                    <a:pt x="932" y="6493"/>
                    <a:pt x="541" y="6943"/>
                  </a:cubicBezTo>
                  <a:cubicBezTo>
                    <a:pt x="423" y="7078"/>
                    <a:pt x="304" y="7211"/>
                    <a:pt x="183" y="7344"/>
                  </a:cubicBezTo>
                  <a:cubicBezTo>
                    <a:pt x="123" y="7401"/>
                    <a:pt x="80" y="7466"/>
                    <a:pt x="57" y="7542"/>
                  </a:cubicBezTo>
                  <a:cubicBezTo>
                    <a:pt x="18" y="7615"/>
                    <a:pt x="0" y="7694"/>
                    <a:pt x="4" y="7778"/>
                  </a:cubicBezTo>
                  <a:cubicBezTo>
                    <a:pt x="0" y="7862"/>
                    <a:pt x="18" y="7941"/>
                    <a:pt x="57" y="8014"/>
                  </a:cubicBezTo>
                  <a:cubicBezTo>
                    <a:pt x="80" y="8090"/>
                    <a:pt x="123" y="8156"/>
                    <a:pt x="183" y="8211"/>
                  </a:cubicBezTo>
                  <a:cubicBezTo>
                    <a:pt x="296" y="8315"/>
                    <a:pt x="442" y="8392"/>
                    <a:pt x="598" y="8392"/>
                  </a:cubicBezTo>
                  <a:cubicBezTo>
                    <a:pt x="604" y="8392"/>
                    <a:pt x="610" y="8391"/>
                    <a:pt x="616" y="8391"/>
                  </a:cubicBezTo>
                  <a:cubicBezTo>
                    <a:pt x="779" y="8384"/>
                    <a:pt x="939" y="8332"/>
                    <a:pt x="1050" y="8211"/>
                  </a:cubicBezTo>
                  <a:cubicBezTo>
                    <a:pt x="1451" y="7769"/>
                    <a:pt x="1837" y="7313"/>
                    <a:pt x="2210" y="6846"/>
                  </a:cubicBezTo>
                  <a:cubicBezTo>
                    <a:pt x="2606" y="6352"/>
                    <a:pt x="2991" y="5847"/>
                    <a:pt x="3365" y="5335"/>
                  </a:cubicBezTo>
                  <a:cubicBezTo>
                    <a:pt x="3705" y="4869"/>
                    <a:pt x="4037" y="4395"/>
                    <a:pt x="4364" y="3918"/>
                  </a:cubicBezTo>
                  <a:cubicBezTo>
                    <a:pt x="4689" y="3445"/>
                    <a:pt x="5008" y="2970"/>
                    <a:pt x="5326" y="2495"/>
                  </a:cubicBezTo>
                  <a:cubicBezTo>
                    <a:pt x="5638" y="2027"/>
                    <a:pt x="5951" y="1559"/>
                    <a:pt x="6267" y="1095"/>
                  </a:cubicBezTo>
                  <a:cubicBezTo>
                    <a:pt x="6304" y="1038"/>
                    <a:pt x="6343" y="981"/>
                    <a:pt x="6382" y="923"/>
                  </a:cubicBezTo>
                  <a:cubicBezTo>
                    <a:pt x="6427" y="853"/>
                    <a:pt x="6451" y="778"/>
                    <a:pt x="6455" y="696"/>
                  </a:cubicBezTo>
                  <a:cubicBezTo>
                    <a:pt x="6474" y="615"/>
                    <a:pt x="6470" y="533"/>
                    <a:pt x="6443" y="452"/>
                  </a:cubicBezTo>
                  <a:cubicBezTo>
                    <a:pt x="6425" y="372"/>
                    <a:pt x="6388" y="303"/>
                    <a:pt x="6334" y="244"/>
                  </a:cubicBezTo>
                  <a:cubicBezTo>
                    <a:pt x="6290" y="176"/>
                    <a:pt x="6234" y="125"/>
                    <a:pt x="6163" y="86"/>
                  </a:cubicBezTo>
                  <a:cubicBezTo>
                    <a:pt x="6065" y="34"/>
                    <a:pt x="5954" y="1"/>
                    <a:pt x="5843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74;p22">
              <a:extLst>
                <a:ext uri="{FF2B5EF4-FFF2-40B4-BE49-F238E27FC236}">
                  <a16:creationId xmlns:a16="http://schemas.microsoft.com/office/drawing/2014/main" id="{DF598B2A-154A-C1F7-B1A9-58E9806D0F50}"/>
                </a:ext>
              </a:extLst>
            </p:cNvPr>
            <p:cNvSpPr/>
            <p:nvPr/>
          </p:nvSpPr>
          <p:spPr>
            <a:xfrm>
              <a:off x="1675560" y="4229544"/>
              <a:ext cx="560306" cy="124705"/>
            </a:xfrm>
            <a:custGeom>
              <a:avLst/>
              <a:gdLst/>
              <a:ahLst/>
              <a:cxnLst/>
              <a:rect l="l" t="t" r="r" b="b"/>
              <a:pathLst>
                <a:path w="10981" h="2444" extrusionOk="0">
                  <a:moveTo>
                    <a:pt x="605" y="0"/>
                  </a:moveTo>
                  <a:cubicBezTo>
                    <a:pt x="455" y="0"/>
                    <a:pt x="290" y="75"/>
                    <a:pt x="186" y="180"/>
                  </a:cubicBezTo>
                  <a:cubicBezTo>
                    <a:pt x="79" y="287"/>
                    <a:pt x="0" y="461"/>
                    <a:pt x="7" y="613"/>
                  </a:cubicBezTo>
                  <a:cubicBezTo>
                    <a:pt x="14" y="772"/>
                    <a:pt x="66" y="936"/>
                    <a:pt x="186" y="1046"/>
                  </a:cubicBezTo>
                  <a:cubicBezTo>
                    <a:pt x="308" y="1158"/>
                    <a:pt x="452" y="1221"/>
                    <a:pt x="620" y="1226"/>
                  </a:cubicBezTo>
                  <a:cubicBezTo>
                    <a:pt x="1289" y="1245"/>
                    <a:pt x="1959" y="1302"/>
                    <a:pt x="2625" y="1380"/>
                  </a:cubicBezTo>
                  <a:cubicBezTo>
                    <a:pt x="2819" y="1404"/>
                    <a:pt x="3013" y="1428"/>
                    <a:pt x="3207" y="1454"/>
                  </a:cubicBezTo>
                  <a:lnTo>
                    <a:pt x="3044" y="1433"/>
                  </a:lnTo>
                  <a:lnTo>
                    <a:pt x="3044" y="1433"/>
                  </a:lnTo>
                  <a:cubicBezTo>
                    <a:pt x="4004" y="1562"/>
                    <a:pt x="4959" y="1725"/>
                    <a:pt x="5914" y="1883"/>
                  </a:cubicBezTo>
                  <a:cubicBezTo>
                    <a:pt x="6898" y="2046"/>
                    <a:pt x="7882" y="2205"/>
                    <a:pt x="8871" y="2321"/>
                  </a:cubicBezTo>
                  <a:cubicBezTo>
                    <a:pt x="9367" y="2377"/>
                    <a:pt x="9863" y="2422"/>
                    <a:pt x="10361" y="2443"/>
                  </a:cubicBezTo>
                  <a:cubicBezTo>
                    <a:pt x="10368" y="2444"/>
                    <a:pt x="10375" y="2444"/>
                    <a:pt x="10381" y="2444"/>
                  </a:cubicBezTo>
                  <a:cubicBezTo>
                    <a:pt x="10529" y="2444"/>
                    <a:pt x="10693" y="2366"/>
                    <a:pt x="10795" y="2264"/>
                  </a:cubicBezTo>
                  <a:cubicBezTo>
                    <a:pt x="10902" y="2159"/>
                    <a:pt x="10981" y="1984"/>
                    <a:pt x="10974" y="1832"/>
                  </a:cubicBezTo>
                  <a:cubicBezTo>
                    <a:pt x="10967" y="1672"/>
                    <a:pt x="10915" y="1508"/>
                    <a:pt x="10795" y="1398"/>
                  </a:cubicBezTo>
                  <a:cubicBezTo>
                    <a:pt x="10672" y="1285"/>
                    <a:pt x="10530" y="1226"/>
                    <a:pt x="10361" y="1218"/>
                  </a:cubicBezTo>
                  <a:lnTo>
                    <a:pt x="10362" y="1218"/>
                  </a:lnTo>
                  <a:cubicBezTo>
                    <a:pt x="9826" y="1194"/>
                    <a:pt x="9290" y="1144"/>
                    <a:pt x="8757" y="1082"/>
                  </a:cubicBezTo>
                  <a:cubicBezTo>
                    <a:pt x="8601" y="1063"/>
                    <a:pt x="8443" y="1043"/>
                    <a:pt x="8286" y="1021"/>
                  </a:cubicBezTo>
                  <a:lnTo>
                    <a:pt x="8286" y="1021"/>
                  </a:lnTo>
                  <a:lnTo>
                    <a:pt x="8449" y="1043"/>
                  </a:lnTo>
                  <a:cubicBezTo>
                    <a:pt x="7444" y="909"/>
                    <a:pt x="6446" y="734"/>
                    <a:pt x="5445" y="569"/>
                  </a:cubicBezTo>
                  <a:cubicBezTo>
                    <a:pt x="4389" y="394"/>
                    <a:pt x="3332" y="228"/>
                    <a:pt x="2268" y="115"/>
                  </a:cubicBezTo>
                  <a:cubicBezTo>
                    <a:pt x="1720" y="57"/>
                    <a:pt x="1170" y="16"/>
                    <a:pt x="620" y="1"/>
                  </a:cubicBezTo>
                  <a:cubicBezTo>
                    <a:pt x="615" y="0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75;p22">
              <a:extLst>
                <a:ext uri="{FF2B5EF4-FFF2-40B4-BE49-F238E27FC236}">
                  <a16:creationId xmlns:a16="http://schemas.microsoft.com/office/drawing/2014/main" id="{03ACD193-38DD-5E8A-14CC-94627D18F660}"/>
                </a:ext>
              </a:extLst>
            </p:cNvPr>
            <p:cNvSpPr/>
            <p:nvPr/>
          </p:nvSpPr>
          <p:spPr>
            <a:xfrm>
              <a:off x="1817103" y="4801433"/>
              <a:ext cx="557091" cy="108530"/>
            </a:xfrm>
            <a:custGeom>
              <a:avLst/>
              <a:gdLst/>
              <a:ahLst/>
              <a:cxnLst/>
              <a:rect l="l" t="t" r="r" b="b"/>
              <a:pathLst>
                <a:path w="10918" h="2127" extrusionOk="0">
                  <a:moveTo>
                    <a:pt x="10298" y="900"/>
                  </a:moveTo>
                  <a:cubicBezTo>
                    <a:pt x="10299" y="900"/>
                    <a:pt x="10299" y="900"/>
                    <a:pt x="10299" y="900"/>
                  </a:cubicBezTo>
                  <a:lnTo>
                    <a:pt x="10299" y="900"/>
                  </a:lnTo>
                  <a:cubicBezTo>
                    <a:pt x="10300" y="900"/>
                    <a:pt x="10300" y="900"/>
                    <a:pt x="10300" y="900"/>
                  </a:cubicBezTo>
                  <a:close/>
                  <a:moveTo>
                    <a:pt x="648" y="1"/>
                  </a:moveTo>
                  <a:cubicBezTo>
                    <a:pt x="614" y="1"/>
                    <a:pt x="580" y="5"/>
                    <a:pt x="546" y="12"/>
                  </a:cubicBezTo>
                  <a:cubicBezTo>
                    <a:pt x="464" y="16"/>
                    <a:pt x="388" y="40"/>
                    <a:pt x="318" y="85"/>
                  </a:cubicBezTo>
                  <a:cubicBezTo>
                    <a:pt x="191" y="159"/>
                    <a:pt x="69" y="305"/>
                    <a:pt x="37" y="451"/>
                  </a:cubicBezTo>
                  <a:cubicBezTo>
                    <a:pt x="0" y="608"/>
                    <a:pt x="8" y="784"/>
                    <a:pt x="98" y="923"/>
                  </a:cubicBezTo>
                  <a:cubicBezTo>
                    <a:pt x="180" y="1051"/>
                    <a:pt x="309" y="1178"/>
                    <a:pt x="464" y="1205"/>
                  </a:cubicBezTo>
                  <a:cubicBezTo>
                    <a:pt x="1224" y="1339"/>
                    <a:pt x="1985" y="1466"/>
                    <a:pt x="2749" y="1580"/>
                  </a:cubicBezTo>
                  <a:cubicBezTo>
                    <a:pt x="3453" y="1685"/>
                    <a:pt x="4159" y="1781"/>
                    <a:pt x="4866" y="1860"/>
                  </a:cubicBezTo>
                  <a:cubicBezTo>
                    <a:pt x="5453" y="1926"/>
                    <a:pt x="6042" y="1980"/>
                    <a:pt x="6632" y="2021"/>
                  </a:cubicBezTo>
                  <a:cubicBezTo>
                    <a:pt x="7197" y="2060"/>
                    <a:pt x="7764" y="2088"/>
                    <a:pt x="8331" y="2104"/>
                  </a:cubicBezTo>
                  <a:cubicBezTo>
                    <a:pt x="8898" y="2122"/>
                    <a:pt x="9495" y="2127"/>
                    <a:pt x="10076" y="2127"/>
                  </a:cubicBezTo>
                  <a:cubicBezTo>
                    <a:pt x="10150" y="2127"/>
                    <a:pt x="10224" y="2127"/>
                    <a:pt x="10298" y="2126"/>
                  </a:cubicBezTo>
                  <a:cubicBezTo>
                    <a:pt x="10456" y="2126"/>
                    <a:pt x="10621" y="2058"/>
                    <a:pt x="10732" y="1946"/>
                  </a:cubicBezTo>
                  <a:cubicBezTo>
                    <a:pt x="10839" y="1841"/>
                    <a:pt x="10918" y="1667"/>
                    <a:pt x="10912" y="1514"/>
                  </a:cubicBezTo>
                  <a:cubicBezTo>
                    <a:pt x="10904" y="1354"/>
                    <a:pt x="10853" y="1190"/>
                    <a:pt x="10732" y="1080"/>
                  </a:cubicBezTo>
                  <a:cubicBezTo>
                    <a:pt x="10613" y="971"/>
                    <a:pt x="10466" y="901"/>
                    <a:pt x="10299" y="900"/>
                  </a:cubicBezTo>
                  <a:lnTo>
                    <a:pt x="10299" y="900"/>
                  </a:lnTo>
                  <a:cubicBezTo>
                    <a:pt x="10183" y="901"/>
                    <a:pt x="10067" y="901"/>
                    <a:pt x="9950" y="901"/>
                  </a:cubicBezTo>
                  <a:cubicBezTo>
                    <a:pt x="9230" y="901"/>
                    <a:pt x="8510" y="890"/>
                    <a:pt x="7792" y="860"/>
                  </a:cubicBezTo>
                  <a:cubicBezTo>
                    <a:pt x="6961" y="826"/>
                    <a:pt x="6132" y="766"/>
                    <a:pt x="5307" y="682"/>
                  </a:cubicBezTo>
                  <a:cubicBezTo>
                    <a:pt x="4797" y="629"/>
                    <a:pt x="4288" y="568"/>
                    <a:pt x="3780" y="500"/>
                  </a:cubicBezTo>
                  <a:lnTo>
                    <a:pt x="3780" y="500"/>
                  </a:lnTo>
                  <a:lnTo>
                    <a:pt x="3943" y="522"/>
                  </a:lnTo>
                  <a:cubicBezTo>
                    <a:pt x="3143" y="414"/>
                    <a:pt x="2345" y="290"/>
                    <a:pt x="1549" y="154"/>
                  </a:cubicBezTo>
                  <a:cubicBezTo>
                    <a:pt x="1296" y="112"/>
                    <a:pt x="1042" y="68"/>
                    <a:pt x="790" y="24"/>
                  </a:cubicBezTo>
                  <a:cubicBezTo>
                    <a:pt x="743" y="8"/>
                    <a:pt x="695" y="1"/>
                    <a:pt x="648" y="1"/>
                  </a:cubicBezTo>
                  <a:close/>
                </a:path>
              </a:pathLst>
            </a:custGeom>
            <a:solidFill>
              <a:srgbClr val="C07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76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8D40-5C43-12B6-8A7D-56893D3024D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39148"/>
            <a:ext cx="1408794" cy="14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3">
            <a:extLst>
              <a:ext uri="{FF2B5EF4-FFF2-40B4-BE49-F238E27FC236}">
                <a16:creationId xmlns:a16="http://schemas.microsoft.com/office/drawing/2014/main" id="{7080A6B7-5820-6813-9C7B-0DEE39273CF5}"/>
              </a:ext>
            </a:extLst>
          </p:cNvPr>
          <p:cNvGrpSpPr/>
          <p:nvPr/>
        </p:nvGrpSpPr>
        <p:grpSpPr>
          <a:xfrm>
            <a:off x="848441" y="393632"/>
            <a:ext cx="10495118" cy="4431756"/>
            <a:chOff x="985496" y="382057"/>
            <a:chExt cx="10495118" cy="3953763"/>
          </a:xfrm>
        </p:grpSpPr>
        <p:sp>
          <p:nvSpPr>
            <p:cNvPr id="5" name="사각형: 둥근 모서리 5">
              <a:extLst>
                <a:ext uri="{FF2B5EF4-FFF2-40B4-BE49-F238E27FC236}">
                  <a16:creationId xmlns:a16="http://schemas.microsoft.com/office/drawing/2014/main" id="{B42C1C15-3E15-AE93-4D84-D2BE804115AC}"/>
                </a:ext>
              </a:extLst>
            </p:cNvPr>
            <p:cNvSpPr/>
            <p:nvPr/>
          </p:nvSpPr>
          <p:spPr>
            <a:xfrm>
              <a:off x="1395706" y="1466432"/>
              <a:ext cx="9683236" cy="2869388"/>
            </a:xfrm>
            <a:custGeom>
              <a:avLst/>
              <a:gdLst>
                <a:gd name="connsiteX0" fmla="*/ 0 w 9683236"/>
                <a:gd name="connsiteY0" fmla="*/ 478241 h 2869388"/>
                <a:gd name="connsiteX1" fmla="*/ 478241 w 9683236"/>
                <a:gd name="connsiteY1" fmla="*/ 0 h 2869388"/>
                <a:gd name="connsiteX2" fmla="*/ 9204995 w 9683236"/>
                <a:gd name="connsiteY2" fmla="*/ 0 h 2869388"/>
                <a:gd name="connsiteX3" fmla="*/ 9683236 w 9683236"/>
                <a:gd name="connsiteY3" fmla="*/ 478241 h 2869388"/>
                <a:gd name="connsiteX4" fmla="*/ 9683236 w 9683236"/>
                <a:gd name="connsiteY4" fmla="*/ 2391147 h 2869388"/>
                <a:gd name="connsiteX5" fmla="*/ 9204995 w 9683236"/>
                <a:gd name="connsiteY5" fmla="*/ 2869388 h 2869388"/>
                <a:gd name="connsiteX6" fmla="*/ 478241 w 9683236"/>
                <a:gd name="connsiteY6" fmla="*/ 2869388 h 2869388"/>
                <a:gd name="connsiteX7" fmla="*/ 0 w 9683236"/>
                <a:gd name="connsiteY7" fmla="*/ 2391147 h 2869388"/>
                <a:gd name="connsiteX8" fmla="*/ 0 w 9683236"/>
                <a:gd name="connsiteY8" fmla="*/ 478241 h 286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83236" h="2869388" fill="none" extrusionOk="0">
                  <a:moveTo>
                    <a:pt x="0" y="478241"/>
                  </a:moveTo>
                  <a:cubicBezTo>
                    <a:pt x="-13408" y="201839"/>
                    <a:pt x="231213" y="-554"/>
                    <a:pt x="478241" y="0"/>
                  </a:cubicBezTo>
                  <a:cubicBezTo>
                    <a:pt x="3034150" y="-122456"/>
                    <a:pt x="4893621" y="-65013"/>
                    <a:pt x="9204995" y="0"/>
                  </a:cubicBezTo>
                  <a:cubicBezTo>
                    <a:pt x="9495265" y="-29914"/>
                    <a:pt x="9694416" y="221329"/>
                    <a:pt x="9683236" y="478241"/>
                  </a:cubicBezTo>
                  <a:cubicBezTo>
                    <a:pt x="9519477" y="1305139"/>
                    <a:pt x="9828485" y="1694651"/>
                    <a:pt x="9683236" y="2391147"/>
                  </a:cubicBezTo>
                  <a:cubicBezTo>
                    <a:pt x="9675802" y="2696136"/>
                    <a:pt x="9449947" y="2840249"/>
                    <a:pt x="9204995" y="2869388"/>
                  </a:cubicBezTo>
                  <a:cubicBezTo>
                    <a:pt x="6485216" y="2787217"/>
                    <a:pt x="1638646" y="2702455"/>
                    <a:pt x="478241" y="2869388"/>
                  </a:cubicBezTo>
                  <a:cubicBezTo>
                    <a:pt x="202177" y="2862879"/>
                    <a:pt x="-41393" y="2687972"/>
                    <a:pt x="0" y="2391147"/>
                  </a:cubicBezTo>
                  <a:cubicBezTo>
                    <a:pt x="144468" y="1759448"/>
                    <a:pt x="-147254" y="729696"/>
                    <a:pt x="0" y="478241"/>
                  </a:cubicBezTo>
                  <a:close/>
                </a:path>
                <a:path w="9683236" h="2869388" stroke="0" extrusionOk="0">
                  <a:moveTo>
                    <a:pt x="0" y="478241"/>
                  </a:moveTo>
                  <a:cubicBezTo>
                    <a:pt x="-23466" y="251432"/>
                    <a:pt x="245890" y="7956"/>
                    <a:pt x="478241" y="0"/>
                  </a:cubicBezTo>
                  <a:cubicBezTo>
                    <a:pt x="4501124" y="-134288"/>
                    <a:pt x="6447234" y="73305"/>
                    <a:pt x="9204995" y="0"/>
                  </a:cubicBezTo>
                  <a:cubicBezTo>
                    <a:pt x="9473726" y="-22376"/>
                    <a:pt x="9698364" y="189375"/>
                    <a:pt x="9683236" y="478241"/>
                  </a:cubicBezTo>
                  <a:cubicBezTo>
                    <a:pt x="9582662" y="1168971"/>
                    <a:pt x="9540423" y="1643489"/>
                    <a:pt x="9683236" y="2391147"/>
                  </a:cubicBezTo>
                  <a:cubicBezTo>
                    <a:pt x="9640435" y="2637599"/>
                    <a:pt x="9473300" y="2869108"/>
                    <a:pt x="9204995" y="2869388"/>
                  </a:cubicBezTo>
                  <a:cubicBezTo>
                    <a:pt x="5710191" y="2805347"/>
                    <a:pt x="1399480" y="2811663"/>
                    <a:pt x="478241" y="2869388"/>
                  </a:cubicBezTo>
                  <a:cubicBezTo>
                    <a:pt x="211748" y="2865200"/>
                    <a:pt x="-2507" y="2617373"/>
                    <a:pt x="0" y="2391147"/>
                  </a:cubicBezTo>
                  <a:cubicBezTo>
                    <a:pt x="91191" y="2162855"/>
                    <a:pt x="-43483" y="740228"/>
                    <a:pt x="0" y="478241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726636092">
                    <a:custGeom>
                      <a:avLst/>
                      <a:gdLst>
                        <a:gd name="connsiteX0" fmla="*/ 0 w 9683236"/>
                        <a:gd name="connsiteY0" fmla="*/ 536058 h 3216285"/>
                        <a:gd name="connsiteX1" fmla="*/ 536058 w 9683236"/>
                        <a:gd name="connsiteY1" fmla="*/ 0 h 3216285"/>
                        <a:gd name="connsiteX2" fmla="*/ 9147178 w 9683236"/>
                        <a:gd name="connsiteY2" fmla="*/ 0 h 3216285"/>
                        <a:gd name="connsiteX3" fmla="*/ 9683236 w 9683236"/>
                        <a:gd name="connsiteY3" fmla="*/ 536058 h 3216285"/>
                        <a:gd name="connsiteX4" fmla="*/ 9683236 w 9683236"/>
                        <a:gd name="connsiteY4" fmla="*/ 2680227 h 3216285"/>
                        <a:gd name="connsiteX5" fmla="*/ 9147178 w 9683236"/>
                        <a:gd name="connsiteY5" fmla="*/ 3216285 h 3216285"/>
                        <a:gd name="connsiteX6" fmla="*/ 536058 w 9683236"/>
                        <a:gd name="connsiteY6" fmla="*/ 3216285 h 3216285"/>
                        <a:gd name="connsiteX7" fmla="*/ 0 w 9683236"/>
                        <a:gd name="connsiteY7" fmla="*/ 2680227 h 3216285"/>
                        <a:gd name="connsiteX8" fmla="*/ 0 w 9683236"/>
                        <a:gd name="connsiteY8" fmla="*/ 536058 h 32162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683236" h="3216285" fill="none" extrusionOk="0">
                          <a:moveTo>
                            <a:pt x="0" y="536058"/>
                          </a:moveTo>
                          <a:cubicBezTo>
                            <a:pt x="-29735" y="212774"/>
                            <a:pt x="284054" y="-1428"/>
                            <a:pt x="536058" y="0"/>
                          </a:cubicBezTo>
                          <a:cubicBezTo>
                            <a:pt x="4491119" y="-122456"/>
                            <a:pt x="5980561" y="-65013"/>
                            <a:pt x="9147178" y="0"/>
                          </a:cubicBezTo>
                          <a:cubicBezTo>
                            <a:pt x="9457078" y="-15839"/>
                            <a:pt x="9699538" y="250520"/>
                            <a:pt x="9683236" y="536058"/>
                          </a:cubicBezTo>
                          <a:cubicBezTo>
                            <a:pt x="9519477" y="894592"/>
                            <a:pt x="9828485" y="1876082"/>
                            <a:pt x="9683236" y="2680227"/>
                          </a:cubicBezTo>
                          <a:cubicBezTo>
                            <a:pt x="9680424" y="2991741"/>
                            <a:pt x="9433221" y="3201065"/>
                            <a:pt x="9147178" y="3216285"/>
                          </a:cubicBezTo>
                          <a:cubicBezTo>
                            <a:pt x="5804429" y="3134114"/>
                            <a:pt x="1806330" y="3049352"/>
                            <a:pt x="536058" y="3216285"/>
                          </a:cubicBezTo>
                          <a:cubicBezTo>
                            <a:pt x="236664" y="3214466"/>
                            <a:pt x="-32058" y="3001609"/>
                            <a:pt x="0" y="2680227"/>
                          </a:cubicBezTo>
                          <a:cubicBezTo>
                            <a:pt x="144468" y="2315421"/>
                            <a:pt x="-147254" y="1315991"/>
                            <a:pt x="0" y="536058"/>
                          </a:cubicBezTo>
                          <a:close/>
                        </a:path>
                        <a:path w="9683236" h="3216285" stroke="0" extrusionOk="0">
                          <a:moveTo>
                            <a:pt x="0" y="536058"/>
                          </a:moveTo>
                          <a:cubicBezTo>
                            <a:pt x="-5809" y="249239"/>
                            <a:pt x="245480" y="1372"/>
                            <a:pt x="536058" y="0"/>
                          </a:cubicBezTo>
                          <a:cubicBezTo>
                            <a:pt x="2539679" y="-134288"/>
                            <a:pt x="6869293" y="73305"/>
                            <a:pt x="9147178" y="0"/>
                          </a:cubicBezTo>
                          <a:cubicBezTo>
                            <a:pt x="9452043" y="-42789"/>
                            <a:pt x="9688358" y="231623"/>
                            <a:pt x="9683236" y="536058"/>
                          </a:cubicBezTo>
                          <a:cubicBezTo>
                            <a:pt x="9582662" y="1377378"/>
                            <a:pt x="9540423" y="1650922"/>
                            <a:pt x="9683236" y="2680227"/>
                          </a:cubicBezTo>
                          <a:cubicBezTo>
                            <a:pt x="9634436" y="2956135"/>
                            <a:pt x="9463548" y="3214923"/>
                            <a:pt x="9147178" y="3216285"/>
                          </a:cubicBezTo>
                          <a:cubicBezTo>
                            <a:pt x="7154182" y="3152244"/>
                            <a:pt x="3349372" y="3158560"/>
                            <a:pt x="536058" y="3216285"/>
                          </a:cubicBezTo>
                          <a:cubicBezTo>
                            <a:pt x="223075" y="3186356"/>
                            <a:pt x="-978" y="2961499"/>
                            <a:pt x="0" y="2680227"/>
                          </a:cubicBezTo>
                          <a:cubicBezTo>
                            <a:pt x="91191" y="2141208"/>
                            <a:pt x="-43483" y="1480532"/>
                            <a:pt x="0" y="53605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6" name="그림 30" descr="나무, 꽃이(가) 표시된 사진&#10;&#10;자동 생성된 설명">
              <a:extLst>
                <a:ext uri="{FF2B5EF4-FFF2-40B4-BE49-F238E27FC236}">
                  <a16:creationId xmlns:a16="http://schemas.microsoft.com/office/drawing/2014/main" id="{B27E904E-0EF6-6114-134A-CE6C4C19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7701">
              <a:off x="7665246" y="730082"/>
              <a:ext cx="735496" cy="767755"/>
            </a:xfrm>
            <a:prstGeom prst="rect">
              <a:avLst/>
            </a:prstGeom>
          </p:spPr>
        </p:pic>
        <p:pic>
          <p:nvPicPr>
            <p:cNvPr id="7" name="그림 65" descr="꽃이(가) 표시된 사진&#10;&#10;자동 생성된 설명">
              <a:extLst>
                <a:ext uri="{FF2B5EF4-FFF2-40B4-BE49-F238E27FC236}">
                  <a16:creationId xmlns:a16="http://schemas.microsoft.com/office/drawing/2014/main" id="{19894EB9-A192-94A1-FC26-89CB5A8B4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50613">
              <a:off x="985496" y="950769"/>
              <a:ext cx="748999" cy="767755"/>
            </a:xfrm>
            <a:prstGeom prst="rect">
              <a:avLst/>
            </a:prstGeom>
          </p:spPr>
        </p:pic>
        <p:pic>
          <p:nvPicPr>
            <p:cNvPr id="8" name="그림 72" descr="옅은이(가) 표시된 사진&#10;&#10;자동 생성된 설명">
              <a:extLst>
                <a:ext uri="{FF2B5EF4-FFF2-40B4-BE49-F238E27FC236}">
                  <a16:creationId xmlns:a16="http://schemas.microsoft.com/office/drawing/2014/main" id="{F3ED2F4E-112F-74C4-A5DB-2C8A98F4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7464">
              <a:off x="1608977" y="382057"/>
              <a:ext cx="1310789" cy="1319514"/>
            </a:xfrm>
            <a:prstGeom prst="rect">
              <a:avLst/>
            </a:prstGeom>
          </p:spPr>
        </p:pic>
        <p:pic>
          <p:nvPicPr>
            <p:cNvPr id="9" name="그림 76" descr="음식이(가) 표시된 사진&#10;&#10;자동 생성된 설명">
              <a:extLst>
                <a:ext uri="{FF2B5EF4-FFF2-40B4-BE49-F238E27FC236}">
                  <a16:creationId xmlns:a16="http://schemas.microsoft.com/office/drawing/2014/main" id="{BCC0CA60-1A03-F367-68D5-D75B45E74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0030">
              <a:off x="2852117" y="475235"/>
              <a:ext cx="703451" cy="1037728"/>
            </a:xfrm>
            <a:prstGeom prst="rect">
              <a:avLst/>
            </a:prstGeom>
          </p:spPr>
        </p:pic>
        <p:pic>
          <p:nvPicPr>
            <p:cNvPr id="10" name="그림 78">
              <a:extLst>
                <a:ext uri="{FF2B5EF4-FFF2-40B4-BE49-F238E27FC236}">
                  <a16:creationId xmlns:a16="http://schemas.microsoft.com/office/drawing/2014/main" id="{0A653A71-73B5-4D2F-EC09-026B4C02C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7691">
              <a:off x="3584395" y="627885"/>
              <a:ext cx="1006542" cy="972146"/>
            </a:xfrm>
            <a:prstGeom prst="rect">
              <a:avLst/>
            </a:prstGeom>
          </p:spPr>
        </p:pic>
        <p:pic>
          <p:nvPicPr>
            <p:cNvPr id="11" name="그림 80" descr="꽃이(가) 표시된 사진&#10;&#10;자동 생성된 설명">
              <a:extLst>
                <a:ext uri="{FF2B5EF4-FFF2-40B4-BE49-F238E27FC236}">
                  <a16:creationId xmlns:a16="http://schemas.microsoft.com/office/drawing/2014/main" id="{B2B5E86E-AED0-A8C3-71AA-2DB526FC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7693">
              <a:off x="10050968" y="803043"/>
              <a:ext cx="609601" cy="661417"/>
            </a:xfrm>
            <a:prstGeom prst="rect">
              <a:avLst/>
            </a:prstGeom>
          </p:spPr>
        </p:pic>
        <p:pic>
          <p:nvPicPr>
            <p:cNvPr id="12" name="그림 82">
              <a:extLst>
                <a:ext uri="{FF2B5EF4-FFF2-40B4-BE49-F238E27FC236}">
                  <a16:creationId xmlns:a16="http://schemas.microsoft.com/office/drawing/2014/main" id="{BDAF0123-C6D7-2B59-66DB-A17A2739A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058">
              <a:off x="9251374" y="480082"/>
              <a:ext cx="1062593" cy="1083793"/>
            </a:xfrm>
            <a:prstGeom prst="rect">
              <a:avLst/>
            </a:prstGeom>
          </p:spPr>
        </p:pic>
        <p:pic>
          <p:nvPicPr>
            <p:cNvPr id="13" name="그림 51">
              <a:extLst>
                <a:ext uri="{FF2B5EF4-FFF2-40B4-BE49-F238E27FC236}">
                  <a16:creationId xmlns:a16="http://schemas.microsoft.com/office/drawing/2014/main" id="{EFC87BC7-6C60-0369-A4DB-76019397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52270">
              <a:off x="10491270" y="874785"/>
              <a:ext cx="1006542" cy="972146"/>
            </a:xfrm>
            <a:prstGeom prst="rect">
              <a:avLst/>
            </a:prstGeom>
          </p:spPr>
        </p:pic>
        <p:pic>
          <p:nvPicPr>
            <p:cNvPr id="14" name="그림 52" descr="음식이(가) 표시된 사진&#10;&#10;자동 생성된 설명">
              <a:extLst>
                <a:ext uri="{FF2B5EF4-FFF2-40B4-BE49-F238E27FC236}">
                  <a16:creationId xmlns:a16="http://schemas.microsoft.com/office/drawing/2014/main" id="{637E5207-A163-D039-B49F-E59611BC5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6945">
              <a:off x="8666387" y="730535"/>
              <a:ext cx="519830" cy="766851"/>
            </a:xfrm>
            <a:prstGeom prst="rect">
              <a:avLst/>
            </a:prstGeom>
          </p:spPr>
        </p:pic>
      </p:grpSp>
      <p:pic>
        <p:nvPicPr>
          <p:cNvPr id="15" name="그림 66" descr="장난감이(가) 표시된 사진&#10;&#10;자동 생성된 설명">
            <a:extLst>
              <a:ext uri="{FF2B5EF4-FFF2-40B4-BE49-F238E27FC236}">
                <a16:creationId xmlns:a16="http://schemas.microsoft.com/office/drawing/2014/main" id="{4D88F249-94DC-54FB-5420-7BADD818B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5"/>
          <a:stretch/>
        </p:blipFill>
        <p:spPr>
          <a:xfrm>
            <a:off x="8827754" y="3877519"/>
            <a:ext cx="3364245" cy="29993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754CC8-D12D-7AA9-1E8A-6F3302E6A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056" y="1764580"/>
            <a:ext cx="7462151" cy="2456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1817AB-D098-B9DC-0384-BD697FA19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7290" y="3891776"/>
            <a:ext cx="224352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1BD234A-3644-98D5-5EE1-347EE98DF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7" t="66941" r="44580"/>
          <a:stretch/>
        </p:blipFill>
        <p:spPr>
          <a:xfrm rot="3943887">
            <a:off x="10663857" y="443063"/>
            <a:ext cx="1159940" cy="13056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0F72C9C-0A92-151E-D922-6865C4CB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3" t="51546" r="36118" b="23712"/>
          <a:stretch/>
        </p:blipFill>
        <p:spPr>
          <a:xfrm>
            <a:off x="114680" y="75413"/>
            <a:ext cx="1666985" cy="1696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CF9A8D2-853D-341B-B80F-0B34580BA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5" t="27151" r="-1754" b="48107"/>
          <a:stretch/>
        </p:blipFill>
        <p:spPr>
          <a:xfrm>
            <a:off x="4047229" y="4717867"/>
            <a:ext cx="1666985" cy="169682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8C2C8E9-8F40-FB7B-42DD-7F6F17E46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2" t="-377" r="-601" b="75635"/>
          <a:stretch/>
        </p:blipFill>
        <p:spPr>
          <a:xfrm>
            <a:off x="5597158" y="196073"/>
            <a:ext cx="1666985" cy="169682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6E0941D-967E-3FE7-241C-A14550B0F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1" y="2426121"/>
            <a:ext cx="72365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1BD234A-3644-98D5-5EE1-347EE98DF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7" t="66941" r="44580"/>
          <a:stretch/>
        </p:blipFill>
        <p:spPr>
          <a:xfrm rot="3943887">
            <a:off x="10663857" y="443063"/>
            <a:ext cx="1159940" cy="13056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0F72C9C-0A92-151E-D922-6865C4CB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3" t="51546" r="36118" b="23712"/>
          <a:stretch/>
        </p:blipFill>
        <p:spPr>
          <a:xfrm>
            <a:off x="114680" y="75413"/>
            <a:ext cx="1666985" cy="1696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CF9A8D2-853D-341B-B80F-0B34580BA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5" t="27151" r="-1754" b="48107"/>
          <a:stretch/>
        </p:blipFill>
        <p:spPr>
          <a:xfrm>
            <a:off x="4047229" y="4717867"/>
            <a:ext cx="1666985" cy="169682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8C2C8E9-8F40-FB7B-42DD-7F6F17E46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2" t="-377" r="-601" b="75635"/>
          <a:stretch/>
        </p:blipFill>
        <p:spPr>
          <a:xfrm>
            <a:off x="5597158" y="196073"/>
            <a:ext cx="1666985" cy="169682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2DE5F32-20BC-DDD0-DD51-3E120818F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31" y="2214368"/>
            <a:ext cx="760237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25FFC1-382F-09CD-B227-2BA6F46E6D54}"/>
              </a:ext>
            </a:extLst>
          </p:cNvPr>
          <p:cNvSpPr/>
          <p:nvPr/>
        </p:nvSpPr>
        <p:spPr>
          <a:xfrm>
            <a:off x="3063629" y="662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2E404-E4B7-9A3B-19EE-0CC591F8AA48}"/>
              </a:ext>
            </a:extLst>
          </p:cNvPr>
          <p:cNvSpPr txBox="1"/>
          <p:nvPr/>
        </p:nvSpPr>
        <p:spPr>
          <a:xfrm>
            <a:off x="3500952" y="596148"/>
            <a:ext cx="768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Mỗi sọt sẽ đựng những quả bưởi có ghi số là kết quả của phép tính ghi trên sọt đó.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21D0F488-7B1F-023E-4BD8-505458DC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45" y="445770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00802-E3B6-00B1-20C5-516055669F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385" y="1413734"/>
            <a:ext cx="5842926" cy="50811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54A647-57BA-3577-E68D-B9AA33540A68}"/>
              </a:ext>
            </a:extLst>
          </p:cNvPr>
          <p:cNvGrpSpPr/>
          <p:nvPr/>
        </p:nvGrpSpPr>
        <p:grpSpPr>
          <a:xfrm>
            <a:off x="6646983" y="2284155"/>
            <a:ext cx="1116312" cy="461666"/>
            <a:chOff x="1870518" y="1440653"/>
            <a:chExt cx="1116312" cy="46166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862F23-6490-26D8-579C-2C0C72F10AB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3035004-D540-6FB8-A533-E05D44B875E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12E60-7F8E-FA54-7557-067D2A56FF9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D47FC9-8D32-4A6A-6774-041858D548C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62C9DA2-B8CB-E25A-2DBE-5EF45188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36528"/>
              </p:ext>
            </p:extLst>
          </p:nvPr>
        </p:nvGraphicFramePr>
        <p:xfrm>
          <a:off x="6596859" y="3197009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091D9DF-B7E3-C64F-5D4E-EED29268DE7F}"/>
              </a:ext>
            </a:extLst>
          </p:cNvPr>
          <p:cNvSpPr/>
          <p:nvPr/>
        </p:nvSpPr>
        <p:spPr>
          <a:xfrm>
            <a:off x="9503380" y="4060162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DCED2F-605F-66DC-9E4D-B7666E522A28}"/>
              </a:ext>
            </a:extLst>
          </p:cNvPr>
          <p:cNvGrpSpPr/>
          <p:nvPr/>
        </p:nvGrpSpPr>
        <p:grpSpPr>
          <a:xfrm>
            <a:off x="2200058" y="5746402"/>
            <a:ext cx="793899" cy="662828"/>
            <a:chOff x="1750173" y="2926500"/>
            <a:chExt cx="793899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9AF92A-475D-0ECA-BAAD-A1CDC9D05C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FB442C-1E7E-7571-1CA2-0E50C6142C1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7BE9A0-216D-BCD3-C737-756C353DB96D}"/>
              </a:ext>
            </a:extLst>
          </p:cNvPr>
          <p:cNvCxnSpPr>
            <a:cxnSpLocks/>
          </p:cNvCxnSpPr>
          <p:nvPr/>
        </p:nvCxnSpPr>
        <p:spPr>
          <a:xfrm flipH="1">
            <a:off x="1738963" y="2745820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E46B30-08BC-F79B-E7F0-4075ED8E8A72}"/>
              </a:ext>
            </a:extLst>
          </p:cNvPr>
          <p:cNvCxnSpPr>
            <a:cxnSpLocks/>
          </p:cNvCxnSpPr>
          <p:nvPr/>
        </p:nvCxnSpPr>
        <p:spPr>
          <a:xfrm flipH="1">
            <a:off x="1813760" y="4361528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27C01B-464A-ED7F-2F2B-3ED324976819}"/>
              </a:ext>
            </a:extLst>
          </p:cNvPr>
          <p:cNvCxnSpPr>
            <a:cxnSpLocks/>
          </p:cNvCxnSpPr>
          <p:nvPr/>
        </p:nvCxnSpPr>
        <p:spPr>
          <a:xfrm flipH="1">
            <a:off x="1944737" y="4219851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CF944F-FA1C-0EBA-4621-F609E1E6CCC6}"/>
              </a:ext>
            </a:extLst>
          </p:cNvPr>
          <p:cNvGrpSpPr/>
          <p:nvPr/>
        </p:nvGrpSpPr>
        <p:grpSpPr>
          <a:xfrm>
            <a:off x="3065236" y="5087057"/>
            <a:ext cx="793899" cy="662828"/>
            <a:chOff x="1750173" y="2926500"/>
            <a:chExt cx="793899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7CF46B-1209-8FFF-C364-65D1D7A5191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533A7F-C8DA-C3A7-0D75-B1B68A332BC7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F0751C-76A3-4055-B841-FC100F923D71}"/>
              </a:ext>
            </a:extLst>
          </p:cNvPr>
          <p:cNvCxnSpPr>
            <a:cxnSpLocks/>
          </p:cNvCxnSpPr>
          <p:nvPr/>
        </p:nvCxnSpPr>
        <p:spPr>
          <a:xfrm flipH="1">
            <a:off x="2586881" y="2786656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CCD964-5EC7-1D68-B967-BA03EB8FCEE6}"/>
              </a:ext>
            </a:extLst>
          </p:cNvPr>
          <p:cNvCxnSpPr>
            <a:cxnSpLocks/>
          </p:cNvCxnSpPr>
          <p:nvPr/>
        </p:nvCxnSpPr>
        <p:spPr>
          <a:xfrm flipH="1">
            <a:off x="2700737" y="3882658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4F6905-2C0F-0765-457E-104327166F31}"/>
              </a:ext>
            </a:extLst>
          </p:cNvPr>
          <p:cNvGrpSpPr/>
          <p:nvPr/>
        </p:nvGrpSpPr>
        <p:grpSpPr>
          <a:xfrm>
            <a:off x="4562450" y="5586527"/>
            <a:ext cx="793899" cy="662828"/>
            <a:chOff x="1750173" y="2926500"/>
            <a:chExt cx="793899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005B92-3B32-5251-8E14-53F5898C3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427D45-7B19-D4FC-47E0-591C700D74E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39151F-AE8E-AE2E-4E76-7C572D8C5DEC}"/>
              </a:ext>
            </a:extLst>
          </p:cNvPr>
          <p:cNvCxnSpPr>
            <a:cxnSpLocks/>
          </p:cNvCxnSpPr>
          <p:nvPr/>
        </p:nvCxnSpPr>
        <p:spPr>
          <a:xfrm>
            <a:off x="3051440" y="3896743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13F58C-334F-8918-2516-373747E0C16D}"/>
              </a:ext>
            </a:extLst>
          </p:cNvPr>
          <p:cNvCxnSpPr>
            <a:cxnSpLocks/>
          </p:cNvCxnSpPr>
          <p:nvPr/>
        </p:nvCxnSpPr>
        <p:spPr>
          <a:xfrm>
            <a:off x="3824517" y="3021986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F3E6F9-3D56-2267-BF23-3BC2257A9012}"/>
              </a:ext>
            </a:extLst>
          </p:cNvPr>
          <p:cNvCxnSpPr>
            <a:cxnSpLocks/>
          </p:cNvCxnSpPr>
          <p:nvPr/>
        </p:nvCxnSpPr>
        <p:spPr>
          <a:xfrm flipH="1">
            <a:off x="4263243" y="3859869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D1856D9-1413-5317-6D15-6D6FEBB0E361}"/>
              </a:ext>
            </a:extLst>
          </p:cNvPr>
          <p:cNvSpPr/>
          <p:nvPr/>
        </p:nvSpPr>
        <p:spPr>
          <a:xfrm>
            <a:off x="10171332" y="4060162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8B03EC-510F-A748-6A84-6E22A8B08DEC}"/>
              </a:ext>
            </a:extLst>
          </p:cNvPr>
          <p:cNvGrpSpPr/>
          <p:nvPr/>
        </p:nvGrpSpPr>
        <p:grpSpPr>
          <a:xfrm>
            <a:off x="5406189" y="5066768"/>
            <a:ext cx="793899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4C187C-5912-D2A4-DA47-3AF47F2DD3B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20B058-31BB-D16A-5F26-2E86C7A0B39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0FCA0D-46B0-70D3-C1FE-32996CEB7E4C}"/>
              </a:ext>
            </a:extLst>
          </p:cNvPr>
          <p:cNvCxnSpPr>
            <a:cxnSpLocks/>
          </p:cNvCxnSpPr>
          <p:nvPr/>
        </p:nvCxnSpPr>
        <p:spPr>
          <a:xfrm>
            <a:off x="2288839" y="4058017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614BC7-4D06-BEE7-4806-0CAE78621F12}"/>
              </a:ext>
            </a:extLst>
          </p:cNvPr>
          <p:cNvCxnSpPr>
            <a:cxnSpLocks/>
          </p:cNvCxnSpPr>
          <p:nvPr/>
        </p:nvCxnSpPr>
        <p:spPr>
          <a:xfrm>
            <a:off x="3011540" y="3088420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F7FDDD-C514-2B9F-AA5A-CF9CBAD5F06C}"/>
              </a:ext>
            </a:extLst>
          </p:cNvPr>
          <p:cNvCxnSpPr>
            <a:cxnSpLocks/>
          </p:cNvCxnSpPr>
          <p:nvPr/>
        </p:nvCxnSpPr>
        <p:spPr>
          <a:xfrm>
            <a:off x="4423168" y="4478068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722089-EEA8-A447-C7EA-2521BEDF6156}"/>
              </a:ext>
            </a:extLst>
          </p:cNvPr>
          <p:cNvCxnSpPr>
            <a:cxnSpLocks/>
          </p:cNvCxnSpPr>
          <p:nvPr/>
        </p:nvCxnSpPr>
        <p:spPr>
          <a:xfrm>
            <a:off x="4592641" y="3045859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52F3B13-9F77-43D5-5529-36A6F77EFA27}"/>
              </a:ext>
            </a:extLst>
          </p:cNvPr>
          <p:cNvSpPr/>
          <p:nvPr/>
        </p:nvSpPr>
        <p:spPr>
          <a:xfrm>
            <a:off x="10818990" y="4060162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5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33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8F676-FF46-E893-504C-F50CB429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069" y="2495639"/>
            <a:ext cx="9915525" cy="1421884"/>
          </a:xfrm>
          <a:prstGeom prst="rect">
            <a:avLst/>
          </a:prstGeom>
        </p:spPr>
      </p:pic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4FD7BE94-DBE5-9046-FF23-DAE3B4A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799" y="358404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D06F39-FEC9-5020-2679-981006CFCA20}"/>
              </a:ext>
            </a:extLst>
          </p:cNvPr>
          <p:cNvSpPr/>
          <p:nvPr/>
        </p:nvSpPr>
        <p:spPr>
          <a:xfrm>
            <a:off x="3593677" y="555815"/>
            <a:ext cx="638537" cy="64633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A482ED-9096-352E-825F-DBE839481C81}"/>
              </a:ext>
            </a:extLst>
          </p:cNvPr>
          <p:cNvGrpSpPr/>
          <p:nvPr/>
        </p:nvGrpSpPr>
        <p:grpSpPr>
          <a:xfrm>
            <a:off x="4425970" y="555816"/>
            <a:ext cx="2435455" cy="830997"/>
            <a:chOff x="1870517" y="1400898"/>
            <a:chExt cx="1439359" cy="4602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03333B-E9C6-9E3E-A6ED-434B3113443C}"/>
                </a:ext>
              </a:extLst>
            </p:cNvPr>
            <p:cNvGrpSpPr/>
            <p:nvPr/>
          </p:nvGrpSpPr>
          <p:grpSpPr>
            <a:xfrm>
              <a:off x="1870517" y="1400898"/>
              <a:ext cx="1161618" cy="426137"/>
              <a:chOff x="1870517" y="1400898"/>
              <a:chExt cx="1161618" cy="42613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8F2F10C-4400-5EA5-11EC-AEFAE23CC388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34E215-1D6A-24E5-5C8D-58D4F5D6BBFD}"/>
                  </a:ext>
                </a:extLst>
              </p:cNvPr>
              <p:cNvSpPr txBox="1"/>
              <p:nvPr/>
            </p:nvSpPr>
            <p:spPr>
              <a:xfrm>
                <a:off x="1921413" y="1400898"/>
                <a:ext cx="1110722" cy="42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/>
                  <a:t>&gt;; &lt;; =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25F1A0-4506-6D42-DE5C-519725C145DE}"/>
                </a:ext>
              </a:extLst>
            </p:cNvPr>
            <p:cNvSpPr txBox="1"/>
            <p:nvPr/>
          </p:nvSpPr>
          <p:spPr>
            <a:xfrm>
              <a:off x="2997999" y="1400898"/>
              <a:ext cx="311877" cy="46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C1F190-6DB6-7DC0-CE49-3E94B937FE21}"/>
              </a:ext>
            </a:extLst>
          </p:cNvPr>
          <p:cNvSpPr/>
          <p:nvPr/>
        </p:nvSpPr>
        <p:spPr>
          <a:xfrm>
            <a:off x="2839153" y="2589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E981C-45BD-BD2B-D4A4-194F0390AF27}"/>
              </a:ext>
            </a:extLst>
          </p:cNvPr>
          <p:cNvSpPr/>
          <p:nvPr/>
        </p:nvSpPr>
        <p:spPr>
          <a:xfrm>
            <a:off x="2072998" y="29525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9384ED-9864-E9D4-4545-6E700EF3D700}"/>
              </a:ext>
            </a:extLst>
          </p:cNvPr>
          <p:cNvSpPr/>
          <p:nvPr/>
        </p:nvSpPr>
        <p:spPr>
          <a:xfrm>
            <a:off x="6335194" y="2589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47AC3-6A38-3CC4-00E1-6FF8D8D51AB3}"/>
              </a:ext>
            </a:extLst>
          </p:cNvPr>
          <p:cNvSpPr/>
          <p:nvPr/>
        </p:nvSpPr>
        <p:spPr>
          <a:xfrm>
            <a:off x="5569039" y="29525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CB000B-5D7C-C4FF-D607-B8C6DC2EB830}"/>
              </a:ext>
            </a:extLst>
          </p:cNvPr>
          <p:cNvSpPr/>
          <p:nvPr/>
        </p:nvSpPr>
        <p:spPr>
          <a:xfrm>
            <a:off x="9939454" y="2589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5F457F-E8A1-3827-06C1-A503B0733500}"/>
              </a:ext>
            </a:extLst>
          </p:cNvPr>
          <p:cNvSpPr/>
          <p:nvPr/>
        </p:nvSpPr>
        <p:spPr>
          <a:xfrm>
            <a:off x="9173299" y="295253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34830D-01E2-3305-C8C4-9D178B42449F}"/>
              </a:ext>
            </a:extLst>
          </p:cNvPr>
          <p:cNvSpPr/>
          <p:nvPr/>
        </p:nvSpPr>
        <p:spPr>
          <a:xfrm>
            <a:off x="2839153" y="329232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0C220-9C5A-A42A-B309-AC1CFC89592C}"/>
              </a:ext>
            </a:extLst>
          </p:cNvPr>
          <p:cNvSpPr/>
          <p:nvPr/>
        </p:nvSpPr>
        <p:spPr>
          <a:xfrm>
            <a:off x="2072998" y="365534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9B140F-CB0D-2D37-BD9A-91883FE73267}"/>
              </a:ext>
            </a:extLst>
          </p:cNvPr>
          <p:cNvSpPr/>
          <p:nvPr/>
        </p:nvSpPr>
        <p:spPr>
          <a:xfrm>
            <a:off x="3567605" y="366134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F2485B-60F9-81C4-5455-1AE7E845E0DF}"/>
              </a:ext>
            </a:extLst>
          </p:cNvPr>
          <p:cNvSpPr/>
          <p:nvPr/>
        </p:nvSpPr>
        <p:spPr>
          <a:xfrm>
            <a:off x="6330479" y="329232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2ED3B7-55E7-3457-3C5C-FFD5113189D6}"/>
              </a:ext>
            </a:extLst>
          </p:cNvPr>
          <p:cNvSpPr/>
          <p:nvPr/>
        </p:nvSpPr>
        <p:spPr>
          <a:xfrm>
            <a:off x="5564324" y="365534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6203D7-28F4-8D5F-CA7F-705B853765A9}"/>
              </a:ext>
            </a:extLst>
          </p:cNvPr>
          <p:cNvSpPr/>
          <p:nvPr/>
        </p:nvSpPr>
        <p:spPr>
          <a:xfrm>
            <a:off x="7058931" y="366134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023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2244510-34CB-25E3-3E4E-ABD5A04FC684}"/>
              </a:ext>
            </a:extLst>
          </p:cNvPr>
          <p:cNvSpPr/>
          <p:nvPr/>
        </p:nvSpPr>
        <p:spPr>
          <a:xfrm>
            <a:off x="818099" y="11389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F9F7D-DF88-02B6-21C1-87C9A899C439}"/>
              </a:ext>
            </a:extLst>
          </p:cNvPr>
          <p:cNvSpPr txBox="1"/>
          <p:nvPr/>
        </p:nvSpPr>
        <p:spPr>
          <a:xfrm>
            <a:off x="1255421" y="1138909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47BAF-06DF-130D-73D4-1A14DE5C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391" y="1840296"/>
            <a:ext cx="4819325" cy="24536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4A2207-8357-1046-2E51-9E0E246EE6C1}"/>
              </a:ext>
            </a:extLst>
          </p:cNvPr>
          <p:cNvSpPr/>
          <p:nvPr/>
        </p:nvSpPr>
        <p:spPr>
          <a:xfrm>
            <a:off x="6362129" y="3861955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6225CC-DAA8-AC0B-EA4E-FAA595B9C3BC}"/>
              </a:ext>
            </a:extLst>
          </p:cNvPr>
          <p:cNvSpPr/>
          <p:nvPr/>
        </p:nvSpPr>
        <p:spPr>
          <a:xfrm>
            <a:off x="8069335" y="3861955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C3719D-E179-B9D6-EC89-EFBE6048378C}"/>
              </a:ext>
            </a:extLst>
          </p:cNvPr>
          <p:cNvSpPr/>
          <p:nvPr/>
        </p:nvSpPr>
        <p:spPr>
          <a:xfrm>
            <a:off x="9841715" y="3861955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8D3A8-1729-E650-45D8-714133CD6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16229" y="1802271"/>
            <a:ext cx="1727200" cy="19526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91284B-CDEF-7CD2-EA81-1175328E81F2}"/>
              </a:ext>
            </a:extLst>
          </p:cNvPr>
          <p:cNvGrpSpPr/>
          <p:nvPr/>
        </p:nvGrpSpPr>
        <p:grpSpPr>
          <a:xfrm>
            <a:off x="915457" y="3391872"/>
            <a:ext cx="1646460" cy="662828"/>
            <a:chOff x="1750173" y="2926500"/>
            <a:chExt cx="793899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4C106E5-C11F-6B92-62AE-8D77CD7D2E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847EF7-52BB-5940-3443-FEB16A585ABA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0B88A-01CE-82FB-3764-326B0F57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184241" y="1802271"/>
            <a:ext cx="1727200" cy="1952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02C3C-BEAA-04E2-B834-C1F73E358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872716" y="1802271"/>
            <a:ext cx="140557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7FCA6E-F52F-9172-19EC-D14936889782}"/>
              </a:ext>
            </a:extLst>
          </p:cNvPr>
          <p:cNvSpPr/>
          <p:nvPr/>
        </p:nvSpPr>
        <p:spPr>
          <a:xfrm>
            <a:off x="902649" y="139970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FE908-450F-E505-68D7-DBA440877129}"/>
              </a:ext>
            </a:extLst>
          </p:cNvPr>
          <p:cNvSpPr txBox="1"/>
          <p:nvPr/>
        </p:nvSpPr>
        <p:spPr>
          <a:xfrm>
            <a:off x="1251860" y="1262308"/>
            <a:ext cx="4418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93599875-9D33-CCEA-D6E2-0530A9DC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065" y="33893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AB6C6-D0B2-AAC0-C326-594A719DA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3054" y="338932"/>
            <a:ext cx="5572123" cy="3724524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B65644-BEB8-C8F0-6165-B826F01026D7}"/>
              </a:ext>
            </a:extLst>
          </p:cNvPr>
          <p:cNvSpPr txBox="1"/>
          <p:nvPr/>
        </p:nvSpPr>
        <p:spPr>
          <a:xfrm>
            <a:off x="4816324" y="389177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B8CA1-A466-502D-2D11-291841ABFF34}"/>
              </a:ext>
            </a:extLst>
          </p:cNvPr>
          <p:cNvSpPr txBox="1"/>
          <p:nvPr/>
        </p:nvSpPr>
        <p:spPr>
          <a:xfrm>
            <a:off x="1891957" y="441499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cửa hàng bán được số máy tính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87EE2-1436-7213-5C04-38062890793B}"/>
              </a:ext>
            </a:extLst>
          </p:cNvPr>
          <p:cNvSpPr txBox="1"/>
          <p:nvPr/>
        </p:nvSpPr>
        <p:spPr>
          <a:xfrm>
            <a:off x="3176669" y="497298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3 = 8 (máy tính)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9DCEC-B0BD-3DA3-F011-56237D76121F}"/>
              </a:ext>
            </a:extLst>
          </p:cNvPr>
          <p:cNvSpPr txBox="1"/>
          <p:nvPr/>
        </p:nvSpPr>
        <p:spPr>
          <a:xfrm>
            <a:off x="3931402" y="551918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5619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18373FB-D755-6761-5EF6-C0DC8813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52465" r="39751"/>
          <a:stretch/>
        </p:blipFill>
        <p:spPr>
          <a:xfrm>
            <a:off x="4527972" y="3429000"/>
            <a:ext cx="2997200" cy="284076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86AF29-0964-0F24-34A7-A75258DF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9" y="1854088"/>
            <a:ext cx="1072989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SVN-Cookies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9</cp:revision>
  <dcterms:created xsi:type="dcterms:W3CDTF">2024-05-18T02:03:22Z</dcterms:created>
  <dcterms:modified xsi:type="dcterms:W3CDTF">2026-01-01T13:58:01Z</dcterms:modified>
</cp:coreProperties>
</file>