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"/>
  </p:notesMasterIdLst>
  <p:handoutMasterIdLst>
    <p:handoutMasterId r:id="rId8"/>
  </p:handoutMasterIdLst>
  <p:sldIdLst>
    <p:sldId id="311" r:id="rId2"/>
    <p:sldId id="421" r:id="rId3"/>
    <p:sldId id="2007577113" r:id="rId4"/>
    <p:sldId id="2007577114" r:id="rId5"/>
    <p:sldId id="20075771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7A081-9BA9-4642-851F-7A87BC38468B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B128-5FEF-473F-9870-DC78C085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476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93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3425219"/>
            <a:ext cx="12690592" cy="10316157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435833" y="1009400"/>
            <a:ext cx="7429600" cy="494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2334233" y="907788"/>
            <a:ext cx="7429600" cy="494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3058533" y="987900"/>
            <a:ext cx="6090000" cy="39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3058367" y="5007833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129685" y="-3141600"/>
            <a:ext cx="12690592" cy="10316157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8468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3060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40" lvl="1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09" lvl="2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278" lvl="3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848" lvl="4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418" lvl="5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6987" lvl="6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557" lvl="7" indent="-423312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126" lvl="8" indent="-423312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929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6"/>
          <p:cNvGrpSpPr/>
          <p:nvPr/>
        </p:nvGrpSpPr>
        <p:grpSpPr>
          <a:xfrm>
            <a:off x="-434485" y="-296800"/>
            <a:ext cx="12690592" cy="10316157"/>
            <a:chOff x="-325864" y="-222600"/>
            <a:chExt cx="9517944" cy="7737118"/>
          </a:xfrm>
        </p:grpSpPr>
        <p:sp>
          <p:nvSpPr>
            <p:cNvPr id="147" name="Google Shape;147;p6"/>
            <p:cNvSpPr/>
            <p:nvPr/>
          </p:nvSpPr>
          <p:spPr>
            <a:xfrm flipH="1">
              <a:off x="5198413" y="392757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 flipH="1">
              <a:off x="797569" y="134034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8364238" y="2445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-177778" y="210468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4029862" y="3520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8233981" y="5486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flipH="1">
              <a:off x="-177898" y="3845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flipH="1">
              <a:off x="-177871" y="4760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4604554" y="5541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2000741" y="6801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flipH="1">
              <a:off x="387612" y="6797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-177798" y="5967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-317781" y="-68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6"/>
            <p:cNvSpPr/>
            <p:nvPr/>
          </p:nvSpPr>
          <p:spPr>
            <a:xfrm flipH="1">
              <a:off x="5196012" y="32036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1" name="Google Shape;161;p6"/>
            <p:cNvGrpSpPr/>
            <p:nvPr/>
          </p:nvGrpSpPr>
          <p:grpSpPr>
            <a:xfrm>
              <a:off x="-185781" y="-222600"/>
              <a:ext cx="9377821" cy="2147740"/>
              <a:chOff x="-185781" y="-222600"/>
              <a:chExt cx="9377821" cy="2147740"/>
            </a:xfrm>
          </p:grpSpPr>
          <p:sp>
            <p:nvSpPr>
              <p:cNvPr id="162" name="Google Shape;162;p6"/>
              <p:cNvSpPr/>
              <p:nvPr/>
            </p:nvSpPr>
            <p:spPr>
              <a:xfrm flipH="1">
                <a:off x="-177898" y="-150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 flipH="1">
                <a:off x="-185781" y="-222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4" name="Google Shape;164;p6"/>
            <p:cNvSpPr/>
            <p:nvPr/>
          </p:nvSpPr>
          <p:spPr>
            <a:xfrm flipH="1">
              <a:off x="824541" y="1267712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 flipH="1">
              <a:off x="8384687" y="2373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-185941" y="202793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4020138" y="3448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 flipH="1">
              <a:off x="-186021" y="3773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-185914" y="4687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718403" y="5469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 flipH="1">
              <a:off x="1991136" y="6729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 flipH="1">
              <a:off x="-185841" y="5894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 flipH="1">
              <a:off x="-325864" y="-120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4" name="Google Shape;174;p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9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482200" y="1528000"/>
            <a:ext cx="7227600" cy="2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3394200" y="4505200"/>
            <a:ext cx="5403600" cy="82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37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8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129685" y="-148283"/>
            <a:ext cx="12690592" cy="10316157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9599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49125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9599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9599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49125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9599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8116784" y="23549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6431251" y="24534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8116784" y="29338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8116784" y="42093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6431251" y="4309633"/>
            <a:ext cx="850400" cy="12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4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8116784" y="47882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14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9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912" name="Google Shape;912;p29"/>
            <p:cNvSpPr/>
            <p:nvPr/>
          </p:nvSpPr>
          <p:spPr>
            <a:xfrm>
              <a:off x="-2415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-2416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-2415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-2415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-2412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-2415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-2415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41601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-2415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26222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8963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7938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49243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-2496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26" name="Google Shape;926;p29"/>
            <p:cNvGrpSpPr/>
            <p:nvPr/>
          </p:nvGrpSpPr>
          <p:grpSpPr>
            <a:xfrm>
              <a:off x="-249624" y="-2432400"/>
              <a:ext cx="9377821" cy="2147740"/>
              <a:chOff x="-249624" y="-2432400"/>
              <a:chExt cx="9377821" cy="2147740"/>
            </a:xfrm>
          </p:grpSpPr>
          <p:sp>
            <p:nvSpPr>
              <p:cNvPr id="927" name="Google Shape;927;p29"/>
              <p:cNvSpPr/>
              <p:nvPr/>
            </p:nvSpPr>
            <p:spPr>
              <a:xfrm>
                <a:off x="-2415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9"/>
              <p:cNvSpPr/>
              <p:nvPr/>
            </p:nvSpPr>
            <p:spPr>
              <a:xfrm>
                <a:off x="-2496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29" name="Google Shape;929;p29"/>
            <p:cNvSpPr/>
            <p:nvPr/>
          </p:nvSpPr>
          <p:spPr>
            <a:xfrm>
              <a:off x="-2496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-2495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-2495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-2496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-2495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41508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-2495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29"/>
            <p:cNvSpPr/>
            <p:nvPr/>
          </p:nvSpPr>
          <p:spPr>
            <a:xfrm>
              <a:off x="26158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47798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49126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39" name="Google Shape;939;p2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2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29"/>
          <p:cNvSpPr txBox="1">
            <a:spLocks noGrp="1"/>
          </p:cNvSpPr>
          <p:nvPr>
            <p:ph type="subTitle" idx="1"/>
          </p:nvPr>
        </p:nvSpPr>
        <p:spPr>
          <a:xfrm>
            <a:off x="9446067" y="5611700"/>
            <a:ext cx="1218400" cy="52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9"/>
          <p:cNvSpPr txBox="1">
            <a:spLocks noGrp="1"/>
          </p:cNvSpPr>
          <p:nvPr>
            <p:ph type="title" idx="2" hasCustomPrompt="1"/>
          </p:nvPr>
        </p:nvSpPr>
        <p:spPr>
          <a:xfrm>
            <a:off x="2892533" y="2224567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4" name="Google Shape;944;p29"/>
          <p:cNvSpPr txBox="1">
            <a:spLocks noGrp="1"/>
          </p:cNvSpPr>
          <p:nvPr>
            <p:ph type="subTitle" idx="3"/>
          </p:nvPr>
        </p:nvSpPr>
        <p:spPr>
          <a:xfrm>
            <a:off x="2892533" y="3165933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9"/>
          <p:cNvSpPr txBox="1">
            <a:spLocks noGrp="1"/>
          </p:cNvSpPr>
          <p:nvPr>
            <p:ph type="title" idx="4" hasCustomPrompt="1"/>
          </p:nvPr>
        </p:nvSpPr>
        <p:spPr>
          <a:xfrm>
            <a:off x="2892533" y="4166100"/>
            <a:ext cx="3349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6" name="Google Shape;946;p29"/>
          <p:cNvSpPr txBox="1">
            <a:spLocks noGrp="1"/>
          </p:cNvSpPr>
          <p:nvPr>
            <p:ph type="subTitle" idx="5"/>
          </p:nvPr>
        </p:nvSpPr>
        <p:spPr>
          <a:xfrm>
            <a:off x="2892533" y="5107467"/>
            <a:ext cx="3349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9"/>
          <p:cNvSpPr txBox="1">
            <a:spLocks noGrp="1"/>
          </p:cNvSpPr>
          <p:nvPr>
            <p:ph type="title" idx="6" hasCustomPrompt="1"/>
          </p:nvPr>
        </p:nvSpPr>
        <p:spPr>
          <a:xfrm>
            <a:off x="68207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48" name="Google Shape;948;p29"/>
          <p:cNvSpPr txBox="1">
            <a:spLocks noGrp="1"/>
          </p:cNvSpPr>
          <p:nvPr>
            <p:ph type="subTitle" idx="7"/>
          </p:nvPr>
        </p:nvSpPr>
        <p:spPr>
          <a:xfrm>
            <a:off x="68207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9"/>
          <p:cNvSpPr txBox="1">
            <a:spLocks noGrp="1"/>
          </p:cNvSpPr>
          <p:nvPr>
            <p:ph type="title" idx="8" hasCustomPrompt="1"/>
          </p:nvPr>
        </p:nvSpPr>
        <p:spPr>
          <a:xfrm>
            <a:off x="9271200" y="2555067"/>
            <a:ext cx="1960800" cy="8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950" name="Google Shape;950;p29"/>
          <p:cNvSpPr txBox="1">
            <a:spLocks noGrp="1"/>
          </p:cNvSpPr>
          <p:nvPr>
            <p:ph type="subTitle" idx="9"/>
          </p:nvPr>
        </p:nvSpPr>
        <p:spPr>
          <a:xfrm>
            <a:off x="9271200" y="4207500"/>
            <a:ext cx="1960800" cy="11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57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129685" y="-3344800"/>
            <a:ext cx="12690592" cy="10316157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885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332885" y="-3243200"/>
            <a:ext cx="12690592" cy="10316157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975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9Slide.vn - 2019">
            <a:extLst>
              <a:ext uri="{FF2B5EF4-FFF2-40B4-BE49-F238E27FC236}">
                <a16:creationId xmlns:a16="http://schemas.microsoft.com/office/drawing/2014/main" xmlns="" id="{147561D4-09B4-4F0C-AFB3-5A55D9DC2102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931587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8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图片 18">
            <a:extLst>
              <a:ext uri="{FF2B5EF4-FFF2-40B4-BE49-F238E27FC236}">
                <a16:creationId xmlns:a16="http://schemas.microsoft.com/office/drawing/2014/main" xmlns="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-108370" y="-1067170"/>
            <a:ext cx="6116756" cy="4270500"/>
          </a:xfrm>
          <a:prstGeom prst="rect">
            <a:avLst/>
          </a:prstGeom>
        </p:spPr>
      </p:pic>
      <p:grpSp>
        <p:nvGrpSpPr>
          <p:cNvPr id="1116" name="Google Shape;1116;p39"/>
          <p:cNvGrpSpPr/>
          <p:nvPr/>
        </p:nvGrpSpPr>
        <p:grpSpPr>
          <a:xfrm>
            <a:off x="4402303" y="5529060"/>
            <a:ext cx="667900" cy="1326933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453867" y="2703135"/>
            <a:ext cx="497500" cy="460167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7906651" y="5343494"/>
            <a:ext cx="655133" cy="1065967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2632453" y="1830195"/>
            <a:ext cx="1085867" cy="1457333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6400;p38"/>
          <p:cNvGrpSpPr/>
          <p:nvPr/>
        </p:nvGrpSpPr>
        <p:grpSpPr>
          <a:xfrm rot="21296139">
            <a:off x="342691" y="5372063"/>
            <a:ext cx="1007685" cy="1240732"/>
            <a:chOff x="324405" y="613681"/>
            <a:chExt cx="763648" cy="940258"/>
          </a:xfrm>
        </p:grpSpPr>
        <p:grpSp>
          <p:nvGrpSpPr>
            <p:cNvPr id="356" name="Google Shape;6401;p38"/>
            <p:cNvGrpSpPr/>
            <p:nvPr/>
          </p:nvGrpSpPr>
          <p:grpSpPr>
            <a:xfrm rot="4394298">
              <a:off x="285310" y="751208"/>
              <a:ext cx="841826" cy="763636"/>
              <a:chOff x="7230959" y="2323599"/>
              <a:chExt cx="720404" cy="653491"/>
            </a:xfrm>
          </p:grpSpPr>
          <p:sp>
            <p:nvSpPr>
              <p:cNvPr id="364" name="Google Shape;6402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5" name="Google Shape;6403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6" name="Google Shape;6404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7" name="Google Shape;6405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8" name="Google Shape;6406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9" name="Google Shape;6407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  <p:grpSp>
          <p:nvGrpSpPr>
            <p:cNvPr id="357" name="Google Shape;6408;p38"/>
            <p:cNvGrpSpPr/>
            <p:nvPr/>
          </p:nvGrpSpPr>
          <p:grpSpPr>
            <a:xfrm rot="4394298">
              <a:off x="285322" y="652776"/>
              <a:ext cx="841826" cy="763636"/>
              <a:chOff x="7230959" y="2323599"/>
              <a:chExt cx="720404" cy="653491"/>
            </a:xfrm>
          </p:grpSpPr>
          <p:sp>
            <p:nvSpPr>
              <p:cNvPr id="358" name="Google Shape;6409;p38"/>
              <p:cNvSpPr/>
              <p:nvPr/>
            </p:nvSpPr>
            <p:spPr>
              <a:xfrm rot="-3909266">
                <a:off x="7296670" y="2359459"/>
                <a:ext cx="589737" cy="565035"/>
              </a:xfrm>
              <a:custGeom>
                <a:avLst/>
                <a:gdLst/>
                <a:ahLst/>
                <a:cxnLst/>
                <a:rect l="l" t="t" r="r" b="b"/>
                <a:pathLst>
                  <a:path w="23588" h="22600" extrusionOk="0">
                    <a:moveTo>
                      <a:pt x="3956" y="1"/>
                    </a:moveTo>
                    <a:cubicBezTo>
                      <a:pt x="2490" y="1"/>
                      <a:pt x="1215" y="1033"/>
                      <a:pt x="942" y="2505"/>
                    </a:cubicBezTo>
                    <a:cubicBezTo>
                      <a:pt x="0" y="8006"/>
                      <a:pt x="1794" y="13629"/>
                      <a:pt x="5745" y="17581"/>
                    </a:cubicBezTo>
                    <a:cubicBezTo>
                      <a:pt x="9002" y="20813"/>
                      <a:pt x="13375" y="22600"/>
                      <a:pt x="17893" y="22600"/>
                    </a:cubicBezTo>
                    <a:cubicBezTo>
                      <a:pt x="18855" y="22600"/>
                      <a:pt x="19824" y="22518"/>
                      <a:pt x="20791" y="22353"/>
                    </a:cubicBezTo>
                    <a:cubicBezTo>
                      <a:pt x="22463" y="22079"/>
                      <a:pt x="23587" y="20499"/>
                      <a:pt x="23314" y="18827"/>
                    </a:cubicBezTo>
                    <a:cubicBezTo>
                      <a:pt x="23043" y="17367"/>
                      <a:pt x="21762" y="16315"/>
                      <a:pt x="20327" y="16315"/>
                    </a:cubicBezTo>
                    <a:cubicBezTo>
                      <a:pt x="20149" y="16315"/>
                      <a:pt x="19969" y="16331"/>
                      <a:pt x="19788" y="16365"/>
                    </a:cubicBezTo>
                    <a:cubicBezTo>
                      <a:pt x="19137" y="16477"/>
                      <a:pt x="18494" y="16531"/>
                      <a:pt x="17863" y="16531"/>
                    </a:cubicBezTo>
                    <a:cubicBezTo>
                      <a:pt x="11149" y="16531"/>
                      <a:pt x="5763" y="10428"/>
                      <a:pt x="6930" y="3538"/>
                    </a:cubicBezTo>
                    <a:cubicBezTo>
                      <a:pt x="7204" y="1897"/>
                      <a:pt x="6110" y="316"/>
                      <a:pt x="4468" y="43"/>
                    </a:cubicBezTo>
                    <a:cubicBezTo>
                      <a:pt x="4296" y="14"/>
                      <a:pt x="4125" y="1"/>
                      <a:pt x="39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59" name="Google Shape;6410;p38"/>
              <p:cNvSpPr/>
              <p:nvPr/>
            </p:nvSpPr>
            <p:spPr>
              <a:xfrm rot="-3909266">
                <a:off x="7259430" y="2347551"/>
                <a:ext cx="653491" cy="605588"/>
              </a:xfrm>
              <a:custGeom>
                <a:avLst/>
                <a:gdLst/>
                <a:ahLst/>
                <a:cxnLst/>
                <a:rect l="l" t="t" r="r" b="b"/>
                <a:pathLst>
                  <a:path w="26138" h="24222" extrusionOk="0">
                    <a:moveTo>
                      <a:pt x="5621" y="1607"/>
                    </a:moveTo>
                    <a:cubicBezTo>
                      <a:pt x="5742" y="1607"/>
                      <a:pt x="5864" y="1607"/>
                      <a:pt x="5985" y="1637"/>
                    </a:cubicBezTo>
                    <a:cubicBezTo>
                      <a:pt x="7232" y="1850"/>
                      <a:pt x="8052" y="3005"/>
                      <a:pt x="7870" y="4251"/>
                    </a:cubicBezTo>
                    <a:cubicBezTo>
                      <a:pt x="6592" y="11639"/>
                      <a:pt x="12344" y="18138"/>
                      <a:pt x="19514" y="18138"/>
                    </a:cubicBezTo>
                    <a:cubicBezTo>
                      <a:pt x="20191" y="18138"/>
                      <a:pt x="20881" y="18080"/>
                      <a:pt x="21578" y="17959"/>
                    </a:cubicBezTo>
                    <a:cubicBezTo>
                      <a:pt x="21722" y="17931"/>
                      <a:pt x="21865" y="17918"/>
                      <a:pt x="22006" y="17918"/>
                    </a:cubicBezTo>
                    <a:cubicBezTo>
                      <a:pt x="23085" y="17918"/>
                      <a:pt x="24035" y="18711"/>
                      <a:pt x="24223" y="19814"/>
                    </a:cubicBezTo>
                    <a:cubicBezTo>
                      <a:pt x="24436" y="21090"/>
                      <a:pt x="23584" y="22276"/>
                      <a:pt x="22338" y="22458"/>
                    </a:cubicBezTo>
                    <a:cubicBezTo>
                      <a:pt x="21404" y="22620"/>
                      <a:pt x="20465" y="22700"/>
                      <a:pt x="19533" y="22700"/>
                    </a:cubicBezTo>
                    <a:cubicBezTo>
                      <a:pt x="15218" y="22700"/>
                      <a:pt x="11030" y="20998"/>
                      <a:pt x="7931" y="17899"/>
                    </a:cubicBezTo>
                    <a:cubicBezTo>
                      <a:pt x="4162" y="14130"/>
                      <a:pt x="2459" y="8750"/>
                      <a:pt x="3371" y="3491"/>
                    </a:cubicBezTo>
                    <a:cubicBezTo>
                      <a:pt x="3554" y="2397"/>
                      <a:pt x="4496" y="1607"/>
                      <a:pt x="5621" y="1607"/>
                    </a:cubicBezTo>
                    <a:close/>
                    <a:moveTo>
                      <a:pt x="5613" y="1"/>
                    </a:moveTo>
                    <a:cubicBezTo>
                      <a:pt x="3771" y="1"/>
                      <a:pt x="2154" y="1368"/>
                      <a:pt x="1882" y="3248"/>
                    </a:cubicBezTo>
                    <a:cubicBezTo>
                      <a:pt x="0" y="14204"/>
                      <a:pt x="8422" y="24221"/>
                      <a:pt x="19522" y="24221"/>
                    </a:cubicBezTo>
                    <a:cubicBezTo>
                      <a:pt x="19539" y="24221"/>
                      <a:pt x="19555" y="24221"/>
                      <a:pt x="19572" y="24221"/>
                    </a:cubicBezTo>
                    <a:cubicBezTo>
                      <a:pt x="20575" y="24221"/>
                      <a:pt x="21609" y="24130"/>
                      <a:pt x="22581" y="23978"/>
                    </a:cubicBezTo>
                    <a:cubicBezTo>
                      <a:pt x="24709" y="23643"/>
                      <a:pt x="26138" y="21668"/>
                      <a:pt x="25803" y="19570"/>
                    </a:cubicBezTo>
                    <a:cubicBezTo>
                      <a:pt x="25480" y="17713"/>
                      <a:pt x="23845" y="16403"/>
                      <a:pt x="22018" y="16403"/>
                    </a:cubicBezTo>
                    <a:cubicBezTo>
                      <a:pt x="21783" y="16403"/>
                      <a:pt x="21544" y="16425"/>
                      <a:pt x="21305" y="16470"/>
                    </a:cubicBezTo>
                    <a:cubicBezTo>
                      <a:pt x="20699" y="16575"/>
                      <a:pt x="20100" y="16625"/>
                      <a:pt x="19512" y="16625"/>
                    </a:cubicBezTo>
                    <a:cubicBezTo>
                      <a:pt x="13279" y="16625"/>
                      <a:pt x="8248" y="10968"/>
                      <a:pt x="9359" y="4525"/>
                    </a:cubicBezTo>
                    <a:cubicBezTo>
                      <a:pt x="9754" y="2427"/>
                      <a:pt x="8356" y="421"/>
                      <a:pt x="6259" y="56"/>
                    </a:cubicBezTo>
                    <a:cubicBezTo>
                      <a:pt x="6042" y="19"/>
                      <a:pt x="5826" y="1"/>
                      <a:pt x="5613" y="1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0" name="Google Shape;6411;p38"/>
              <p:cNvSpPr/>
              <p:nvPr/>
            </p:nvSpPr>
            <p:spPr>
              <a:xfrm rot="-3909266">
                <a:off x="7792751" y="2459304"/>
                <a:ext cx="144409" cy="137984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9" extrusionOk="0">
                    <a:moveTo>
                      <a:pt x="2765" y="1"/>
                    </a:moveTo>
                    <a:cubicBezTo>
                      <a:pt x="1347" y="1"/>
                      <a:pt x="1" y="1095"/>
                      <a:pt x="1" y="2759"/>
                    </a:cubicBezTo>
                    <a:cubicBezTo>
                      <a:pt x="1" y="4423"/>
                      <a:pt x="1347" y="5518"/>
                      <a:pt x="2765" y="5518"/>
                    </a:cubicBezTo>
                    <a:cubicBezTo>
                      <a:pt x="3445" y="5518"/>
                      <a:pt x="4141" y="5266"/>
                      <a:pt x="4712" y="4705"/>
                    </a:cubicBezTo>
                    <a:cubicBezTo>
                      <a:pt x="5776" y="3641"/>
                      <a:pt x="5776" y="1878"/>
                      <a:pt x="4712" y="814"/>
                    </a:cubicBezTo>
                    <a:cubicBezTo>
                      <a:pt x="4141" y="252"/>
                      <a:pt x="3445" y="1"/>
                      <a:pt x="2765" y="1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1" name="Google Shape;6412;p38"/>
              <p:cNvSpPr/>
              <p:nvPr/>
            </p:nvSpPr>
            <p:spPr>
              <a:xfrm rot="-3909266">
                <a:off x="7741112" y="2443745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997" y="1560"/>
                    </a:moveTo>
                    <a:cubicBezTo>
                      <a:pt x="5502" y="1560"/>
                      <a:pt x="5953" y="1770"/>
                      <a:pt x="6323" y="2140"/>
                    </a:cubicBezTo>
                    <a:cubicBezTo>
                      <a:pt x="7667" y="3457"/>
                      <a:pt x="6567" y="5551"/>
                      <a:pt x="4924" y="5551"/>
                    </a:cubicBezTo>
                    <a:cubicBezTo>
                      <a:pt x="4671" y="5551"/>
                      <a:pt x="4406" y="5502"/>
                      <a:pt x="4134" y="5392"/>
                    </a:cubicBezTo>
                    <a:cubicBezTo>
                      <a:pt x="2128" y="4541"/>
                      <a:pt x="2736" y="1563"/>
                      <a:pt x="4894" y="1563"/>
                    </a:cubicBezTo>
                    <a:cubicBezTo>
                      <a:pt x="4929" y="1561"/>
                      <a:pt x="4963" y="1560"/>
                      <a:pt x="4997" y="1560"/>
                    </a:cubicBezTo>
                    <a:close/>
                    <a:moveTo>
                      <a:pt x="4953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1" y="1745"/>
                      <a:pt x="1064" y="7064"/>
                      <a:pt x="4894" y="7064"/>
                    </a:cubicBezTo>
                    <a:cubicBezTo>
                      <a:pt x="5837" y="7064"/>
                      <a:pt x="6718" y="6699"/>
                      <a:pt x="7387" y="6031"/>
                    </a:cubicBezTo>
                    <a:cubicBezTo>
                      <a:pt x="9754" y="3664"/>
                      <a:pt x="7820" y="0"/>
                      <a:pt x="4953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2" name="Google Shape;6413;p38"/>
              <p:cNvSpPr/>
              <p:nvPr/>
            </p:nvSpPr>
            <p:spPr>
              <a:xfrm rot="-3909266">
                <a:off x="7248971" y="2658859"/>
                <a:ext cx="144409" cy="137959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518" extrusionOk="0">
                    <a:moveTo>
                      <a:pt x="2755" y="0"/>
                    </a:moveTo>
                    <a:cubicBezTo>
                      <a:pt x="1347" y="0"/>
                      <a:pt x="0" y="1095"/>
                      <a:pt x="0" y="2759"/>
                    </a:cubicBezTo>
                    <a:cubicBezTo>
                      <a:pt x="0" y="4423"/>
                      <a:pt x="1347" y="5518"/>
                      <a:pt x="2755" y="5518"/>
                    </a:cubicBezTo>
                    <a:cubicBezTo>
                      <a:pt x="3430" y="5518"/>
                      <a:pt x="4120" y="5266"/>
                      <a:pt x="4681" y="4704"/>
                    </a:cubicBezTo>
                    <a:cubicBezTo>
                      <a:pt x="5776" y="3641"/>
                      <a:pt x="5776" y="1878"/>
                      <a:pt x="4681" y="814"/>
                    </a:cubicBezTo>
                    <a:cubicBezTo>
                      <a:pt x="4120" y="252"/>
                      <a:pt x="3430" y="0"/>
                      <a:pt x="2755" y="0"/>
                    </a:cubicBezTo>
                    <a:close/>
                  </a:path>
                </a:pathLst>
              </a:custGeom>
              <a:solidFill>
                <a:srgbClr val="F6F3D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63" name="Google Shape;6414;p38"/>
              <p:cNvSpPr/>
              <p:nvPr/>
            </p:nvSpPr>
            <p:spPr>
              <a:xfrm rot="-3909266">
                <a:off x="7197344" y="2643292"/>
                <a:ext cx="243865" cy="176636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7065" extrusionOk="0">
                    <a:moveTo>
                      <a:pt x="4894" y="1532"/>
                    </a:moveTo>
                    <a:cubicBezTo>
                      <a:pt x="6687" y="1532"/>
                      <a:pt x="7599" y="3690"/>
                      <a:pt x="6323" y="4967"/>
                    </a:cubicBezTo>
                    <a:cubicBezTo>
                      <a:pt x="5918" y="5348"/>
                      <a:pt x="5415" y="5528"/>
                      <a:pt x="4920" y="5528"/>
                    </a:cubicBezTo>
                    <a:cubicBezTo>
                      <a:pt x="4152" y="5528"/>
                      <a:pt x="3403" y="5093"/>
                      <a:pt x="3070" y="4298"/>
                    </a:cubicBezTo>
                    <a:cubicBezTo>
                      <a:pt x="2523" y="2991"/>
                      <a:pt x="3496" y="1562"/>
                      <a:pt x="4894" y="1532"/>
                    </a:cubicBezTo>
                    <a:close/>
                    <a:moveTo>
                      <a:pt x="4952" y="0"/>
                    </a:moveTo>
                    <a:cubicBezTo>
                      <a:pt x="4506" y="0"/>
                      <a:pt x="4036" y="89"/>
                      <a:pt x="3557" y="286"/>
                    </a:cubicBezTo>
                    <a:cubicBezTo>
                      <a:pt x="0" y="1745"/>
                      <a:pt x="1064" y="7064"/>
                      <a:pt x="4894" y="7064"/>
                    </a:cubicBezTo>
                    <a:cubicBezTo>
                      <a:pt x="5836" y="7064"/>
                      <a:pt x="6718" y="6669"/>
                      <a:pt x="7386" y="6031"/>
                    </a:cubicBezTo>
                    <a:cubicBezTo>
                      <a:pt x="9753" y="3664"/>
                      <a:pt x="7820" y="0"/>
                      <a:pt x="4952" y="0"/>
                    </a:cubicBezTo>
                    <a:close/>
                  </a:path>
                </a:pathLst>
              </a:custGeom>
              <a:solidFill>
                <a:srgbClr val="452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grpSp>
        <p:nvGrpSpPr>
          <p:cNvPr id="346" name="Google Shape;6418;p38"/>
          <p:cNvGrpSpPr/>
          <p:nvPr/>
        </p:nvGrpSpPr>
        <p:grpSpPr>
          <a:xfrm rot="1831166">
            <a:off x="4941293" y="-82841"/>
            <a:ext cx="1203936" cy="1306353"/>
            <a:chOff x="7619057" y="2160675"/>
            <a:chExt cx="833266" cy="904151"/>
          </a:xfrm>
        </p:grpSpPr>
        <p:sp>
          <p:nvSpPr>
            <p:cNvPr id="352" name="Google Shape;6419;p38"/>
            <p:cNvSpPr/>
            <p:nvPr/>
          </p:nvSpPr>
          <p:spPr>
            <a:xfrm rot="-5811408">
              <a:off x="7636334" y="2248837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rgbClr val="452666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3" name="Google Shape;6420;p38"/>
            <p:cNvSpPr/>
            <p:nvPr/>
          </p:nvSpPr>
          <p:spPr>
            <a:xfrm rot="15788592">
              <a:off x="7553737" y="2225995"/>
              <a:ext cx="881309" cy="750669"/>
            </a:xfrm>
            <a:custGeom>
              <a:avLst/>
              <a:gdLst/>
              <a:ahLst/>
              <a:cxnLst/>
              <a:rect l="l" t="t" r="r" b="b"/>
              <a:pathLst>
                <a:path w="27153" h="23128" extrusionOk="0">
                  <a:moveTo>
                    <a:pt x="5629" y="11023"/>
                  </a:moveTo>
                  <a:cubicBezTo>
                    <a:pt x="5700" y="11023"/>
                    <a:pt x="5769" y="11045"/>
                    <a:pt x="5822" y="11098"/>
                  </a:cubicBezTo>
                  <a:lnTo>
                    <a:pt x="13122" y="17261"/>
                  </a:lnTo>
                  <a:cubicBezTo>
                    <a:pt x="13213" y="17352"/>
                    <a:pt x="13258" y="17511"/>
                    <a:pt x="13213" y="17647"/>
                  </a:cubicBezTo>
                  <a:cubicBezTo>
                    <a:pt x="13167" y="17761"/>
                    <a:pt x="13031" y="17852"/>
                    <a:pt x="12894" y="17852"/>
                  </a:cubicBezTo>
                  <a:lnTo>
                    <a:pt x="5618" y="17852"/>
                  </a:lnTo>
                  <a:cubicBezTo>
                    <a:pt x="5436" y="17852"/>
                    <a:pt x="5276" y="17715"/>
                    <a:pt x="5276" y="17511"/>
                  </a:cubicBezTo>
                  <a:lnTo>
                    <a:pt x="5276" y="11348"/>
                  </a:lnTo>
                  <a:cubicBezTo>
                    <a:pt x="5276" y="11235"/>
                    <a:pt x="5345" y="11098"/>
                    <a:pt x="5481" y="11053"/>
                  </a:cubicBezTo>
                  <a:cubicBezTo>
                    <a:pt x="5528" y="11034"/>
                    <a:pt x="5579" y="11023"/>
                    <a:pt x="5629" y="11023"/>
                  </a:cubicBezTo>
                  <a:close/>
                  <a:moveTo>
                    <a:pt x="662" y="0"/>
                  </a:moveTo>
                  <a:cubicBezTo>
                    <a:pt x="321" y="0"/>
                    <a:pt x="1" y="264"/>
                    <a:pt x="1" y="660"/>
                  </a:cubicBezTo>
                  <a:lnTo>
                    <a:pt x="1" y="2662"/>
                  </a:lnTo>
                  <a:lnTo>
                    <a:pt x="1229" y="2662"/>
                  </a:lnTo>
                  <a:cubicBezTo>
                    <a:pt x="1243" y="2660"/>
                    <a:pt x="1258" y="2660"/>
                    <a:pt x="1272" y="2660"/>
                  </a:cubicBezTo>
                  <a:cubicBezTo>
                    <a:pt x="1715" y="2660"/>
                    <a:pt x="1715" y="3323"/>
                    <a:pt x="1272" y="3323"/>
                  </a:cubicBezTo>
                  <a:cubicBezTo>
                    <a:pt x="1258" y="3323"/>
                    <a:pt x="1243" y="3322"/>
                    <a:pt x="1229" y="3321"/>
                  </a:cubicBezTo>
                  <a:lnTo>
                    <a:pt x="1" y="3321"/>
                  </a:lnTo>
                  <a:lnTo>
                    <a:pt x="1" y="5345"/>
                  </a:lnTo>
                  <a:lnTo>
                    <a:pt x="1229" y="5345"/>
                  </a:lnTo>
                  <a:cubicBezTo>
                    <a:pt x="1243" y="5344"/>
                    <a:pt x="1258" y="5343"/>
                    <a:pt x="1272" y="5343"/>
                  </a:cubicBezTo>
                  <a:cubicBezTo>
                    <a:pt x="1715" y="5343"/>
                    <a:pt x="1715" y="6006"/>
                    <a:pt x="1272" y="6006"/>
                  </a:cubicBezTo>
                  <a:cubicBezTo>
                    <a:pt x="1258" y="6006"/>
                    <a:pt x="1243" y="6006"/>
                    <a:pt x="1229" y="6004"/>
                  </a:cubicBezTo>
                  <a:lnTo>
                    <a:pt x="1" y="6004"/>
                  </a:lnTo>
                  <a:lnTo>
                    <a:pt x="1" y="8028"/>
                  </a:lnTo>
                  <a:lnTo>
                    <a:pt x="1229" y="8028"/>
                  </a:lnTo>
                  <a:cubicBezTo>
                    <a:pt x="1243" y="8027"/>
                    <a:pt x="1257" y="8026"/>
                    <a:pt x="1270" y="8026"/>
                  </a:cubicBezTo>
                  <a:cubicBezTo>
                    <a:pt x="1715" y="8026"/>
                    <a:pt x="1715" y="8712"/>
                    <a:pt x="1270" y="8712"/>
                  </a:cubicBezTo>
                  <a:cubicBezTo>
                    <a:pt x="1257" y="8712"/>
                    <a:pt x="1243" y="8712"/>
                    <a:pt x="1229" y="8710"/>
                  </a:cubicBezTo>
                  <a:lnTo>
                    <a:pt x="1" y="8710"/>
                  </a:lnTo>
                  <a:lnTo>
                    <a:pt x="1" y="10734"/>
                  </a:lnTo>
                  <a:lnTo>
                    <a:pt x="1229" y="10734"/>
                  </a:lnTo>
                  <a:cubicBezTo>
                    <a:pt x="1243" y="10733"/>
                    <a:pt x="1258" y="10732"/>
                    <a:pt x="1272" y="10732"/>
                  </a:cubicBezTo>
                  <a:cubicBezTo>
                    <a:pt x="1715" y="10732"/>
                    <a:pt x="1715" y="11396"/>
                    <a:pt x="1272" y="11396"/>
                  </a:cubicBezTo>
                  <a:cubicBezTo>
                    <a:pt x="1258" y="11396"/>
                    <a:pt x="1243" y="11395"/>
                    <a:pt x="1229" y="11394"/>
                  </a:cubicBezTo>
                  <a:lnTo>
                    <a:pt x="1" y="11394"/>
                  </a:lnTo>
                  <a:lnTo>
                    <a:pt x="1" y="13418"/>
                  </a:lnTo>
                  <a:lnTo>
                    <a:pt x="1229" y="13418"/>
                  </a:lnTo>
                  <a:cubicBezTo>
                    <a:pt x="1243" y="13416"/>
                    <a:pt x="1258" y="13416"/>
                    <a:pt x="1272" y="13416"/>
                  </a:cubicBezTo>
                  <a:cubicBezTo>
                    <a:pt x="1715" y="13416"/>
                    <a:pt x="1715" y="14079"/>
                    <a:pt x="1272" y="14079"/>
                  </a:cubicBezTo>
                  <a:cubicBezTo>
                    <a:pt x="1258" y="14079"/>
                    <a:pt x="1243" y="14078"/>
                    <a:pt x="1229" y="14077"/>
                  </a:cubicBezTo>
                  <a:lnTo>
                    <a:pt x="1" y="14077"/>
                  </a:lnTo>
                  <a:lnTo>
                    <a:pt x="1" y="16101"/>
                  </a:lnTo>
                  <a:lnTo>
                    <a:pt x="1229" y="16101"/>
                  </a:lnTo>
                  <a:cubicBezTo>
                    <a:pt x="1243" y="16100"/>
                    <a:pt x="1258" y="16099"/>
                    <a:pt x="1272" y="16099"/>
                  </a:cubicBezTo>
                  <a:cubicBezTo>
                    <a:pt x="1715" y="16099"/>
                    <a:pt x="1715" y="16762"/>
                    <a:pt x="1272" y="16762"/>
                  </a:cubicBezTo>
                  <a:cubicBezTo>
                    <a:pt x="1258" y="16762"/>
                    <a:pt x="1243" y="16762"/>
                    <a:pt x="1229" y="16760"/>
                  </a:cubicBezTo>
                  <a:lnTo>
                    <a:pt x="1" y="16760"/>
                  </a:lnTo>
                  <a:lnTo>
                    <a:pt x="1" y="18784"/>
                  </a:lnTo>
                  <a:lnTo>
                    <a:pt x="1229" y="18784"/>
                  </a:lnTo>
                  <a:cubicBezTo>
                    <a:pt x="1684" y="18784"/>
                    <a:pt x="1684" y="19444"/>
                    <a:pt x="1229" y="19466"/>
                  </a:cubicBezTo>
                  <a:lnTo>
                    <a:pt x="1" y="19466"/>
                  </a:lnTo>
                  <a:lnTo>
                    <a:pt x="1" y="21490"/>
                  </a:lnTo>
                  <a:lnTo>
                    <a:pt x="1229" y="21490"/>
                  </a:lnTo>
                  <a:cubicBezTo>
                    <a:pt x="1236" y="21490"/>
                    <a:pt x="1244" y="21490"/>
                    <a:pt x="1251" y="21490"/>
                  </a:cubicBezTo>
                  <a:cubicBezTo>
                    <a:pt x="1683" y="21490"/>
                    <a:pt x="1676" y="22150"/>
                    <a:pt x="1229" y="22150"/>
                  </a:cubicBezTo>
                  <a:lnTo>
                    <a:pt x="1" y="22150"/>
                  </a:lnTo>
                  <a:lnTo>
                    <a:pt x="1" y="22491"/>
                  </a:lnTo>
                  <a:cubicBezTo>
                    <a:pt x="1" y="22832"/>
                    <a:pt x="296" y="23127"/>
                    <a:pt x="660" y="23127"/>
                  </a:cubicBezTo>
                  <a:lnTo>
                    <a:pt x="26447" y="23127"/>
                  </a:lnTo>
                  <a:cubicBezTo>
                    <a:pt x="26720" y="23127"/>
                    <a:pt x="26970" y="22968"/>
                    <a:pt x="27061" y="22695"/>
                  </a:cubicBezTo>
                  <a:cubicBezTo>
                    <a:pt x="27152" y="22445"/>
                    <a:pt x="27061" y="22150"/>
                    <a:pt x="26857" y="21990"/>
                  </a:cubicBezTo>
                  <a:lnTo>
                    <a:pt x="17897" y="14395"/>
                  </a:lnTo>
                  <a:lnTo>
                    <a:pt x="11462" y="8938"/>
                  </a:lnTo>
                  <a:lnTo>
                    <a:pt x="1092" y="160"/>
                  </a:lnTo>
                  <a:cubicBezTo>
                    <a:pt x="961" y="50"/>
                    <a:pt x="810" y="0"/>
                    <a:pt x="66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452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grpSp>
        <p:nvGrpSpPr>
          <p:cNvPr id="347" name="Google Shape;6421;p38"/>
          <p:cNvGrpSpPr/>
          <p:nvPr/>
        </p:nvGrpSpPr>
        <p:grpSpPr>
          <a:xfrm>
            <a:off x="416760" y="3878476"/>
            <a:ext cx="932819" cy="670024"/>
            <a:chOff x="790675" y="1570875"/>
            <a:chExt cx="502524" cy="360952"/>
          </a:xfrm>
        </p:grpSpPr>
        <p:sp>
          <p:nvSpPr>
            <p:cNvPr id="348" name="Google Shape;6422;p38"/>
            <p:cNvSpPr/>
            <p:nvPr/>
          </p:nvSpPr>
          <p:spPr>
            <a:xfrm>
              <a:off x="790675" y="16199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49" name="Google Shape;6423;p38"/>
            <p:cNvSpPr/>
            <p:nvPr/>
          </p:nvSpPr>
          <p:spPr>
            <a:xfrm>
              <a:off x="790675" y="18072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0" name="Google Shape;6424;p38"/>
            <p:cNvSpPr/>
            <p:nvPr/>
          </p:nvSpPr>
          <p:spPr>
            <a:xfrm>
              <a:off x="829950" y="1570875"/>
              <a:ext cx="463249" cy="123232"/>
            </a:xfrm>
            <a:custGeom>
              <a:avLst/>
              <a:gdLst/>
              <a:ahLst/>
              <a:cxnLst/>
              <a:rect l="l" t="t" r="r" b="b"/>
              <a:pathLst>
                <a:path w="8210" h="2184" extrusionOk="0">
                  <a:moveTo>
                    <a:pt x="1387" y="0"/>
                  </a:moveTo>
                  <a:cubicBezTo>
                    <a:pt x="0" y="68"/>
                    <a:pt x="0" y="2115"/>
                    <a:pt x="1387" y="2183"/>
                  </a:cubicBezTo>
                  <a:lnTo>
                    <a:pt x="6822" y="2183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  <p:sp>
          <p:nvSpPr>
            <p:cNvPr id="351" name="Google Shape;6425;p38"/>
            <p:cNvSpPr/>
            <p:nvPr/>
          </p:nvSpPr>
          <p:spPr>
            <a:xfrm>
              <a:off x="829950" y="1758197"/>
              <a:ext cx="463249" cy="124530"/>
            </a:xfrm>
            <a:custGeom>
              <a:avLst/>
              <a:gdLst/>
              <a:ahLst/>
              <a:cxnLst/>
              <a:rect l="l" t="t" r="r" b="b"/>
              <a:pathLst>
                <a:path w="8210" h="2207" extrusionOk="0">
                  <a:moveTo>
                    <a:pt x="1387" y="0"/>
                  </a:moveTo>
                  <a:cubicBezTo>
                    <a:pt x="0" y="68"/>
                    <a:pt x="0" y="2115"/>
                    <a:pt x="1387" y="2206"/>
                  </a:cubicBezTo>
                  <a:lnTo>
                    <a:pt x="6822" y="2206"/>
                  </a:lnTo>
                  <a:cubicBezTo>
                    <a:pt x="8209" y="2115"/>
                    <a:pt x="8209" y="68"/>
                    <a:pt x="6822" y="0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40"/>
              <a:endParaRPr sz="1867" kern="0"/>
            </a:p>
          </p:txBody>
        </p:sp>
      </p:grpSp>
      <p:pic>
        <p:nvPicPr>
          <p:cNvPr id="383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1" r="72269" b="-7056"/>
          <a:stretch>
            <a:fillRect/>
          </a:stretch>
        </p:blipFill>
        <p:spPr bwMode="auto">
          <a:xfrm>
            <a:off x="9165436" y="2536860"/>
            <a:ext cx="3098585" cy="893917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243765" y="-343545"/>
            <a:ext cx="2696527" cy="3393383"/>
            <a:chOff x="5432822" y="-257660"/>
            <a:chExt cx="2022395" cy="2545037"/>
          </a:xfrm>
        </p:grpSpPr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822" y="-257660"/>
              <a:ext cx="2022395" cy="2545037"/>
            </a:xfrm>
            <a:prstGeom prst="rect">
              <a:avLst/>
            </a:prstGeom>
          </p:spPr>
        </p:pic>
        <p:grpSp>
          <p:nvGrpSpPr>
            <p:cNvPr id="384" name="Google Shape;6421;p38"/>
            <p:cNvGrpSpPr/>
            <p:nvPr/>
          </p:nvGrpSpPr>
          <p:grpSpPr>
            <a:xfrm>
              <a:off x="5764630" y="1171508"/>
              <a:ext cx="699614" cy="239921"/>
              <a:chOff x="790675" y="1570875"/>
              <a:chExt cx="502524" cy="172332"/>
            </a:xfrm>
          </p:grpSpPr>
          <p:sp>
            <p:nvSpPr>
              <p:cNvPr id="385" name="Google Shape;6422;p38"/>
              <p:cNvSpPr/>
              <p:nvPr/>
            </p:nvSpPr>
            <p:spPr>
              <a:xfrm>
                <a:off x="790675" y="16199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  <p:sp>
            <p:nvSpPr>
              <p:cNvPr id="387" name="Google Shape;6424;p38"/>
              <p:cNvSpPr/>
              <p:nvPr/>
            </p:nvSpPr>
            <p:spPr>
              <a:xfrm>
                <a:off x="829950" y="1570875"/>
                <a:ext cx="463249" cy="123232"/>
              </a:xfrm>
              <a:custGeom>
                <a:avLst/>
                <a:gdLst/>
                <a:ahLst/>
                <a:cxnLst/>
                <a:rect l="l" t="t" r="r" b="b"/>
                <a:pathLst>
                  <a:path w="8210" h="2184" extrusionOk="0">
                    <a:moveTo>
                      <a:pt x="1387" y="0"/>
                    </a:moveTo>
                    <a:cubicBezTo>
                      <a:pt x="0" y="68"/>
                      <a:pt x="0" y="2115"/>
                      <a:pt x="1387" y="2183"/>
                    </a:cubicBezTo>
                    <a:lnTo>
                      <a:pt x="6822" y="2183"/>
                    </a:lnTo>
                    <a:cubicBezTo>
                      <a:pt x="8209" y="2115"/>
                      <a:pt x="8209" y="68"/>
                      <a:pt x="6822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1219140"/>
                <a:endParaRPr sz="1867" kern="0"/>
              </a:p>
            </p:txBody>
          </p:sp>
        </p:grpSp>
      </p:grpSp>
      <p:sp>
        <p:nvSpPr>
          <p:cNvPr id="390" name="Rectangle 389"/>
          <p:cNvSpPr/>
          <p:nvPr/>
        </p:nvSpPr>
        <p:spPr>
          <a:xfrm rot="20460306">
            <a:off x="1273094" y="1071635"/>
            <a:ext cx="23006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buClr>
                <a:srgbClr val="000000"/>
              </a:buClr>
            </a:pPr>
            <a:r>
              <a:rPr lang="en" sz="8000" b="1" kern="0" dirty="0">
                <a:solidFill>
                  <a:srgbClr val="00B050"/>
                </a:solidFill>
                <a:latin typeface="UVN Bai Sau Nang" panose="04030905020802020C03" pitchFamily="82" charset="0"/>
                <a:cs typeface="Arial"/>
                <a:sym typeface="Arial"/>
              </a:rPr>
              <a:t>Toán</a:t>
            </a:r>
            <a:endParaRPr lang="en-US" sz="8000" kern="0" dirty="0">
              <a:solidFill>
                <a:srgbClr val="00B050"/>
              </a:solidFill>
              <a:latin typeface="UVN Bai Sau Nang" panose="04030905020802020C03" pitchFamily="82" charset="0"/>
              <a:cs typeface="Arial"/>
              <a:sym typeface="Arial"/>
            </a:endParaRPr>
          </a:p>
        </p:txBody>
      </p:sp>
      <p:pic>
        <p:nvPicPr>
          <p:cNvPr id="170" name="Picture 2" descr="Bee phim Hoạt hình Clip nghệ thuật - mật ong png tải về - Miễn phí trong  suốt Nghệ Thuật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778" r="90000">
                        <a14:foregroundMark x1="57778" y1="33000" x2="61111" y2="38400"/>
                        <a14:foregroundMark x1="64889" y1="35800" x2="69222" y2="38400"/>
                        <a14:foregroundMark x1="65667" y1="41600" x2="65667" y2="39600"/>
                        <a14:foregroundMark x1="58444" y1="40000" x2="57778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145" y="4474323"/>
            <a:ext cx="2726171" cy="151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DDA599-E21C-5FD9-74E0-4AF31DF2B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9224" y="2381524"/>
            <a:ext cx="7462151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EE5E0A7-049A-DA97-A3BC-D8769E16D4CF}"/>
              </a:ext>
            </a:extLst>
          </p:cNvPr>
          <p:cNvSpPr/>
          <p:nvPr/>
        </p:nvSpPr>
        <p:spPr>
          <a:xfrm>
            <a:off x="1110930" y="17163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C8063A-AED9-286A-1A6B-2D1E6009A7CF}"/>
              </a:ext>
            </a:extLst>
          </p:cNvPr>
          <p:cNvSpPr txBox="1"/>
          <p:nvPr/>
        </p:nvSpPr>
        <p:spPr>
          <a:xfrm>
            <a:off x="1548252" y="1716390"/>
            <a:ext cx="182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</a:rPr>
              <a:t>Tính nhẩm.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E2D4D70-3FA2-2AF8-B30F-C45242BD79BA}"/>
              </a:ext>
            </a:extLst>
          </p:cNvPr>
          <p:cNvSpPr txBox="1"/>
          <p:nvPr/>
        </p:nvSpPr>
        <p:spPr>
          <a:xfrm>
            <a:off x="993908" y="247650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</a:rPr>
              <a:t>  7 + 7 =		  9 + 6 =		  8 + 4 =   		  5 + 7 =    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</a:rPr>
              <a:t>  6 + 9 =		  4 + 8 =		14 – 5 =		15 – 6 =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</a:rPr>
              <a:t>12 – 4 =		11 – 7 = 		15 – 9 =		13 – 8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F0B479-9809-277F-456B-C2878B6E328A}"/>
              </a:ext>
            </a:extLst>
          </p:cNvPr>
          <p:cNvSpPr txBox="1"/>
          <p:nvPr/>
        </p:nvSpPr>
        <p:spPr>
          <a:xfrm>
            <a:off x="2185150" y="25017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08205F-7C2A-D0CF-27F9-011241585602}"/>
              </a:ext>
            </a:extLst>
          </p:cNvPr>
          <p:cNvSpPr txBox="1"/>
          <p:nvPr/>
        </p:nvSpPr>
        <p:spPr>
          <a:xfrm>
            <a:off x="4900272" y="253157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68A0B4-36D5-139A-CB57-147A603E978C}"/>
              </a:ext>
            </a:extLst>
          </p:cNvPr>
          <p:cNvSpPr txBox="1"/>
          <p:nvPr/>
        </p:nvSpPr>
        <p:spPr>
          <a:xfrm>
            <a:off x="7644583" y="253157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E59BA87-B10E-52C6-390B-FC7BDB622EF1}"/>
              </a:ext>
            </a:extLst>
          </p:cNvPr>
          <p:cNvSpPr txBox="1"/>
          <p:nvPr/>
        </p:nvSpPr>
        <p:spPr>
          <a:xfrm>
            <a:off x="10422570" y="252205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DFFC91-6DBD-7B0B-DB65-17967DC6DE94}"/>
              </a:ext>
            </a:extLst>
          </p:cNvPr>
          <p:cNvSpPr txBox="1"/>
          <p:nvPr/>
        </p:nvSpPr>
        <p:spPr>
          <a:xfrm>
            <a:off x="2185150" y="30638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04433C-F69B-49E4-53A6-D72B51447EC1}"/>
              </a:ext>
            </a:extLst>
          </p:cNvPr>
          <p:cNvSpPr txBox="1"/>
          <p:nvPr/>
        </p:nvSpPr>
        <p:spPr>
          <a:xfrm>
            <a:off x="4900272" y="30556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92701D-55BE-5E56-368E-7AAEC76C77DE}"/>
              </a:ext>
            </a:extLst>
          </p:cNvPr>
          <p:cNvSpPr txBox="1"/>
          <p:nvPr/>
        </p:nvSpPr>
        <p:spPr>
          <a:xfrm>
            <a:off x="7644583" y="30556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11B64-6C88-D678-29E5-328290ABFDB1}"/>
              </a:ext>
            </a:extLst>
          </p:cNvPr>
          <p:cNvSpPr txBox="1"/>
          <p:nvPr/>
        </p:nvSpPr>
        <p:spPr>
          <a:xfrm>
            <a:off x="10422570" y="304608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24FDD68-6DD5-C441-B987-97A6B7ED1522}"/>
              </a:ext>
            </a:extLst>
          </p:cNvPr>
          <p:cNvSpPr txBox="1"/>
          <p:nvPr/>
        </p:nvSpPr>
        <p:spPr>
          <a:xfrm>
            <a:off x="2202930" y="361838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F7FF30-EE0D-CBE4-A709-452518CA30A8}"/>
              </a:ext>
            </a:extLst>
          </p:cNvPr>
          <p:cNvSpPr txBox="1"/>
          <p:nvPr/>
        </p:nvSpPr>
        <p:spPr>
          <a:xfrm>
            <a:off x="4900272" y="361076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4FF08A-86F6-45B5-AE89-16CC425F4970}"/>
              </a:ext>
            </a:extLst>
          </p:cNvPr>
          <p:cNvSpPr txBox="1"/>
          <p:nvPr/>
        </p:nvSpPr>
        <p:spPr>
          <a:xfrm>
            <a:off x="7644583" y="361076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8C04E18-8319-7BD1-DE78-F660E8EA0AE9}"/>
              </a:ext>
            </a:extLst>
          </p:cNvPr>
          <p:cNvSpPr txBox="1"/>
          <p:nvPr/>
        </p:nvSpPr>
        <p:spPr>
          <a:xfrm>
            <a:off x="10422570" y="360123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DC91D3E-6367-9737-8BC4-C34A6B3C58C1}"/>
              </a:ext>
            </a:extLst>
          </p:cNvPr>
          <p:cNvSpPr txBox="1"/>
          <p:nvPr/>
        </p:nvSpPr>
        <p:spPr>
          <a:xfrm>
            <a:off x="4244655" y="68005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</a:rPr>
              <a:t>Ôn tập phép cộng, phép trừ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795692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  <p:bldP spid="8" grpId="0"/>
      <p:bldP spid="9" grpId="0"/>
      <p:bldP spid="13" grpId="0"/>
      <p:bldP spid="14" grpId="0"/>
      <p:bldP spid="15" grpId="0"/>
      <p:bldP spid="16" grpId="0"/>
      <p:bldP spid="18" grpId="0"/>
      <p:bldP spid="21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644503F4-9A61-A32D-BAFC-33353CD1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456" y="769487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BBC2616-1E6F-614C-BB45-F0AD12E72466}"/>
              </a:ext>
            </a:extLst>
          </p:cNvPr>
          <p:cNvSpPr/>
          <p:nvPr/>
        </p:nvSpPr>
        <p:spPr>
          <a:xfrm>
            <a:off x="1125991" y="1867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2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06B33C-9DAB-3660-EB05-C4C8603F43F8}"/>
              </a:ext>
            </a:extLst>
          </p:cNvPr>
          <p:cNvSpPr txBox="1"/>
          <p:nvPr/>
        </p:nvSpPr>
        <p:spPr>
          <a:xfrm>
            <a:off x="1563313" y="1867375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</a:rPr>
              <a:t>Mỗi số 7, 5, 11, 13 là kết quả của những phép tính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D247B6-C2D6-FDA0-3565-5B745097AD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09" t="8978"/>
          <a:stretch/>
        </p:blipFill>
        <p:spPr>
          <a:xfrm>
            <a:off x="5555969" y="1053857"/>
            <a:ext cx="5906648" cy="563163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A1620-0585-F38C-782D-6160A063D065}"/>
              </a:ext>
            </a:extLst>
          </p:cNvPr>
          <p:cNvSpPr/>
          <p:nvPr/>
        </p:nvSpPr>
        <p:spPr>
          <a:xfrm>
            <a:off x="8763184" y="3732515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4492FF7-BF21-F807-13B5-E8DB2F099A0A}"/>
              </a:ext>
            </a:extLst>
          </p:cNvPr>
          <p:cNvSpPr/>
          <p:nvPr/>
        </p:nvSpPr>
        <p:spPr>
          <a:xfrm>
            <a:off x="8786044" y="3412475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C62C98F-445D-1796-3AB3-34D42C8C24F3}"/>
              </a:ext>
            </a:extLst>
          </p:cNvPr>
          <p:cNvSpPr/>
          <p:nvPr/>
        </p:nvSpPr>
        <p:spPr>
          <a:xfrm>
            <a:off x="8999404" y="4136375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31D94F8-5986-EEAC-0987-36AEA291C573}"/>
              </a:ext>
            </a:extLst>
          </p:cNvPr>
          <p:cNvSpPr/>
          <p:nvPr/>
        </p:nvSpPr>
        <p:spPr>
          <a:xfrm>
            <a:off x="7764964" y="4166855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2850C3D-BA00-E075-1222-9307D0F8E709}"/>
              </a:ext>
            </a:extLst>
          </p:cNvPr>
          <p:cNvSpPr/>
          <p:nvPr/>
        </p:nvSpPr>
        <p:spPr>
          <a:xfrm>
            <a:off x="7208704" y="3463914"/>
            <a:ext cx="1013460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AC008D02-0CA8-530C-544B-78352881BE78}"/>
              </a:ext>
            </a:extLst>
          </p:cNvPr>
          <p:cNvSpPr/>
          <p:nvPr/>
        </p:nvSpPr>
        <p:spPr>
          <a:xfrm>
            <a:off x="7140124" y="3321035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B28247B-36C8-5379-04DF-2AE5EAE857B1}"/>
              </a:ext>
            </a:extLst>
          </p:cNvPr>
          <p:cNvSpPr/>
          <p:nvPr/>
        </p:nvSpPr>
        <p:spPr>
          <a:xfrm>
            <a:off x="8191684" y="2635235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0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E3D0134A-91DB-C5A1-4D54-61124952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99" y="339829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492A814C-2F1F-1C1E-2197-FEB56B022E4F}"/>
              </a:ext>
            </a:extLst>
          </p:cNvPr>
          <p:cNvSpPr/>
          <p:nvPr/>
        </p:nvSpPr>
        <p:spPr>
          <a:xfrm>
            <a:off x="884035" y="143546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  <a:endParaRPr lang="vi-VN" sz="3200" b="1" dirty="0">
              <a:solidFill>
                <a:srgbClr val="00206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26302A-50D7-8DD7-036B-F5DEB4CBF7DC}"/>
              </a:ext>
            </a:extLst>
          </p:cNvPr>
          <p:cNvGrpSpPr/>
          <p:nvPr/>
        </p:nvGrpSpPr>
        <p:grpSpPr>
          <a:xfrm>
            <a:off x="1381882" y="1420358"/>
            <a:ext cx="1087737" cy="480716"/>
            <a:chOff x="1870518" y="1421603"/>
            <a:chExt cx="1087737" cy="48071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AFEDDBE-30E9-8ED2-268E-824EDE7D3BC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D67EEBD-7E9A-4C44-BFDC-39C6B3EA7FB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81FF66D5-F1A1-2116-237E-6C6AA17DDEC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002060"/>
                    </a:solidFill>
                  </a:rPr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74A09EC-709A-7E74-2321-08B2FF8199DB}"/>
                </a:ext>
              </a:extLst>
            </p:cNvPr>
            <p:cNvSpPr txBox="1"/>
            <p:nvPr/>
          </p:nvSpPr>
          <p:spPr>
            <a:xfrm>
              <a:off x="2602067" y="142160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D294559-77E0-5899-A408-8420AF699B90}"/>
              </a:ext>
            </a:extLst>
          </p:cNvPr>
          <p:cNvGrpSpPr/>
          <p:nvPr/>
        </p:nvGrpSpPr>
        <p:grpSpPr>
          <a:xfrm>
            <a:off x="3779473" y="1904913"/>
            <a:ext cx="5721926" cy="3930954"/>
            <a:chOff x="458576" y="2055821"/>
            <a:chExt cx="5721926" cy="393095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879E345-A941-A6CA-EFC0-CB618310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B493A89-44DE-F43D-5CA3-C6EB13EBA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40A2116-0B27-1BBC-A465-3389D690D5CE}"/>
              </a:ext>
            </a:extLst>
          </p:cNvPr>
          <p:cNvGrpSpPr/>
          <p:nvPr/>
        </p:nvGrpSpPr>
        <p:grpSpPr>
          <a:xfrm>
            <a:off x="5401628" y="3835389"/>
            <a:ext cx="585417" cy="580571"/>
            <a:chOff x="2080731" y="3986297"/>
            <a:chExt cx="585417" cy="58057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A1468F0-281C-4331-F8D9-D4D4F8912DEA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5F15665-D4A7-01EA-2448-D6CDE18C23B9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002060"/>
                  </a:solidFill>
                </a:rPr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F4A88AD-E855-9385-82FA-9E8C7EDE76B2}"/>
              </a:ext>
            </a:extLst>
          </p:cNvPr>
          <p:cNvGrpSpPr/>
          <p:nvPr/>
        </p:nvGrpSpPr>
        <p:grpSpPr>
          <a:xfrm>
            <a:off x="6557016" y="2751747"/>
            <a:ext cx="492919" cy="523220"/>
            <a:chOff x="2115979" y="3984695"/>
            <a:chExt cx="492919" cy="5232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B34B1E81-4943-F27C-98B6-BEFED0CDCBA3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8D1C2AC-AB0B-C705-A6AC-83577A5A866A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93FB15B-A520-0A73-6A5F-2107CD3E3FB0}"/>
              </a:ext>
            </a:extLst>
          </p:cNvPr>
          <p:cNvGrpSpPr/>
          <p:nvPr/>
        </p:nvGrpSpPr>
        <p:grpSpPr>
          <a:xfrm>
            <a:off x="7554278" y="3768714"/>
            <a:ext cx="585417" cy="580571"/>
            <a:chOff x="2080731" y="3986297"/>
            <a:chExt cx="585417" cy="58057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CEFC525-4762-F751-9A5E-CF890563FEA1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6516CB9-B6C5-B686-2816-BB1134E366F3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002060"/>
                  </a:solidFill>
                </a:rPr>
                <a:t>16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0916B7A-5280-DA1A-357B-7C8FDF128ED2}"/>
              </a:ext>
            </a:extLst>
          </p:cNvPr>
          <p:cNvGrpSpPr/>
          <p:nvPr/>
        </p:nvGrpSpPr>
        <p:grpSpPr>
          <a:xfrm>
            <a:off x="8471541" y="4913922"/>
            <a:ext cx="492919" cy="523220"/>
            <a:chOff x="2115979" y="3984695"/>
            <a:chExt cx="492919" cy="52322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B9D3CDDB-87C9-0133-F999-45F53A5FDF9C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104AF47-C87B-8682-2342-48CD55CF51E5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818930B-1D9B-E4B5-9B59-5BCE21B018DC}"/>
              </a:ext>
            </a:extLst>
          </p:cNvPr>
          <p:cNvGrpSpPr/>
          <p:nvPr/>
        </p:nvGrpSpPr>
        <p:grpSpPr>
          <a:xfrm>
            <a:off x="6530844" y="5026014"/>
            <a:ext cx="585417" cy="580571"/>
            <a:chOff x="2080731" y="3986297"/>
            <a:chExt cx="585417" cy="58057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C88C5A7-168D-C483-90AD-B94928DBDA8C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58F570D-3D6E-6EAA-8499-C598AA5B2F5C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002060"/>
                  </a:solidFill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9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F03CCBA-3D9C-6190-88D1-948C8C167DB5}"/>
              </a:ext>
            </a:extLst>
          </p:cNvPr>
          <p:cNvSpPr/>
          <p:nvPr/>
        </p:nvSpPr>
        <p:spPr>
          <a:xfrm>
            <a:off x="1029589" y="106722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0469ED-7599-329D-6115-E7E87BBD0226}"/>
              </a:ext>
            </a:extLst>
          </p:cNvPr>
          <p:cNvSpPr txBox="1"/>
          <p:nvPr/>
        </p:nvSpPr>
        <p:spPr>
          <a:xfrm>
            <a:off x="1518057" y="993786"/>
            <a:ext cx="9578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Lớp 2A có 8 bạn học hát. Số bạn học võ nhiều hơn số bạn học hát là 5 bạn. Hỏi lớp 2A có bao nhiêu bạn học võ?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F22EA9-A6D7-810E-5CF6-E22F9E83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4293" y="1803571"/>
            <a:ext cx="3673608" cy="2667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EAFAFD-7A7B-BCAB-176A-D471A1D46EB1}"/>
              </a:ext>
            </a:extLst>
          </p:cNvPr>
          <p:cNvSpPr txBox="1"/>
          <p:nvPr/>
        </p:nvSpPr>
        <p:spPr>
          <a:xfrm>
            <a:off x="3484177" y="2738372"/>
            <a:ext cx="1811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7817B6-3D21-C0F5-94A4-C66C54B51AD5}"/>
              </a:ext>
            </a:extLst>
          </p:cNvPr>
          <p:cNvSpPr txBox="1"/>
          <p:nvPr/>
        </p:nvSpPr>
        <p:spPr>
          <a:xfrm>
            <a:off x="1355946" y="3238803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Lớp 2A có số bạn học võ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21B7D2-65F1-7FEB-6996-2286F5AD9439}"/>
              </a:ext>
            </a:extLst>
          </p:cNvPr>
          <p:cNvSpPr txBox="1"/>
          <p:nvPr/>
        </p:nvSpPr>
        <p:spPr>
          <a:xfrm>
            <a:off x="1844522" y="381958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 + 5 = 13 (bạn)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1251A3-C893-4063-FD94-B1351DAEE0D6}"/>
              </a:ext>
            </a:extLst>
          </p:cNvPr>
          <p:cNvSpPr txBox="1"/>
          <p:nvPr/>
        </p:nvSpPr>
        <p:spPr>
          <a:xfrm>
            <a:off x="3176203" y="4365782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số: 13 bạn học võ.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4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121</Words>
  <Application>Microsoft Office PowerPoint</Application>
  <PresentationFormat>Widescreen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Bahiana</vt:lpstr>
      <vt:lpstr>Calibri</vt:lpstr>
      <vt:lpstr>Didact Gothic</vt:lpstr>
      <vt:lpstr>UVN Bai Sau Nang</vt:lpstr>
      <vt:lpstr>Math Mystery Escape Room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32</cp:revision>
  <dcterms:created xsi:type="dcterms:W3CDTF">2021-07-24T01:07:49Z</dcterms:created>
  <dcterms:modified xsi:type="dcterms:W3CDTF">2025-12-31T15:17:15Z</dcterms:modified>
</cp:coreProperties>
</file>