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69" r:id="rId3"/>
    <p:sldId id="301" r:id="rId4"/>
    <p:sldId id="306" r:id="rId5"/>
    <p:sldId id="302" r:id="rId6"/>
    <p:sldId id="305" r:id="rId7"/>
    <p:sldId id="303" r:id="rId8"/>
    <p:sldId id="304" r:id="rId9"/>
    <p:sldId id="307" r:id="rId10"/>
    <p:sldId id="30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01B6A-D09E-C55B-A9D6-BC72788F8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94AC33-A2E7-0224-EEDF-DF73CC674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FA7B8-0671-B314-37F7-84B19CEB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F505-3D8C-40EA-9A1E-144ED88596E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E4B55-9D2B-3D14-D8F3-348E2D34C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192EA-5FDC-741D-7450-220C5CC7B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87CE-4461-4CF0-B708-C61C5488D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7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80241-D56B-0FCE-44C3-6088263FD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3314E5-C828-8A80-79CA-9159BB5CE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71910-D895-B024-EF07-DE6523283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F505-3D8C-40EA-9A1E-144ED88596E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34EE2-55CB-E311-7337-1CA018496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ADDD0-2E5E-0DC8-DA05-F6E7A140F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87CE-4461-4CF0-B708-C61C5488D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8B7768-BA35-E0F6-2F36-EC3CDE4CA1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6B8EAC-EB0E-7473-20D1-B14F49954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F27E8-7723-FED6-1FC9-206CB63A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F505-3D8C-40EA-9A1E-144ED88596E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D839E-F81D-433C-00B6-1D585F685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4EFD5-6F07-FC53-94B4-6A1F7B060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87CE-4461-4CF0-B708-C61C5488D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9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2422A-F4A0-04D7-1C9B-1A9A1370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356F6-C600-93CF-286A-0080939F7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57E25-9C3C-D303-88D8-4F6ED3316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F505-3D8C-40EA-9A1E-144ED88596E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E82B5-305D-017F-D502-EBD721BBD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66D2A-FCAC-46B2-A379-D7E8A77C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87CE-4461-4CF0-B708-C61C5488D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1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A56B2-5309-BD07-CF01-5F6C3DA2E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1662D-59E1-8534-16CF-1DF75B422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7270B-68F6-0BA4-0D58-F203CABD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F505-3D8C-40EA-9A1E-144ED88596E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90811-921E-0878-8B71-7F996EF98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91DE6-87E3-3BCA-27FE-FA9C79B10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87CE-4461-4CF0-B708-C61C5488D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4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CA8BE-CE91-5FD8-68E5-A40EBCC14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1ED27-132F-39A6-D702-B88857F15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1FA91-71B0-2F4B-8BD3-A716D8B3E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123C1-0DDE-D180-D963-917F14839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F505-3D8C-40EA-9A1E-144ED88596E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70DEA-104B-4B8D-FB2E-64C9D599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F42C7-3353-4982-338B-64AA1C07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87CE-4461-4CF0-B708-C61C5488D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5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40A49-6460-F74B-6015-2EAF6663D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A498C-C3EB-3C63-7612-154BE11B6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77E6E-2539-339C-0867-39D97C5BA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14925E-7847-114A-2552-7B9E059C0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19DA71-C183-9F60-4F7F-F2B32886A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A512A4-FDC6-AF11-4E8D-801E6E769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F505-3D8C-40EA-9A1E-144ED88596E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A5D434-20BD-EE8C-A53F-7736B0E77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BA51EE-93EC-C6F6-B1C9-7AF47BA27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87CE-4461-4CF0-B708-C61C5488D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8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83C41-1076-C60E-4EE8-CC64DE45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1CD54-6295-BDFF-4FAE-C1741FE10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F505-3D8C-40EA-9A1E-144ED88596E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8F956E-DBA1-E36F-7D99-A3264220B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F4DC3-EFC2-BA4C-AFD7-E96BA8E7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87CE-4461-4CF0-B708-C61C5488D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2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1ABE53-6016-354E-45E6-C27B23F2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F505-3D8C-40EA-9A1E-144ED88596E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B1E2E-0B56-B213-38DB-41CB03121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33704-67CF-6821-53B9-2C912131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87CE-4461-4CF0-B708-C61C5488D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5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EDFED-DC3E-2646-14C7-F103C912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7BC8E-8285-9E38-DD39-7E46D2430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C9285-F8AE-7B6C-4428-9D58210B0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CB086-AAF1-F1A6-17B5-7A1240E98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F505-3D8C-40EA-9A1E-144ED88596E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ABFFEB-AA63-61BE-12C8-0DB7A93CD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B337D-23FD-B2E1-2B03-88A372BD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87CE-4461-4CF0-B708-C61C5488D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50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2AC91-948E-C5B4-B09C-970C41ACE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617C83-C3A8-5BA6-895D-4C3DBFC237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6E5BA-D30B-2F46-3882-A478D4550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27F49-C91B-E8A7-EF22-90EC06819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F505-3D8C-40EA-9A1E-144ED88596E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E6B38-C842-2B5E-36C6-DF5F9595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C0F3D-E029-EF05-B092-400B57A2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87CE-4461-4CF0-B708-C61C5488D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0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8C615-6CD7-98CF-0A19-FD7449C7A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5EA90-147C-0AD5-F25E-B8879F4E7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83AAC-BF47-A8FC-BAD3-D1964C479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4F505-3D8C-40EA-9A1E-144ED88596E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7F0BF-EEFA-95B1-E8CF-5C764F864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38EBF-F611-BAC6-5CF8-EC149C7F5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F87CE-4461-4CF0-B708-C61C5488D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804835" y="2356459"/>
            <a:ext cx="6874742" cy="2450671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 Mở rộng vốn từ về các mùa; Dấu chấm, dấu chấm hỏi.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-2" y="4937760"/>
            <a:ext cx="12192001" cy="1920240"/>
            <a:chOff x="0" y="4095750"/>
            <a:chExt cx="9231630" cy="1047750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95750"/>
              <a:ext cx="242697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4095750"/>
              <a:ext cx="251460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095750"/>
              <a:ext cx="251460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730" y="4095750"/>
              <a:ext cx="224790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0170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4" y="314597"/>
            <a:ext cx="11589051" cy="599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11" y="1109256"/>
            <a:ext cx="8128247" cy="1620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00" y="2847705"/>
            <a:ext cx="8660403" cy="32075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44067" y="1017815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/>
          </a:p>
        </p:txBody>
      </p:sp>
      <p:sp>
        <p:nvSpPr>
          <p:cNvPr id="7" name="Rectangle 6"/>
          <p:cNvSpPr/>
          <p:nvPr/>
        </p:nvSpPr>
        <p:spPr>
          <a:xfrm>
            <a:off x="8141336" y="1927190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/>
          </a:p>
        </p:txBody>
      </p:sp>
      <p:sp>
        <p:nvSpPr>
          <p:cNvPr id="8" name="Rectangle 7"/>
          <p:cNvSpPr/>
          <p:nvPr/>
        </p:nvSpPr>
        <p:spPr>
          <a:xfrm>
            <a:off x="8784592" y="2730138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/>
          </a:p>
        </p:txBody>
      </p:sp>
      <p:sp>
        <p:nvSpPr>
          <p:cNvPr id="9" name="Rectangle 8"/>
          <p:cNvSpPr/>
          <p:nvPr/>
        </p:nvSpPr>
        <p:spPr>
          <a:xfrm>
            <a:off x="8738873" y="3519433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/>
          </a:p>
        </p:txBody>
      </p:sp>
      <p:sp>
        <p:nvSpPr>
          <p:cNvPr id="10" name="Rectangle 9"/>
          <p:cNvSpPr/>
          <p:nvPr/>
        </p:nvSpPr>
        <p:spPr>
          <a:xfrm>
            <a:off x="7804878" y="4415745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/>
          </a:p>
        </p:txBody>
      </p:sp>
      <p:sp>
        <p:nvSpPr>
          <p:cNvPr id="11" name="Rectangle 10"/>
          <p:cNvSpPr/>
          <p:nvPr/>
        </p:nvSpPr>
        <p:spPr>
          <a:xfrm>
            <a:off x="6812102" y="5280953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3458990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90629" y="6108702"/>
            <a:ext cx="11610743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90629" y="3"/>
            <a:ext cx="11610743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5" y="1419217"/>
            <a:ext cx="2727831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6" y="332433"/>
            <a:ext cx="1551638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613" y="2481669"/>
            <a:ext cx="2425074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191515" y="2385850"/>
            <a:ext cx="7269233" cy="1608550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/>
          <a:p>
            <a:pPr algn="ctr" defTabSz="886123">
              <a:lnSpc>
                <a:spcPct val="150000"/>
              </a:lnSpc>
            </a:pPr>
            <a:r>
              <a:rPr lang="en-US" sz="3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886123">
              <a:lnSpc>
                <a:spcPct val="150000"/>
              </a:lnSpc>
            </a:pPr>
            <a:r>
              <a:rPr lang="en-US" sz="3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444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60" y="134167"/>
            <a:ext cx="9607948" cy="6104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45" y="744583"/>
            <a:ext cx="10422475" cy="59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41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629" y="0"/>
            <a:ext cx="6148931" cy="433970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5943" y="4399010"/>
          <a:ext cx="11848011" cy="2310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xuân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342900" lvl="0" indent="-34290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Char char="–"/>
                      </a:pPr>
                      <a:r>
                        <a:rPr lang="en-US" sz="36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ấm áp, nắng nhẹ</a:t>
                      </a:r>
                    </a:p>
                    <a:p>
                      <a:pPr marL="342900" lvl="0" indent="-34290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Char char="–"/>
                      </a:pPr>
                      <a:r>
                        <a:rPr lang="en-US" sz="36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 cối đâm chồi nảy lộc, nhiều loài hoa nở (hoa đào, hoa mai…)</a:t>
                      </a:r>
                      <a:endParaRPr lang="en-US" sz="3600" u="none" strike="noStrike">
                        <a:solidFill>
                          <a:srgbClr val="181717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786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238" y="13062"/>
            <a:ext cx="6560700" cy="463414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5943" y="4686396"/>
          <a:ext cx="11848011" cy="2074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8029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519075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hạ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0" lvl="0" indent="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</a:pPr>
                      <a:r>
                        <a:rPr lang="en-US" sz="3600" u="none" strike="noStrike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nóng bức, oi ả, nắng gắt/ chói chang; có mưa rào</a:t>
                      </a:r>
                    </a:p>
                    <a:p>
                      <a:r>
                        <a:rPr lang="en-US" sz="36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cây xanh lá, nhiều quả chín</a:t>
                      </a:r>
                      <a:endParaRPr lang="en-US" sz="3600" u="none" strike="noStrike">
                        <a:solidFill>
                          <a:srgbClr val="181717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074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243" y="111441"/>
            <a:ext cx="6077631" cy="427504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943" y="4399010"/>
          <a:ext cx="11848011" cy="2312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thu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0" lvl="0" indent="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</a:pPr>
                      <a:r>
                        <a:rPr lang="en-US" sz="3600" u="none" strike="noStrike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lành lạnh (se lạnh), bầu trời trong xanh, nắng nhẹ, gió nhẹ (gió heo may)</a:t>
                      </a:r>
                    </a:p>
                    <a:p>
                      <a:r>
                        <a:rPr lang="en-US" sz="36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một số cây thưa lá/ rụng lá, một số cây lá úa vàng</a:t>
                      </a:r>
                      <a:endParaRPr lang="en-US" sz="3600" u="none" strike="noStrike">
                        <a:solidFill>
                          <a:srgbClr val="181717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070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126" y="131580"/>
            <a:ext cx="5986423" cy="426743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5943" y="4399010"/>
          <a:ext cx="11848011" cy="2312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đông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0" lvl="0" indent="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</a:pPr>
                      <a:r>
                        <a:rPr lang="en-US" sz="3600" u="none" strike="noStrike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lạnh, khô hanh, rét buốt, ít mưa, mưa phùn gió bấc, trời u ám</a:t>
                      </a:r>
                    </a:p>
                    <a:p>
                      <a:r>
                        <a:rPr lang="en-US" sz="36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một số loài cây trơ cành, trụi lá</a:t>
                      </a:r>
                      <a:endParaRPr lang="en-US" sz="3600" u="none" strike="noStrike">
                        <a:solidFill>
                          <a:srgbClr val="181717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170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" y="245881"/>
            <a:ext cx="10965540" cy="564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1162595"/>
            <a:ext cx="11823655" cy="3396343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994"/>
            <a:ext cx="12192000" cy="249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08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959" y="0"/>
            <a:ext cx="8340635" cy="441266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5943" y="4399010"/>
          <a:ext cx="11848011" cy="2285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mưa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186690" marR="3619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mưa nhiều, mát mẻ, mưa đến rất nhanh và đi cũng rất nhanh, vừa mưa đã nắng; đôi khi mưa rả rích kéo dài cả ngày;… cây cối tươi tốt, mơn mởn,…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752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5943" y="4399010"/>
          <a:ext cx="11848011" cy="2205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khô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 nhiều, ban ngày trời nóng, mưa rất ít 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45" y="26126"/>
            <a:ext cx="8180343" cy="4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37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237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カン ヴ</dc:creator>
  <cp:lastModifiedBy>カン ヴ</cp:lastModifiedBy>
  <cp:revision>1</cp:revision>
  <dcterms:created xsi:type="dcterms:W3CDTF">2026-01-14T13:24:24Z</dcterms:created>
  <dcterms:modified xsi:type="dcterms:W3CDTF">2026-01-14T13:29:06Z</dcterms:modified>
</cp:coreProperties>
</file>