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6" r:id="rId2"/>
    <p:sldMasterId id="2147483756" r:id="rId3"/>
  </p:sldMasterIdLst>
  <p:notesMasterIdLst>
    <p:notesMasterId r:id="rId9"/>
  </p:notesMasterIdLst>
  <p:handoutMasterIdLst>
    <p:handoutMasterId r:id="rId10"/>
  </p:handoutMasterIdLst>
  <p:sldIdLst>
    <p:sldId id="257" r:id="rId4"/>
    <p:sldId id="2007577124" r:id="rId5"/>
    <p:sldId id="2007577104" r:id="rId6"/>
    <p:sldId id="2007577121" r:id="rId7"/>
    <p:sldId id="200757712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4598D-9186-44C9-8E7C-9D1399E9535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EC025-118F-4B78-AB49-22B8BD731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8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51F82-ED0F-4BA9-A816-6BB34E15B3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96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22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29BB19BC-AA0A-47D6-81A8-1663C1D61863}"/>
              </a:ext>
            </a:extLst>
          </p:cNvPr>
          <p:cNvSpPr/>
          <p:nvPr userDrawn="1"/>
        </p:nvSpPr>
        <p:spPr>
          <a:xfrm>
            <a:off x="7218235" y="1191493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5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98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30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39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01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green&#10;&#10;Description automatically generated">
            <a:extLst>
              <a:ext uri="{FF2B5EF4-FFF2-40B4-BE49-F238E27FC236}">
                <a16:creationId xmlns:a16="http://schemas.microsoft.com/office/drawing/2014/main" xmlns="" id="{694522C0-F547-78E9-4689-A2DF3D0FB8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1"/>
            <a:ext cx="12191999" cy="6858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C487D6-E7CE-4D72-82C5-60FC097800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44200" y="-22148800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4C8C426-9C17-4334-B930-5C7F3ACFFB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7400" y="16078200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455C07-20C5-44E0-8668-5E6B286C2B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68200" y="195072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49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xmlns="" id="{A9DD250E-E679-5FDC-CE35-713F559A7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6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568F05F3-9328-5DB1-5C34-AABC268029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26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0866C2-0009-F080-C1FD-4EC7B2BC3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8F966C-5A2E-DD31-0FEA-0309BDE63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06526E3-6E02-3165-72D7-3062139B5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A6B568-D267-7CEF-17A7-C98CF4CB15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611B1D-373F-4D07-985D-79E94904348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A2D807-A5B3-384E-8329-2D479EC24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B23D19-0007-800D-F26D-C60D7088F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E9463-3432-4AF1-986D-01995777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84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D4EA46-5534-288A-2406-CEB8D56D9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07F9DB-E9FB-4B93-00D8-848FEA025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0A00D7-6333-CFFC-44A1-AEE20EDE7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5FD0B70-1840-82E5-EF3F-A5B5B7B87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7A0C9FC-088A-2CFB-A7A7-26A3A4711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9258788-B8A4-7CA0-64BA-0611076231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611B1D-373F-4D07-985D-79E94904348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14CFA8E-8F07-D86C-EA64-7B76BE5EC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2059B21-909A-B77F-B263-3A2F2714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E9463-3432-4AF1-986D-01995777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71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8590B4-0EF4-E95D-F243-FBF61E0FC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3FBD15-A4B1-9EF4-F8C7-9B60990E53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611B1D-373F-4D07-985D-79E94904348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C014AF5-84D6-7605-036C-B41FE4D3D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931FD46-AD45-BBEF-FF75-AAFDA8BE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E9463-3432-4AF1-986D-01995777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51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DC2E57B-DD30-83D5-9F6D-D48F35C00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611B1D-373F-4D07-985D-79E94904348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B55333A-1219-2605-C4C3-88A05B074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A6ABC51-DCE5-5FC9-0E50-ABCD0345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E9463-3432-4AF1-986D-01995777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4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565C6D-F956-45C5-E336-5C64ACF5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5395F3-504A-730E-2936-850F199BB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BB2914D-50C1-0DFE-B8D3-0C5DD78B9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D31F72-88B8-8DCE-0AD1-E6B1F26E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611B1D-373F-4D07-985D-79E94904348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A51D5FA-2F13-3893-ACB8-9DC08B0B9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BCBA13-F4D9-DE8D-87CC-A3EA5425C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E9463-3432-4AF1-986D-01995777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019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1BD454-8FD5-E7C3-2062-F41F3E8BA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6962FF1-E921-157C-0AF2-E45FC38E4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5A2126-7200-908D-0706-9AFB0021B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07AA2C-12BB-01DD-66F7-8C6314BB42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611B1D-373F-4D07-985D-79E94904348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B0B0E4-F097-A22E-1698-9FB1597CB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56A72C-6D95-CA0C-7143-DADA5BC5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E9463-3432-4AF1-986D-01995777D24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A7F61CA-CE83-4669-8331-E419289879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44200" y="-22148800"/>
            <a:ext cx="6858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F0F5F5C-7FF9-46F3-9943-698593F3F8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7400" y="16078200"/>
            <a:ext cx="6858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4F6DA62-6BEF-42B6-84B1-FF95039AE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68200" y="195072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7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61403A-95F1-F295-6803-7B0378360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7CB071C-41C1-E057-05FF-2BFCC253B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BFF993-6199-CE30-D51D-FA592B96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611B1D-373F-4D07-985D-79E94904348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E78A12-AB65-F1D0-DFDE-3D2F1C93A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DFF60B-7F27-3565-3A93-6C5C1635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E9463-3432-4AF1-986D-01995777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6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682982C-B351-ED8F-8A52-685D1CD596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7BA790-864A-7035-0F25-54DDCF40E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3C8C5E-8DB7-2600-A344-213AB0A8C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611B1D-373F-4D07-985D-79E949043480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33C6C2-620C-E738-5DD3-FDBBDFFFF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995DB8-98D0-70E5-28AD-0E48CBBD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E9463-3432-4AF1-986D-01995777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4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2026/1/14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600DADF-D79B-42D9-96B5-AE7A9A41024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15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3309600" y="-2565400"/>
            <a:ext cx="1168557" cy="12057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336800" y="-1998642"/>
            <a:ext cx="1168557" cy="120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9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121890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20" indent="-304720" algn="l" defTabSz="121890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173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21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8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0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413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860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6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4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0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6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8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4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70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1.png"/><Relationship Id="rId5" Type="http://schemas.microsoft.com/office/2007/relationships/hdphoto" Target="../media/hdphoto2.wdp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0.png"/><Relationship Id="rId5" Type="http://schemas.openxmlformats.org/officeDocument/2006/relationships/image" Target="../media/image210.png"/><Relationship Id="rId4" Type="http://schemas.openxmlformats.org/officeDocument/2006/relationships/image" Target="../media/image4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7.png"/><Relationship Id="rId11" Type="http://schemas.openxmlformats.org/officeDocument/2006/relationships/image" Target="../media/image44.jpe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250.png"/><Relationship Id="rId9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D731CB7-5627-403A-83F6-3C39A5A08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"/>
            <a:ext cx="12192000" cy="6857999"/>
          </a:xfrm>
          <a:prstGeom prst="rect">
            <a:avLst/>
          </a:prstGeom>
          <a:ln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F0C4A66-50D3-48A4-A22F-79727AB893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30" t="38990" r="14256" b="9293"/>
          <a:stretch/>
        </p:blipFill>
        <p:spPr>
          <a:xfrm>
            <a:off x="6165276" y="1388003"/>
            <a:ext cx="4572000" cy="4777275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xmlns="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7613" y="844145"/>
            <a:ext cx="1264065" cy="12640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3B27290-3045-420F-BD9E-3470EB9048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4854" y="1489232"/>
            <a:ext cx="3962743" cy="4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0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56E5EA26-338B-32DF-A16B-149426FC4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30013" y="-1"/>
            <a:ext cx="6440129" cy="5701373"/>
          </a:xfrm>
          <a:prstGeom prst="rect">
            <a:avLst/>
          </a:prstGeom>
        </p:spPr>
      </p:pic>
      <p:pic>
        <p:nvPicPr>
          <p:cNvPr id="5" name="Picture 4" descr="A group of children holding books&#10;&#10;Description automatically generated with medium confidence">
            <a:extLst>
              <a:ext uri="{FF2B5EF4-FFF2-40B4-BE49-F238E27FC236}">
                <a16:creationId xmlns:a16="http://schemas.microsoft.com/office/drawing/2014/main" xmlns="" id="{AD8AFC55-8098-795B-E173-2AC4C604F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8900" y1="43000" x2="40233" y2="67650"/>
                        <a14:foregroundMark x1="33067" y1="43600" x2="42767" y2="56300"/>
                        <a14:foregroundMark x1="40500" y1="45800" x2="45533" y2="59100"/>
                        <a14:foregroundMark x1="39033" y1="45600" x2="38767" y2="61850"/>
                        <a14:foregroundMark x1="47800" y1="42600" x2="46733" y2="55700"/>
                        <a14:foregroundMark x1="46467" y1="57300" x2="46067" y2="54100"/>
                        <a14:foregroundMark x1="43800" y1="82550" x2="40500" y2="79550"/>
                        <a14:foregroundMark x1="37600" y1="82550" x2="35467" y2="80350"/>
                        <a14:foregroundMark x1="40100" y1="81150" x2="41967" y2="82150"/>
                        <a14:foregroundMark x1="35600" y1="82950" x2="38500" y2="83150"/>
                        <a14:foregroundMark x1="36000" y1="79750" x2="37467" y2="82550"/>
                        <a14:foregroundMark x1="36400" y1="79550" x2="38233" y2="83950"/>
                        <a14:foregroundMark x1="59567" y1="30100" x2="63700" y2="64650"/>
                        <a14:foregroundMark x1="67800" y1="22950" x2="67800" y2="26500"/>
                        <a14:foregroundMark x1="64733" y1="54500" x2="62100" y2="43200"/>
                        <a14:foregroundMark x1="63833" y1="42000" x2="67267" y2="49950"/>
                        <a14:foregroundMark x1="66600" y1="42600" x2="68867" y2="46350"/>
                        <a14:foregroundMark x1="69767" y1="58100" x2="69633" y2="58100"/>
                        <a14:foregroundMark x1="55867" y1="48350" x2="58900" y2="52150"/>
                        <a14:foregroundMark x1="60100" y1="43800" x2="57200" y2="46000"/>
                        <a14:foregroundMark x1="56800" y1="50550" x2="58667" y2="56500"/>
                        <a14:foregroundMark x1="48367" y1="34950" x2="48367" y2="3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4690" y="1994622"/>
            <a:ext cx="8590690" cy="57271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8E1C693-198E-DF26-6ED1-4ED63A2548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1982" y="1382131"/>
            <a:ext cx="6899365" cy="342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38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:\Users\TUAN\Downloads\Luyện tập 1.png">
            <a:extLst>
              <a:ext uri="{FF2B5EF4-FFF2-40B4-BE49-F238E27FC236}">
                <a16:creationId xmlns:a16="http://schemas.microsoft.com/office/drawing/2014/main" xmlns="" id="{5AE75860-83F4-48D7-BED6-8C5A51C92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129" y="488301"/>
            <a:ext cx="2237784" cy="863493"/>
          </a:xfrm>
          <a:prstGeom prst="rect">
            <a:avLst/>
          </a:prstGeom>
          <a:noFill/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xmlns="" id="{50A28C7F-04BD-4BE7-843F-EBF0C996DB4C}"/>
              </a:ext>
            </a:extLst>
          </p:cNvPr>
          <p:cNvSpPr/>
          <p:nvPr/>
        </p:nvSpPr>
        <p:spPr>
          <a:xfrm>
            <a:off x="1076628" y="14537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10A9AAA-90FD-4733-AF04-7BAF2CE938B8}"/>
              </a:ext>
            </a:extLst>
          </p:cNvPr>
          <p:cNvSpPr txBox="1"/>
          <p:nvPr/>
        </p:nvSpPr>
        <p:spPr>
          <a:xfrm>
            <a:off x="1513950" y="1453708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EC4964A-9853-47C0-AD5D-6FD6981ABFF3}"/>
              </a:ext>
            </a:extLst>
          </p:cNvPr>
          <p:cNvGrpSpPr/>
          <p:nvPr/>
        </p:nvGrpSpPr>
        <p:grpSpPr>
          <a:xfrm>
            <a:off x="4940324" y="2060391"/>
            <a:ext cx="2699226" cy="587661"/>
            <a:chOff x="8046147" y="1143254"/>
            <a:chExt cx="2699226" cy="58766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DC27037A-534E-4B25-93B3-FFA387A797E3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529F2339-D699-4897-87F1-B7A44CEE3FB7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580164C7-DFC5-4E71-9688-946DC84A9392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4FD04D68-7CEB-41FD-97FC-F5180657A1A9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A1531ADB-2265-4506-9411-29630A5CBBFE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8927BBB1-A428-4714-8B76-9CA9CC6F46D3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7C178441-4705-4A2B-8DDE-0F352ED23CDB}"/>
                  </a:ext>
                </a:extLst>
              </p:cNvPr>
              <p:cNvSpPr txBox="1"/>
              <p:nvPr/>
            </p:nvSpPr>
            <p:spPr>
              <a:xfrm>
                <a:off x="1529248" y="2703958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178441-4705-4A2B-8DDE-0F352ED23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248" y="2703958"/>
                <a:ext cx="9771458" cy="461665"/>
              </a:xfrm>
              <a:prstGeom prst="rect">
                <a:avLst/>
              </a:prstGeom>
              <a:blipFill>
                <a:blip r:embed="rId4"/>
                <a:stretch>
                  <a:fillRect l="-998" t="-9333" r="-93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1540957-BF1F-4525-BCD3-EC14C0F3D538}"/>
              </a:ext>
            </a:extLst>
          </p:cNvPr>
          <p:cNvGrpSpPr/>
          <p:nvPr/>
        </p:nvGrpSpPr>
        <p:grpSpPr>
          <a:xfrm>
            <a:off x="3397559" y="3217177"/>
            <a:ext cx="5784756" cy="610312"/>
            <a:chOff x="8046147" y="1143254"/>
            <a:chExt cx="2699225" cy="61031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B3AD4E0E-ED10-4D99-8501-F0A620AE637B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1A4A455-5A9D-45C7-8961-455B6330D85C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40" name="Star: 5 Points 39">
            <a:extLst>
              <a:ext uri="{FF2B5EF4-FFF2-40B4-BE49-F238E27FC236}">
                <a16:creationId xmlns:a16="http://schemas.microsoft.com/office/drawing/2014/main" xmlns="" id="{DF0D8296-FFF8-48D5-8357-0B657E2937A0}"/>
              </a:ext>
            </a:extLst>
          </p:cNvPr>
          <p:cNvSpPr/>
          <p:nvPr/>
        </p:nvSpPr>
        <p:spPr>
          <a:xfrm>
            <a:off x="1174234" y="3800758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4AF82CC-7DDB-48E4-9CF1-12194D0AB565}"/>
              </a:ext>
            </a:extLst>
          </p:cNvPr>
          <p:cNvSpPr txBox="1"/>
          <p:nvPr/>
        </p:nvSpPr>
        <p:spPr>
          <a:xfrm>
            <a:off x="1797256" y="4062993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6E37BC48-D119-4E7A-BC63-14AB2224F2F2}"/>
              </a:ext>
            </a:extLst>
          </p:cNvPr>
          <p:cNvGrpSpPr/>
          <p:nvPr/>
        </p:nvGrpSpPr>
        <p:grpSpPr>
          <a:xfrm>
            <a:off x="4940324" y="4524658"/>
            <a:ext cx="2699226" cy="587661"/>
            <a:chOff x="8046147" y="1143254"/>
            <a:chExt cx="2699226" cy="58766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85469AB9-6279-4B5A-90B0-EA3EA76550BE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E4B2748F-8968-4158-935F-1C75C8A98AA1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xmlns="" id="{5AF95CF6-D69E-4D83-B57E-8E1F207DC94F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DFE099A4-D20A-4838-9DE6-8A76F1C3F34C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5354B4D3-E0F3-4A4C-B343-D962F7A54421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2B2FB07F-60CC-493F-A989-E94792C4E253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C376E75B-B40F-4F79-95A9-35FAD8B8EDB3}"/>
                  </a:ext>
                </a:extLst>
              </p:cNvPr>
              <p:cNvSpPr txBox="1"/>
              <p:nvPr/>
            </p:nvSpPr>
            <p:spPr>
              <a:xfrm>
                <a:off x="1797256" y="5098435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76E75B-B40F-4F79-95A9-35FAD8B8E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256" y="5098435"/>
                <a:ext cx="9582303" cy="461665"/>
              </a:xfrm>
              <a:prstGeom prst="rect">
                <a:avLst/>
              </a:prstGeom>
              <a:blipFill>
                <a:blip r:embed="rId6"/>
                <a:stretch>
                  <a:fillRect l="-127" t="-9211" r="-6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E06FB868-007A-44EA-8553-E5F0F0D6A0C0}"/>
              </a:ext>
            </a:extLst>
          </p:cNvPr>
          <p:cNvGrpSpPr/>
          <p:nvPr/>
        </p:nvGrpSpPr>
        <p:grpSpPr>
          <a:xfrm>
            <a:off x="3629405" y="5537446"/>
            <a:ext cx="5197912" cy="610312"/>
            <a:chOff x="8046147" y="1143254"/>
            <a:chExt cx="2699225" cy="61031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836AE24E-2491-4B60-94C6-7099D6C0AE6B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6A0465EB-0F81-41B5-BF47-7B8B64906E84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6" grpId="0"/>
      <p:bldP spid="40" grpId="0" animBg="1"/>
      <p:bldP spid="41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A0CEE33C-272E-1399-8599-A84AC4C04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14" y="240428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FE1D6C33-3B47-1D3C-62FF-5AE3304430C3}"/>
              </a:ext>
            </a:extLst>
          </p:cNvPr>
          <p:cNvSpPr/>
          <p:nvPr/>
        </p:nvSpPr>
        <p:spPr>
          <a:xfrm>
            <a:off x="649767" y="151408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F65FF0-E1A1-F6B7-565A-8EB8D3D7D07A}"/>
              </a:ext>
            </a:extLst>
          </p:cNvPr>
          <p:cNvSpPr txBox="1"/>
          <p:nvPr/>
        </p:nvSpPr>
        <p:spPr>
          <a:xfrm>
            <a:off x="1190625" y="1428356"/>
            <a:ext cx="4057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Tìm phép nhân phù hợp với câu trả lời cho mỗi câu hỏi.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D87B038-067F-6A54-48C8-DE70D3BC5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2069" y="676806"/>
            <a:ext cx="6292012" cy="5561881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9B251121-6D27-CC83-1545-1232F3096977}"/>
              </a:ext>
            </a:extLst>
          </p:cNvPr>
          <p:cNvSpPr/>
          <p:nvPr/>
        </p:nvSpPr>
        <p:spPr>
          <a:xfrm>
            <a:off x="5918125" y="2843200"/>
            <a:ext cx="3960283" cy="418057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B617098C-2068-CA6E-4444-0D9594D43BF8}"/>
              </a:ext>
            </a:extLst>
          </p:cNvPr>
          <p:cNvSpPr/>
          <p:nvPr/>
        </p:nvSpPr>
        <p:spPr>
          <a:xfrm rot="10800000">
            <a:off x="6388567" y="3672421"/>
            <a:ext cx="4330700" cy="641201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625179ED-CAAA-AB28-736B-5A5BC8D5AB0A}"/>
              </a:ext>
            </a:extLst>
          </p:cNvPr>
          <p:cNvSpPr/>
          <p:nvPr/>
        </p:nvSpPr>
        <p:spPr>
          <a:xfrm>
            <a:off x="7214093" y="3672422"/>
            <a:ext cx="3743865" cy="450132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1559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xmlns="" id="{3BAA4E8C-84D8-2FAF-DA42-8D8FD3D31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901" y="167552"/>
            <a:ext cx="2237784" cy="863493"/>
          </a:xfrm>
          <a:prstGeom prst="rect">
            <a:avLst/>
          </a:prstGeom>
          <a:noFill/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230C8B52-60DA-B111-B65C-8EAE704D53D2}"/>
              </a:ext>
            </a:extLst>
          </p:cNvPr>
          <p:cNvSpPr/>
          <p:nvPr/>
        </p:nvSpPr>
        <p:spPr>
          <a:xfrm>
            <a:off x="1025978" y="11167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500F69F-4F4C-A1E4-45BF-3533A88418B6}"/>
              </a:ext>
            </a:extLst>
          </p:cNvPr>
          <p:cNvSpPr txBox="1"/>
          <p:nvPr/>
        </p:nvSpPr>
        <p:spPr>
          <a:xfrm>
            <a:off x="1463300" y="1116770"/>
            <a:ext cx="331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9D5C5AA3-2A19-190C-5FBE-F240ACF0A7FC}"/>
                  </a:ext>
                </a:extLst>
              </p:cNvPr>
              <p:cNvSpPr txBox="1"/>
              <p:nvPr/>
            </p:nvSpPr>
            <p:spPr>
              <a:xfrm>
                <a:off x="1491875" y="213566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5C5AA3-2A19-190C-5FBE-F240ACF0A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75" y="2135665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ECBF96D-763A-E456-D209-87730696C1B9}"/>
              </a:ext>
            </a:extLst>
          </p:cNvPr>
          <p:cNvGrpSpPr/>
          <p:nvPr/>
        </p:nvGrpSpPr>
        <p:grpSpPr>
          <a:xfrm>
            <a:off x="1252715" y="2593561"/>
            <a:ext cx="4635500" cy="1354354"/>
            <a:chOff x="1313001" y="2225190"/>
            <a:chExt cx="4635500" cy="135435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9D29F92-F00E-5448-40D8-4A780A700CBD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7D60CE1A-BE78-A617-24AC-A964A08F82F9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D0BCFD7C-B6FB-9A00-2B5D-C4AB19A4552A}"/>
                  </a:ext>
                </a:extLst>
              </p:cNvPr>
              <p:cNvSpPr txBox="1"/>
              <p:nvPr/>
            </p:nvSpPr>
            <p:spPr>
              <a:xfrm>
                <a:off x="6533775" y="213566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BCFD7C-B6FB-9A00-2B5D-C4AB19A45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2135664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A25B0F97-61C7-0CE2-54CF-89CB2519CB63}"/>
                  </a:ext>
                </a:extLst>
              </p:cNvPr>
              <p:cNvSpPr txBox="1"/>
              <p:nvPr/>
            </p:nvSpPr>
            <p:spPr>
              <a:xfrm>
                <a:off x="1491875" y="427714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5B0F97-61C7-0CE2-54CF-89CB2519C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75" y="4277140"/>
                <a:ext cx="1241045" cy="461665"/>
              </a:xfrm>
              <a:prstGeom prst="rect">
                <a:avLst/>
              </a:prstGeom>
              <a:blipFill>
                <a:blip r:embed="rId6"/>
                <a:stretch>
                  <a:fillRect l="-7882" t="-9333" r="-689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BA037627-257D-D09B-C8CF-7A9C75429F2A}"/>
                  </a:ext>
                </a:extLst>
              </p:cNvPr>
              <p:cNvSpPr txBox="1"/>
              <p:nvPr/>
            </p:nvSpPr>
            <p:spPr>
              <a:xfrm>
                <a:off x="6533775" y="427713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037627-257D-D09B-C8CF-7A9C75429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4277139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767" t="-9333" r="-679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5C1236FB-23CC-7F4E-ECDF-8936A00080B2}"/>
                  </a:ext>
                </a:extLst>
              </p:cNvPr>
              <p:cNvSpPr txBox="1"/>
              <p:nvPr/>
            </p:nvSpPr>
            <p:spPr>
              <a:xfrm>
                <a:off x="6533775" y="266929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1236FB-23CC-7F4E-ECDF-8936A0008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2669292"/>
                <a:ext cx="2634054" cy="1131848"/>
              </a:xfrm>
              <a:prstGeom prst="rect">
                <a:avLst/>
              </a:prstGeom>
              <a:blipFill>
                <a:blip r:embed="rId8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B79A066-3D3E-1AF4-2735-BA47A4D7F5EB}"/>
                  </a:ext>
                </a:extLst>
              </p:cNvPr>
              <p:cNvSpPr txBox="1"/>
              <p:nvPr/>
            </p:nvSpPr>
            <p:spPr>
              <a:xfrm>
                <a:off x="1378042" y="473880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79A066-3D3E-1AF4-2735-BA47A4D7F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42" y="4738804"/>
                <a:ext cx="4717958" cy="1131848"/>
              </a:xfrm>
              <a:prstGeom prst="rect">
                <a:avLst/>
              </a:prstGeom>
              <a:blipFill>
                <a:blip r:embed="rId9"/>
                <a:stretch>
                  <a:fillRect l="-1938" r="-1163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43E3081A-D442-5381-B48B-FDF2EDE08555}"/>
                  </a:ext>
                </a:extLst>
              </p:cNvPr>
              <p:cNvSpPr txBox="1"/>
              <p:nvPr/>
            </p:nvSpPr>
            <p:spPr>
              <a:xfrm>
                <a:off x="6533775" y="473880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3E3081A-D442-5381-B48B-FDF2EDE08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4738804"/>
                <a:ext cx="3155031" cy="1131848"/>
              </a:xfrm>
              <a:prstGeom prst="rect">
                <a:avLst/>
              </a:prstGeom>
              <a:blipFill>
                <a:blip r:embed="rId10"/>
                <a:stretch>
                  <a:fillRect l="-3095" r="-2128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6C92C14F-5F22-6D2A-B527-9BA3DCF38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229" y="25814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738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6" grpId="0"/>
      <p:bldP spid="17" grpId="0"/>
      <p:bldP spid="18" grpId="0"/>
      <p:bldP spid="19" grpId="0" build="p"/>
      <p:bldP spid="20" grpId="0" build="p"/>
      <p:bldP spid="2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Arial"/>
        <a:ea typeface="思源黑体 CN Normal"/>
        <a:cs typeface=""/>
      </a:majorFont>
      <a:minorFont>
        <a:latin typeface="Ari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222</Words>
  <Application>Microsoft Office PowerPoint</Application>
  <PresentationFormat>Widescreen</PresentationFormat>
  <Paragraphs>34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宋体</vt:lpstr>
      <vt:lpstr>Arial</vt:lpstr>
      <vt:lpstr>Arial-Rounded</vt:lpstr>
      <vt:lpstr>Calibri</vt:lpstr>
      <vt:lpstr>Calibri Light</vt:lpstr>
      <vt:lpstr>Cambria Math</vt:lpstr>
      <vt:lpstr>思源黑体 CN Normal</vt:lpstr>
      <vt:lpstr>等线</vt:lpstr>
      <vt:lpstr>Office Theme</vt:lpstr>
      <vt:lpstr>Office 主题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USER</cp:lastModifiedBy>
  <cp:revision>42</cp:revision>
  <dcterms:created xsi:type="dcterms:W3CDTF">2021-07-24T01:07:49Z</dcterms:created>
  <dcterms:modified xsi:type="dcterms:W3CDTF">2026-01-14T15:55:29Z</dcterms:modified>
</cp:coreProperties>
</file>