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8" r:id="rId4"/>
  </p:sldMasterIdLst>
  <p:notesMasterIdLst>
    <p:notesMasterId r:id="rId12"/>
  </p:notesMasterIdLst>
  <p:sldIdLst>
    <p:sldId id="515" r:id="rId5"/>
    <p:sldId id="268" r:id="rId6"/>
    <p:sldId id="520" r:id="rId7"/>
    <p:sldId id="521" r:id="rId8"/>
    <p:sldId id="522" r:id="rId9"/>
    <p:sldId id="523" r:id="rId10"/>
    <p:sldId id="269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8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microsoft.com/office/2007/relationships/hdphoto" Target="../media/image12.wdp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microsoft.com/office/2007/relationships/hdphoto" Target="../media/image6.wdp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5" Type="http://schemas.microsoft.com/office/2007/relationships/hdphoto" Target="../media/image19.wdp"/><Relationship Id="rId14" Type="http://schemas.openxmlformats.org/officeDocument/2006/relationships/image" Target="../media/image18.jpeg"/><Relationship Id="rId13" Type="http://schemas.microsoft.com/office/2007/relationships/hdphoto" Target="../media/image17.wdp"/><Relationship Id="rId12" Type="http://schemas.openxmlformats.org/officeDocument/2006/relationships/image" Target="../media/image16.pn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microsoft.com/office/2007/relationships/hdphoto" Target="../media/image12.wdp"/><Relationship Id="rId4" Type="http://schemas.openxmlformats.org/officeDocument/2006/relationships/image" Target="../media/image10.png"/><Relationship Id="rId3" Type="http://schemas.microsoft.com/office/2007/relationships/hdphoto" Target="../media/image21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image23.wdp"/><Relationship Id="rId3" Type="http://schemas.openxmlformats.org/officeDocument/2006/relationships/image" Target="../media/image18.jpeg"/><Relationship Id="rId2" Type="http://schemas.microsoft.com/office/2007/relationships/hdphoto" Target="../media/image22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 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 nâu kết bạn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>
            <a:fillRect/>
          </a:stretch>
        </p:blipFill>
        <p:spPr bwMode="auto">
          <a:xfrm>
            <a:off x="1610591" y="122851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6782" y="1310024"/>
            <a:ext cx="6095933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Đọc các tấm thiệp dưới đây và trả lời câu hỏi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1202" y="1868592"/>
            <a:ext cx="2274601" cy="3224784"/>
            <a:chOff x="1169642" y="844295"/>
            <a:chExt cx="2274601" cy="3224784"/>
          </a:xfrm>
        </p:grpSpPr>
        <p:sp>
          <p:nvSpPr>
            <p:cNvPr id="11" name="Rectangle 10"/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19466" name="Picture 10" descr="Decal trang trí cành đào xuân 7 PK608 - Đỏ - Shop VnExpres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>
              <a:fillRect/>
            </a:stretch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>
              <a:fillRect/>
            </a:stretch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192277" y="2092215"/>
              <a:ext cx="2251966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Tết Nguyên đán, cháu kính chúc ông bà luôn mạnh khoẻ và vui vẻ.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Cháu của ông bà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Lê Hiếu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70522" y="1951900"/>
            <a:ext cx="2355666" cy="3141476"/>
            <a:chOff x="4194222" y="1080229"/>
            <a:chExt cx="2355666" cy="3141475"/>
          </a:xfrm>
        </p:grpSpPr>
        <p:sp>
          <p:nvSpPr>
            <p:cNvPr id="37" name="Rectangle 36"/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/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>
              <a:fillRect/>
            </a:stretch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298086" y="2106323"/>
              <a:ext cx="1999663" cy="170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năm mới con chúc bố mẹ mọi điều tốt đẹp.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Con của bố mẹ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Phương Mai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0176" y="1263650"/>
            <a:ext cx="2791579" cy="4595793"/>
            <a:chOff x="1161764" y="844295"/>
            <a:chExt cx="2229135" cy="3710680"/>
          </a:xfrm>
        </p:grpSpPr>
        <p:sp>
          <p:nvSpPr>
            <p:cNvPr id="3" name="Rectangle 2"/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21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4" name="Picture 10" descr="Decal trang trí cành đào xuân 7 PK608 - Đỏ - Shop VnExpres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>
              <a:fillRect/>
            </a:stretch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>
              <a:fillRect/>
            </a:stretch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>
              <a:fillRect/>
            </a:stretch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61764" y="1741768"/>
              <a:ext cx="2185777" cy="281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Tết Nguyên đán, cháu kính chúc ông bà luôn mạnh khoẻ và vui vẻ.</a:t>
              </a:r>
              <a:endPara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Cháu của ông bà</a:t>
              </a:r>
              <a:endPara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Lê Hiếu</a:t>
              </a:r>
              <a:endPara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DF3C7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91914" y="1405888"/>
            <a:ext cx="4530018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a. Mỗi tấm thiệp trên là của ai viết gửi đến ai?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b. Mỗi tấm thiệp đó được viết trong dịp nào?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c. Người viết chúc điều gì?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1914" y="1968302"/>
            <a:ext cx="451923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của bạn Lê Hiếu viết cho ông bà.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696" y="3239452"/>
            <a:ext cx="413971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được viết trong dịp Tết.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394519"/>
            <a:ext cx="42368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Người viết chúc ông bà mạnh khoẻ, vui vẻ.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2850" y="1334770"/>
            <a:ext cx="3004870" cy="3992285"/>
            <a:chOff x="4194222" y="1080229"/>
            <a:chExt cx="2355666" cy="3141475"/>
          </a:xfrm>
        </p:grpSpPr>
        <p:sp>
          <p:nvSpPr>
            <p:cNvPr id="3" name="Rectangle 2"/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>
              <a:fillRect/>
            </a:stretch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>
              <a:fillRect/>
            </a:stretch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289397" y="2050443"/>
              <a:ext cx="1999663" cy="170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Nhân dịp năm mới con chúc bố mẹ mọi điều tốt đẹp.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Con của bố mẹ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r" defTabSz="1219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Phương Mai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23994" y="1405888"/>
            <a:ext cx="30676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a. Mỗi tấm thiệp trên là của ai viết gửi đến ai?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b. Mỗi tấm thiệp đó được viết trong dịp nào?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c. Người viết chúc điều gì?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995" y="2110966"/>
            <a:ext cx="341917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của bạn Phương Mai viết cho bố mẹ.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775" y="3579023"/>
            <a:ext cx="29619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Thiệp được viết trong dịp Tết.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3994" y="4465996"/>
            <a:ext cx="341917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Người viết chúc bố mẹ mọi điều tốt đẹp.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643" y="1040130"/>
            <a:ext cx="587656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 hãy viết một tấm thiệp chúc Tết gửi cho một người bạn hoặc người thân ở xa.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0" name="Picture 2" descr="Thiệp Tết, Thiệp chúc mừng năm mới, thiep chuc mung nam moi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50" y="1747520"/>
            <a:ext cx="4253230" cy="4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Presentation</Application>
  <PresentationFormat>On-screen Show (4:3)</PresentationFormat>
  <Paragraphs>58</Paragraphs>
  <Slides>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Arial</vt:lpstr>
      <vt:lpstr>Microsoft YaHei</vt:lpstr>
      <vt:lpstr>Arial Unicode MS</vt:lpstr>
      <vt:lpstr>等线 Light</vt:lpstr>
      <vt:lpstr>Arial-Rounded</vt:lpstr>
      <vt:lpstr>Segoe UI Symbol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38</cp:revision>
  <dcterms:created xsi:type="dcterms:W3CDTF">2009-12-31T17:46:00Z</dcterms:created>
  <dcterms:modified xsi:type="dcterms:W3CDTF">2025-02-05T13:37:48Z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1033-12.2.0.19805</vt:lpwstr>
  </property>
</Properties>
</file>