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  <p:sldMasterId id="2147483709" r:id="rId3"/>
    <p:sldMasterId id="2147483735" r:id="rId4"/>
    <p:sldMasterId id="2147483739" r:id="rId5"/>
  </p:sldMasterIdLst>
  <p:notesMasterIdLst>
    <p:notesMasterId r:id="rId13"/>
  </p:notesMasterIdLst>
  <p:sldIdLst>
    <p:sldId id="257" r:id="rId6"/>
    <p:sldId id="2894" r:id="rId7"/>
    <p:sldId id="2649" r:id="rId8"/>
    <p:sldId id="2896" r:id="rId9"/>
    <p:sldId id="2902" r:id="rId10"/>
    <p:sldId id="317" r:id="rId11"/>
    <p:sldId id="32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F9061-A35D-46B7-B637-3BD8E32F4EBD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5B1B-5542-44F1-9EC5-FEF3A0AE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7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9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390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58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09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xmlns="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xmlns="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xmlns="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2920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659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83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27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15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80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4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90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07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006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822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11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78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4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78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91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0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4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8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1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2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605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87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1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6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8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6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178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59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8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728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1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470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CFDFFA9-1482-4DF4-A114-599E7804A39D}"/>
              </a:ext>
            </a:extLst>
          </p:cNvPr>
          <p:cNvSpPr/>
          <p:nvPr userDrawn="1"/>
        </p:nvSpPr>
        <p:spPr>
          <a:xfrm>
            <a:off x="11155680" y="0"/>
            <a:ext cx="1137769" cy="147610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4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1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502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8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88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9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3022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2026/1/19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35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1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31AD446A-FD0A-680B-13A7-63F38170744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113770"/>
            <a:ext cx="1668648" cy="16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4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73" r:id="rId12"/>
    <p:sldLayoutId id="2147483774" r:id="rId13"/>
    <p:sldLayoutId id="2147483775" r:id="rId14"/>
    <p:sldLayoutId id="2147483780" r:id="rId15"/>
    <p:sldLayoutId id="2147483781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xmlns="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xmlns="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57AD8163-07BD-24D1-EFB3-2F484C5BF8E5}"/>
              </a:ext>
            </a:extLst>
          </p:cNvPr>
          <p:cNvSpPr/>
          <p:nvPr/>
        </p:nvSpPr>
        <p:spPr>
          <a:xfrm>
            <a:off x="3801106" y="5164715"/>
            <a:ext cx="5116602" cy="1437475"/>
          </a:xfrm>
          <a:custGeom>
            <a:avLst/>
            <a:gdLst>
              <a:gd name="connsiteX0" fmla="*/ 953855 w 4268685"/>
              <a:gd name="connsiteY0" fmla="*/ 0 h 1726832"/>
              <a:gd name="connsiteX1" fmla="*/ 3314829 w 4268685"/>
              <a:gd name="connsiteY1" fmla="*/ 0 h 1726832"/>
              <a:gd name="connsiteX2" fmla="*/ 3580790 w 4268685"/>
              <a:gd name="connsiteY2" fmla="*/ 1063842 h 1726832"/>
              <a:gd name="connsiteX3" fmla="*/ 4268685 w 4268685"/>
              <a:gd name="connsiteY3" fmla="*/ 1063842 h 1726832"/>
              <a:gd name="connsiteX4" fmla="*/ 4268685 w 4268685"/>
              <a:gd name="connsiteY4" fmla="*/ 1726832 h 1726832"/>
              <a:gd name="connsiteX5" fmla="*/ 0 w 4268685"/>
              <a:gd name="connsiteY5" fmla="*/ 1726832 h 1726832"/>
              <a:gd name="connsiteX6" fmla="*/ 0 w 4268685"/>
              <a:gd name="connsiteY6" fmla="*/ 1063842 h 1726832"/>
              <a:gd name="connsiteX7" fmla="*/ 687895 w 4268685"/>
              <a:gd name="connsiteY7" fmla="*/ 1063842 h 17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8685" h="1726832">
                <a:moveTo>
                  <a:pt x="953855" y="0"/>
                </a:moveTo>
                <a:lnTo>
                  <a:pt x="3314829" y="0"/>
                </a:lnTo>
                <a:lnTo>
                  <a:pt x="3580790" y="1063842"/>
                </a:lnTo>
                <a:lnTo>
                  <a:pt x="4268685" y="1063842"/>
                </a:lnTo>
                <a:lnTo>
                  <a:pt x="4268685" y="1726832"/>
                </a:lnTo>
                <a:lnTo>
                  <a:pt x="0" y="1726832"/>
                </a:lnTo>
                <a:lnTo>
                  <a:pt x="0" y="1063842"/>
                </a:lnTo>
                <a:lnTo>
                  <a:pt x="687895" y="1063842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3597D23-D9C3-5ADF-E8BE-7CF2F8AC79FE}"/>
              </a:ext>
            </a:extLst>
          </p:cNvPr>
          <p:cNvGrpSpPr/>
          <p:nvPr/>
        </p:nvGrpSpPr>
        <p:grpSpPr>
          <a:xfrm>
            <a:off x="4068325" y="1225912"/>
            <a:ext cx="4506988" cy="4506987"/>
            <a:chOff x="3818944" y="1441531"/>
            <a:chExt cx="3760095" cy="376009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E4DC26B7-F145-4613-20AC-AA01DABAE213}"/>
                </a:ext>
              </a:extLst>
            </p:cNvPr>
            <p:cNvSpPr/>
            <p:nvPr/>
          </p:nvSpPr>
          <p:spPr>
            <a:xfrm rot="9000000">
              <a:off x="5258082" y="1502818"/>
              <a:ext cx="1468665" cy="1468410"/>
            </a:xfrm>
            <a:custGeom>
              <a:avLst/>
              <a:gdLst>
                <a:gd name="connsiteX0" fmla="*/ 620878 w 1468665"/>
                <a:gd name="connsiteY0" fmla="*/ 1468410 h 1468410"/>
                <a:gd name="connsiteX1" fmla="*/ 486904 w 1468665"/>
                <a:gd name="connsiteY1" fmla="*/ 1381770 h 1468410"/>
                <a:gd name="connsiteX2" fmla="*/ 12013 w 1468665"/>
                <a:gd name="connsiteY2" fmla="*/ 869858 h 1468410"/>
                <a:gd name="connsiteX3" fmla="*/ 0 w 1468665"/>
                <a:gd name="connsiteY3" fmla="*/ 847934 h 1468410"/>
                <a:gd name="connsiteX4" fmla="*/ 1468665 w 1468665"/>
                <a:gd name="connsiteY4" fmla="*/ 0 h 1468410"/>
                <a:gd name="connsiteX5" fmla="*/ 620878 w 1468665"/>
                <a:gd name="connsiteY5" fmla="*/ 1468410 h 14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5" h="1468410">
                  <a:moveTo>
                    <a:pt x="620878" y="1468410"/>
                  </a:moveTo>
                  <a:lnTo>
                    <a:pt x="486904" y="1381770"/>
                  </a:lnTo>
                  <a:cubicBezTo>
                    <a:pt x="291548" y="1240880"/>
                    <a:pt x="132085" y="1065892"/>
                    <a:pt x="12013" y="869858"/>
                  </a:cubicBezTo>
                  <a:lnTo>
                    <a:pt x="0" y="847934"/>
                  </a:lnTo>
                  <a:lnTo>
                    <a:pt x="1468665" y="0"/>
                  </a:lnTo>
                  <a:lnTo>
                    <a:pt x="620878" y="14684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EC8F2FB-D344-B11E-3D9D-AEDAED206DED}"/>
                </a:ext>
              </a:extLst>
            </p:cNvPr>
            <p:cNvSpPr/>
            <p:nvPr/>
          </p:nvSpPr>
          <p:spPr>
            <a:xfrm rot="9000000">
              <a:off x="4673374" y="3677528"/>
              <a:ext cx="1468666" cy="1468411"/>
            </a:xfrm>
            <a:custGeom>
              <a:avLst/>
              <a:gdLst>
                <a:gd name="connsiteX0" fmla="*/ 0 w 1468666"/>
                <a:gd name="connsiteY0" fmla="*/ 1468411 h 1468411"/>
                <a:gd name="connsiteX1" fmla="*/ 847788 w 1468666"/>
                <a:gd name="connsiteY1" fmla="*/ 0 h 1468411"/>
                <a:gd name="connsiteX2" fmla="*/ 981761 w 1468666"/>
                <a:gd name="connsiteY2" fmla="*/ 86639 h 1468411"/>
                <a:gd name="connsiteX3" fmla="*/ 1456652 w 1468666"/>
                <a:gd name="connsiteY3" fmla="*/ 598551 h 1468411"/>
                <a:gd name="connsiteX4" fmla="*/ 1468666 w 1468666"/>
                <a:gd name="connsiteY4" fmla="*/ 620476 h 1468411"/>
                <a:gd name="connsiteX5" fmla="*/ 0 w 1468666"/>
                <a:gd name="connsiteY5" fmla="*/ 1468411 h 14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6" h="1468411">
                  <a:moveTo>
                    <a:pt x="0" y="1468411"/>
                  </a:moveTo>
                  <a:lnTo>
                    <a:pt x="847788" y="0"/>
                  </a:lnTo>
                  <a:lnTo>
                    <a:pt x="981761" y="86639"/>
                  </a:lnTo>
                  <a:cubicBezTo>
                    <a:pt x="1177117" y="227528"/>
                    <a:pt x="1336580" y="402516"/>
                    <a:pt x="1456652" y="598551"/>
                  </a:cubicBezTo>
                  <a:lnTo>
                    <a:pt x="1468666" y="620476"/>
                  </a:lnTo>
                  <a:lnTo>
                    <a:pt x="0" y="14684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3CE689A-A4B4-2DEF-87A4-AF2CA1E13B19}"/>
                </a:ext>
              </a:extLst>
            </p:cNvPr>
            <p:cNvGrpSpPr/>
            <p:nvPr/>
          </p:nvGrpSpPr>
          <p:grpSpPr>
            <a:xfrm>
              <a:off x="3818944" y="1441531"/>
              <a:ext cx="3760095" cy="3760094"/>
              <a:chOff x="3818944" y="1415440"/>
              <a:chExt cx="3760095" cy="376009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08D836A0-D62A-0E76-94DC-B025EF4B8112}"/>
                  </a:ext>
                </a:extLst>
              </p:cNvPr>
              <p:cNvSpPr/>
              <p:nvPr/>
            </p:nvSpPr>
            <p:spPr>
              <a:xfrm rot="9000000">
                <a:off x="5189806" y="1415440"/>
                <a:ext cx="859490" cy="1716695"/>
              </a:xfrm>
              <a:custGeom>
                <a:avLst/>
                <a:gdLst>
                  <a:gd name="connsiteX0" fmla="*/ 0 w 859490"/>
                  <a:gd name="connsiteY0" fmla="*/ 1488679 h 1716695"/>
                  <a:gd name="connsiteX1" fmla="*/ 859490 w 859490"/>
                  <a:gd name="connsiteY1" fmla="*/ 0 h 1716695"/>
                  <a:gd name="connsiteX2" fmla="*/ 859490 w 859490"/>
                  <a:gd name="connsiteY2" fmla="*/ 1715876 h 1716695"/>
                  <a:gd name="connsiteX3" fmla="*/ 822793 w 859490"/>
                  <a:gd name="connsiteY3" fmla="*/ 1716695 h 1716695"/>
                  <a:gd name="connsiteX4" fmla="*/ 142019 w 859490"/>
                  <a:gd name="connsiteY4" fmla="*/ 1561384 h 1716695"/>
                  <a:gd name="connsiteX5" fmla="*/ 0 w 859490"/>
                  <a:gd name="connsiteY5" fmla="*/ 1488679 h 171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9490" h="1716695">
                    <a:moveTo>
                      <a:pt x="0" y="1488679"/>
                    </a:moveTo>
                    <a:lnTo>
                      <a:pt x="859490" y="0"/>
                    </a:lnTo>
                    <a:lnTo>
                      <a:pt x="859490" y="1715876"/>
                    </a:lnTo>
                    <a:lnTo>
                      <a:pt x="822793" y="1716695"/>
                    </a:lnTo>
                    <a:cubicBezTo>
                      <a:pt x="592986" y="1710727"/>
                      <a:pt x="361711" y="1660122"/>
                      <a:pt x="142019" y="1561384"/>
                    </a:cubicBezTo>
                    <a:lnTo>
                      <a:pt x="0" y="1488679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47DAB25-3EEA-C64B-70FF-238AFA9D93A9}"/>
                  </a:ext>
                </a:extLst>
              </p:cNvPr>
              <p:cNvSpPr/>
              <p:nvPr/>
            </p:nvSpPr>
            <p:spPr>
              <a:xfrm rot="9000000">
                <a:off x="5440795" y="2015957"/>
                <a:ext cx="1689310" cy="844268"/>
              </a:xfrm>
              <a:custGeom>
                <a:avLst/>
                <a:gdLst>
                  <a:gd name="connsiteX0" fmla="*/ 226996 w 1689310"/>
                  <a:gd name="connsiteY0" fmla="*/ 844268 h 844268"/>
                  <a:gd name="connsiteX1" fmla="*/ 178371 w 1689310"/>
                  <a:gd name="connsiteY1" fmla="*/ 755528 h 844268"/>
                  <a:gd name="connsiteX2" fmla="*/ 2188 w 1689310"/>
                  <a:gd name="connsiteY2" fmla="*/ 98005 h 844268"/>
                  <a:gd name="connsiteX3" fmla="*/ 0 w 1689310"/>
                  <a:gd name="connsiteY3" fmla="*/ 0 h 844268"/>
                  <a:gd name="connsiteX4" fmla="*/ 1689310 w 1689310"/>
                  <a:gd name="connsiteY4" fmla="*/ 0 h 844268"/>
                  <a:gd name="connsiteX5" fmla="*/ 226996 w 1689310"/>
                  <a:gd name="connsiteY5" fmla="*/ 844268 h 84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10" h="844268">
                    <a:moveTo>
                      <a:pt x="226996" y="844268"/>
                    </a:moveTo>
                    <a:lnTo>
                      <a:pt x="178371" y="755528"/>
                    </a:lnTo>
                    <a:cubicBezTo>
                      <a:pt x="78212" y="549787"/>
                      <a:pt x="18319" y="326262"/>
                      <a:pt x="2188" y="98005"/>
                    </a:cubicBezTo>
                    <a:lnTo>
                      <a:pt x="0" y="0"/>
                    </a:lnTo>
                    <a:lnTo>
                      <a:pt x="1689310" y="0"/>
                    </a:lnTo>
                    <a:lnTo>
                      <a:pt x="226996" y="84426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000C073E-CD49-77F6-454A-1ED662F8E7AA}"/>
                  </a:ext>
                </a:extLst>
              </p:cNvPr>
              <p:cNvSpPr/>
              <p:nvPr/>
            </p:nvSpPr>
            <p:spPr>
              <a:xfrm rot="9000000">
                <a:off x="4416170" y="1867124"/>
                <a:ext cx="841793" cy="1688161"/>
              </a:xfrm>
              <a:custGeom>
                <a:avLst/>
                <a:gdLst>
                  <a:gd name="connsiteX0" fmla="*/ 0 w 841793"/>
                  <a:gd name="connsiteY0" fmla="*/ 1688161 h 1688161"/>
                  <a:gd name="connsiteX1" fmla="*/ 0 w 841793"/>
                  <a:gd name="connsiteY1" fmla="*/ 0 h 1688161"/>
                  <a:gd name="connsiteX2" fmla="*/ 841793 w 841793"/>
                  <a:gd name="connsiteY2" fmla="*/ 1458029 h 1688161"/>
                  <a:gd name="connsiteX3" fmla="*/ 746983 w 841793"/>
                  <a:gd name="connsiteY3" fmla="*/ 1509980 h 1688161"/>
                  <a:gd name="connsiteX4" fmla="*/ 89460 w 841793"/>
                  <a:gd name="connsiteY4" fmla="*/ 1686163 h 1688161"/>
                  <a:gd name="connsiteX5" fmla="*/ 0 w 841793"/>
                  <a:gd name="connsiteY5" fmla="*/ 1688161 h 168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1793" h="1688161">
                    <a:moveTo>
                      <a:pt x="0" y="1688161"/>
                    </a:moveTo>
                    <a:lnTo>
                      <a:pt x="0" y="0"/>
                    </a:lnTo>
                    <a:lnTo>
                      <a:pt x="841793" y="1458029"/>
                    </a:lnTo>
                    <a:lnTo>
                      <a:pt x="746983" y="1509980"/>
                    </a:lnTo>
                    <a:cubicBezTo>
                      <a:pt x="541241" y="1610139"/>
                      <a:pt x="317716" y="1670032"/>
                      <a:pt x="89460" y="1686163"/>
                    </a:cubicBezTo>
                    <a:lnTo>
                      <a:pt x="0" y="168816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EBC8C793-539F-849B-B739-31B5FE24709D}"/>
                  </a:ext>
                </a:extLst>
              </p:cNvPr>
              <p:cNvSpPr/>
              <p:nvPr/>
            </p:nvSpPr>
            <p:spPr>
              <a:xfrm rot="9000000">
                <a:off x="5877145" y="2788582"/>
                <a:ext cx="1701894" cy="850944"/>
              </a:xfrm>
              <a:custGeom>
                <a:avLst/>
                <a:gdLst>
                  <a:gd name="connsiteX0" fmla="*/ 629 w 1701894"/>
                  <a:gd name="connsiteY0" fmla="*/ 850944 h 850944"/>
                  <a:gd name="connsiteX1" fmla="*/ 0 w 1701894"/>
                  <a:gd name="connsiteY1" fmla="*/ 822792 h 850944"/>
                  <a:gd name="connsiteX2" fmla="*/ 155312 w 1701894"/>
                  <a:gd name="connsiteY2" fmla="*/ 142019 h 850944"/>
                  <a:gd name="connsiteX3" fmla="*/ 228016 w 1701894"/>
                  <a:gd name="connsiteY3" fmla="*/ 0 h 850944"/>
                  <a:gd name="connsiteX4" fmla="*/ 1701894 w 1701894"/>
                  <a:gd name="connsiteY4" fmla="*/ 850944 h 850944"/>
                  <a:gd name="connsiteX5" fmla="*/ 629 w 1701894"/>
                  <a:gd name="connsiteY5" fmla="*/ 850944 h 85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894" h="850944">
                    <a:moveTo>
                      <a:pt x="629" y="850944"/>
                    </a:moveTo>
                    <a:lnTo>
                      <a:pt x="0" y="822792"/>
                    </a:lnTo>
                    <a:cubicBezTo>
                      <a:pt x="5969" y="592986"/>
                      <a:pt x="56573" y="361710"/>
                      <a:pt x="155312" y="142019"/>
                    </a:cubicBezTo>
                    <a:lnTo>
                      <a:pt x="228016" y="0"/>
                    </a:lnTo>
                    <a:lnTo>
                      <a:pt x="1701894" y="850944"/>
                    </a:lnTo>
                    <a:lnTo>
                      <a:pt x="629" y="8509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63CC1A12-6A35-B7D3-B3CE-F55688E7C509}"/>
                  </a:ext>
                </a:extLst>
              </p:cNvPr>
              <p:cNvSpPr/>
              <p:nvPr/>
            </p:nvSpPr>
            <p:spPr>
              <a:xfrm rot="9000000">
                <a:off x="3876795" y="2274444"/>
                <a:ext cx="1456421" cy="1458416"/>
              </a:xfrm>
              <a:custGeom>
                <a:avLst/>
                <a:gdLst>
                  <a:gd name="connsiteX0" fmla="*/ 842017 w 1456421"/>
                  <a:gd name="connsiteY0" fmla="*/ 1458416 h 1458416"/>
                  <a:gd name="connsiteX1" fmla="*/ 0 w 1456421"/>
                  <a:gd name="connsiteY1" fmla="*/ 0 h 1458416"/>
                  <a:gd name="connsiteX2" fmla="*/ 1456421 w 1456421"/>
                  <a:gd name="connsiteY2" fmla="*/ 840866 h 1458416"/>
                  <a:gd name="connsiteX3" fmla="*/ 1369781 w 1456421"/>
                  <a:gd name="connsiteY3" fmla="*/ 974839 h 1458416"/>
                  <a:gd name="connsiteX4" fmla="*/ 857870 w 1456421"/>
                  <a:gd name="connsiteY4" fmla="*/ 1449729 h 1458416"/>
                  <a:gd name="connsiteX5" fmla="*/ 842017 w 1456421"/>
                  <a:gd name="connsiteY5" fmla="*/ 1458416 h 145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6421" h="1458416">
                    <a:moveTo>
                      <a:pt x="842017" y="1458416"/>
                    </a:moveTo>
                    <a:lnTo>
                      <a:pt x="0" y="0"/>
                    </a:lnTo>
                    <a:lnTo>
                      <a:pt x="1456421" y="840866"/>
                    </a:lnTo>
                    <a:lnTo>
                      <a:pt x="1369781" y="974839"/>
                    </a:lnTo>
                    <a:cubicBezTo>
                      <a:pt x="1228892" y="1170194"/>
                      <a:pt x="1053904" y="1329657"/>
                      <a:pt x="857870" y="1449729"/>
                    </a:cubicBezTo>
                    <a:lnTo>
                      <a:pt x="842017" y="14584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3A19C376-88AF-D8D8-B883-843F19F89BF3}"/>
                  </a:ext>
                </a:extLst>
              </p:cNvPr>
              <p:cNvSpPr/>
              <p:nvPr/>
            </p:nvSpPr>
            <p:spPr>
              <a:xfrm rot="9000000">
                <a:off x="3818944" y="2951466"/>
                <a:ext cx="1690960" cy="844631"/>
              </a:xfrm>
              <a:custGeom>
                <a:avLst/>
                <a:gdLst>
                  <a:gd name="connsiteX0" fmla="*/ 1462944 w 1690960"/>
                  <a:gd name="connsiteY0" fmla="*/ 844631 h 844631"/>
                  <a:gd name="connsiteX1" fmla="*/ 0 w 1690960"/>
                  <a:gd name="connsiteY1" fmla="*/ 0 h 844631"/>
                  <a:gd name="connsiteX2" fmla="*/ 1690472 w 1690960"/>
                  <a:gd name="connsiteY2" fmla="*/ 0 h 844631"/>
                  <a:gd name="connsiteX3" fmla="*/ 1690960 w 1690960"/>
                  <a:gd name="connsiteY3" fmla="*/ 21837 h 844631"/>
                  <a:gd name="connsiteX4" fmla="*/ 1535648 w 1690960"/>
                  <a:gd name="connsiteY4" fmla="*/ 702611 h 844631"/>
                  <a:gd name="connsiteX5" fmla="*/ 1462944 w 1690960"/>
                  <a:gd name="connsiteY5" fmla="*/ 844631 h 84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0960" h="844631">
                    <a:moveTo>
                      <a:pt x="1462944" y="844631"/>
                    </a:moveTo>
                    <a:lnTo>
                      <a:pt x="0" y="0"/>
                    </a:lnTo>
                    <a:lnTo>
                      <a:pt x="1690472" y="0"/>
                    </a:lnTo>
                    <a:lnTo>
                      <a:pt x="1690960" y="21837"/>
                    </a:lnTo>
                    <a:cubicBezTo>
                      <a:pt x="1684992" y="251644"/>
                      <a:pt x="1634386" y="482919"/>
                      <a:pt x="1535648" y="702611"/>
                    </a:cubicBezTo>
                    <a:lnTo>
                      <a:pt x="1462944" y="844631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46EEBE16-994D-1320-644D-21FCE10DD62A}"/>
                  </a:ext>
                </a:extLst>
              </p:cNvPr>
              <p:cNvSpPr/>
              <p:nvPr/>
            </p:nvSpPr>
            <p:spPr>
              <a:xfrm rot="9000000">
                <a:off x="6041444" y="2847610"/>
                <a:ext cx="1480401" cy="1478914"/>
              </a:xfrm>
              <a:custGeom>
                <a:avLst/>
                <a:gdLst>
                  <a:gd name="connsiteX0" fmla="*/ 1480401 w 1480401"/>
                  <a:gd name="connsiteY0" fmla="*/ 1478914 h 1478914"/>
                  <a:gd name="connsiteX1" fmla="*/ 0 w 1480401"/>
                  <a:gd name="connsiteY1" fmla="*/ 624205 h 1478914"/>
                  <a:gd name="connsiteX2" fmla="*/ 86641 w 1480401"/>
                  <a:gd name="connsiteY2" fmla="*/ 490231 h 1478914"/>
                  <a:gd name="connsiteX3" fmla="*/ 598552 w 1480401"/>
                  <a:gd name="connsiteY3" fmla="*/ 15340 h 1478914"/>
                  <a:gd name="connsiteX4" fmla="*/ 626549 w 1480401"/>
                  <a:gd name="connsiteY4" fmla="*/ 0 h 1478914"/>
                  <a:gd name="connsiteX5" fmla="*/ 1480401 w 1480401"/>
                  <a:gd name="connsiteY5" fmla="*/ 1478914 h 147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0401" h="1478914">
                    <a:moveTo>
                      <a:pt x="1480401" y="1478914"/>
                    </a:moveTo>
                    <a:lnTo>
                      <a:pt x="0" y="624205"/>
                    </a:lnTo>
                    <a:lnTo>
                      <a:pt x="86641" y="490231"/>
                    </a:lnTo>
                    <a:cubicBezTo>
                      <a:pt x="227530" y="294875"/>
                      <a:pt x="402518" y="135413"/>
                      <a:pt x="598552" y="15340"/>
                    </a:cubicBezTo>
                    <a:lnTo>
                      <a:pt x="626549" y="0"/>
                    </a:lnTo>
                    <a:lnTo>
                      <a:pt x="1480401" y="14789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1DE683BC-7BD5-52B3-CBBA-CDD71C706023}"/>
                  </a:ext>
                </a:extLst>
              </p:cNvPr>
              <p:cNvSpPr/>
              <p:nvPr/>
            </p:nvSpPr>
            <p:spPr>
              <a:xfrm rot="9000000">
                <a:off x="4266282" y="3719022"/>
                <a:ext cx="1700384" cy="850580"/>
              </a:xfrm>
              <a:custGeom>
                <a:avLst/>
                <a:gdLst>
                  <a:gd name="connsiteX0" fmla="*/ 0 w 1700384"/>
                  <a:gd name="connsiteY0" fmla="*/ 850580 h 850580"/>
                  <a:gd name="connsiteX1" fmla="*/ 1473247 w 1700384"/>
                  <a:gd name="connsiteY1" fmla="*/ 0 h 850580"/>
                  <a:gd name="connsiteX2" fmla="*/ 1521872 w 1700384"/>
                  <a:gd name="connsiteY2" fmla="*/ 88738 h 850580"/>
                  <a:gd name="connsiteX3" fmla="*/ 1698055 w 1700384"/>
                  <a:gd name="connsiteY3" fmla="*/ 746260 h 850580"/>
                  <a:gd name="connsiteX4" fmla="*/ 1700384 w 1700384"/>
                  <a:gd name="connsiteY4" fmla="*/ 850580 h 850580"/>
                  <a:gd name="connsiteX5" fmla="*/ 0 w 1700384"/>
                  <a:gd name="connsiteY5" fmla="*/ 850580 h 8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84" h="850580">
                    <a:moveTo>
                      <a:pt x="0" y="850580"/>
                    </a:moveTo>
                    <a:lnTo>
                      <a:pt x="1473247" y="0"/>
                    </a:lnTo>
                    <a:lnTo>
                      <a:pt x="1521872" y="88738"/>
                    </a:lnTo>
                    <a:cubicBezTo>
                      <a:pt x="1622030" y="294479"/>
                      <a:pt x="1681924" y="518004"/>
                      <a:pt x="1698055" y="746260"/>
                    </a:cubicBezTo>
                    <a:lnTo>
                      <a:pt x="1700384" y="850580"/>
                    </a:lnTo>
                    <a:lnTo>
                      <a:pt x="0" y="85058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AAC74BD8-42A3-CFD6-A1E7-AAAD36D87BA3}"/>
                  </a:ext>
                </a:extLst>
              </p:cNvPr>
              <p:cNvSpPr/>
              <p:nvPr/>
            </p:nvSpPr>
            <p:spPr>
              <a:xfrm rot="9000000">
                <a:off x="6116761" y="3029414"/>
                <a:ext cx="853055" cy="1701535"/>
              </a:xfrm>
              <a:custGeom>
                <a:avLst/>
                <a:gdLst>
                  <a:gd name="connsiteX0" fmla="*/ 853055 w 853055"/>
                  <a:gd name="connsiteY0" fmla="*/ 1701535 h 1701535"/>
                  <a:gd name="connsiteX1" fmla="*/ 0 w 853055"/>
                  <a:gd name="connsiteY1" fmla="*/ 224001 h 1701535"/>
                  <a:gd name="connsiteX2" fmla="*/ 82667 w 853055"/>
                  <a:gd name="connsiteY2" fmla="*/ 178703 h 1701535"/>
                  <a:gd name="connsiteX3" fmla="*/ 740190 w 853055"/>
                  <a:gd name="connsiteY3" fmla="*/ 2521 h 1701535"/>
                  <a:gd name="connsiteX4" fmla="*/ 853055 w 853055"/>
                  <a:gd name="connsiteY4" fmla="*/ 0 h 1701535"/>
                  <a:gd name="connsiteX5" fmla="*/ 853055 w 853055"/>
                  <a:gd name="connsiteY5" fmla="*/ 1701535 h 170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055" h="1701535">
                    <a:moveTo>
                      <a:pt x="853055" y="1701535"/>
                    </a:moveTo>
                    <a:lnTo>
                      <a:pt x="0" y="224001"/>
                    </a:lnTo>
                    <a:lnTo>
                      <a:pt x="82667" y="178703"/>
                    </a:lnTo>
                    <a:cubicBezTo>
                      <a:pt x="288409" y="78545"/>
                      <a:pt x="511933" y="18652"/>
                      <a:pt x="740190" y="2521"/>
                    </a:cubicBezTo>
                    <a:lnTo>
                      <a:pt x="853055" y="0"/>
                    </a:lnTo>
                    <a:lnTo>
                      <a:pt x="853055" y="170153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9F9465AA-2CBD-CB83-2B4F-4B538AA69F86}"/>
                  </a:ext>
                </a:extLst>
              </p:cNvPr>
              <p:cNvSpPr/>
              <p:nvPr/>
            </p:nvSpPr>
            <p:spPr>
              <a:xfrm rot="9000000">
                <a:off x="5361234" y="3499376"/>
                <a:ext cx="836086" cy="1676158"/>
              </a:xfrm>
              <a:custGeom>
                <a:avLst/>
                <a:gdLst>
                  <a:gd name="connsiteX0" fmla="*/ 0 w 836086"/>
                  <a:gd name="connsiteY0" fmla="*/ 1676158 h 1676158"/>
                  <a:gd name="connsiteX1" fmla="*/ 0 w 836086"/>
                  <a:gd name="connsiteY1" fmla="*/ 296 h 1676158"/>
                  <a:gd name="connsiteX2" fmla="*/ 13292 w 836086"/>
                  <a:gd name="connsiteY2" fmla="*/ 0 h 1676158"/>
                  <a:gd name="connsiteX3" fmla="*/ 694066 w 836086"/>
                  <a:gd name="connsiteY3" fmla="*/ 155311 h 1676158"/>
                  <a:gd name="connsiteX4" fmla="*/ 836086 w 836086"/>
                  <a:gd name="connsiteY4" fmla="*/ 228016 h 1676158"/>
                  <a:gd name="connsiteX5" fmla="*/ 0 w 836086"/>
                  <a:gd name="connsiteY5" fmla="*/ 1676158 h 167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6086" h="1676158">
                    <a:moveTo>
                      <a:pt x="0" y="1676158"/>
                    </a:moveTo>
                    <a:lnTo>
                      <a:pt x="0" y="296"/>
                    </a:lnTo>
                    <a:lnTo>
                      <a:pt x="13292" y="0"/>
                    </a:lnTo>
                    <a:cubicBezTo>
                      <a:pt x="243099" y="5968"/>
                      <a:pt x="474374" y="56573"/>
                      <a:pt x="694066" y="155311"/>
                    </a:cubicBezTo>
                    <a:lnTo>
                      <a:pt x="836086" y="228016"/>
                    </a:lnTo>
                    <a:lnTo>
                      <a:pt x="0" y="1676158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BD008EC2-9A18-4853-B341-D0B6F2BF5E1B}"/>
                  </a:ext>
                </a:extLst>
              </p:cNvPr>
              <p:cNvSpPr txBox="1"/>
              <p:nvPr/>
            </p:nvSpPr>
            <p:spPr>
              <a:xfrm>
                <a:off x="5135457" y="171189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C1B5C980-222E-C73B-D978-F186AE572733}"/>
                  </a:ext>
                </a:extLst>
              </p:cNvPr>
              <p:cNvSpPr txBox="1"/>
              <p:nvPr/>
            </p:nvSpPr>
            <p:spPr>
              <a:xfrm>
                <a:off x="5789929" y="1735299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B77925C1-A6C5-61F5-7AE0-2D3688B30578}"/>
                  </a:ext>
                </a:extLst>
              </p:cNvPr>
              <p:cNvSpPr txBox="1"/>
              <p:nvPr/>
            </p:nvSpPr>
            <p:spPr>
              <a:xfrm rot="3213770">
                <a:off x="6369789" y="2221567"/>
                <a:ext cx="560035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15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C7E9C2DF-0DF6-FCDB-BEBC-5CE48E4541FE}"/>
                  </a:ext>
                </a:extLst>
              </p:cNvPr>
              <p:cNvSpPr txBox="1"/>
              <p:nvPr/>
            </p:nvSpPr>
            <p:spPr>
              <a:xfrm rot="6539200">
                <a:off x="6598907" y="3577610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3A1A4E20-08C7-898A-22D2-C675FC073C81}"/>
                  </a:ext>
                </a:extLst>
              </p:cNvPr>
              <p:cNvSpPr txBox="1"/>
              <p:nvPr/>
            </p:nvSpPr>
            <p:spPr>
              <a:xfrm rot="7969173">
                <a:off x="6192556" y="4098669"/>
                <a:ext cx="756836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25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498079A-5676-47EC-FB02-7C6DA5944E6E}"/>
                  </a:ext>
                </a:extLst>
              </p:cNvPr>
              <p:cNvSpPr txBox="1"/>
              <p:nvPr/>
            </p:nvSpPr>
            <p:spPr>
              <a:xfrm rot="9506287">
                <a:off x="5665000" y="4409116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30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83486635-CA40-1BBF-A00B-4DAB7856458D}"/>
                  </a:ext>
                </a:extLst>
              </p:cNvPr>
              <p:cNvSpPr txBox="1"/>
              <p:nvPr/>
            </p:nvSpPr>
            <p:spPr>
              <a:xfrm rot="15087830">
                <a:off x="4094864" y="3401485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32" name="Star: 5 Points 31">
                <a:extLst>
                  <a:ext uri="{FF2B5EF4-FFF2-40B4-BE49-F238E27FC236}">
                    <a16:creationId xmlns:a16="http://schemas.microsoft.com/office/drawing/2014/main" xmlns="" id="{68685493-3FED-3E52-2807-D30828A48BD8}"/>
                  </a:ext>
                </a:extLst>
              </p:cNvPr>
              <p:cNvSpPr/>
              <p:nvPr/>
            </p:nvSpPr>
            <p:spPr>
              <a:xfrm>
                <a:off x="4603346" y="4000003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Star: 5 Points 32">
                <a:extLst>
                  <a:ext uri="{FF2B5EF4-FFF2-40B4-BE49-F238E27FC236}">
                    <a16:creationId xmlns:a16="http://schemas.microsoft.com/office/drawing/2014/main" xmlns="" id="{808B3C8C-E563-4C1E-E340-0DC8D5250779}"/>
                  </a:ext>
                </a:extLst>
              </p:cNvPr>
              <p:cNvSpPr/>
              <p:nvPr/>
            </p:nvSpPr>
            <p:spPr>
              <a:xfrm>
                <a:off x="6736871" y="2751161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611CB365-3615-215E-8DF4-B152F8B866D0}"/>
                  </a:ext>
                </a:extLst>
              </p:cNvPr>
              <p:cNvSpPr txBox="1"/>
              <p:nvPr/>
            </p:nvSpPr>
            <p:spPr>
              <a:xfrm rot="11895880">
                <a:off x="4945355" y="4297265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35</a:t>
                </a:r>
              </a:p>
            </p:txBody>
          </p:sp>
          <p:pic>
            <p:nvPicPr>
              <p:cNvPr id="35" name="Graphic 34" descr="Sad face with solid fill">
                <a:extLst>
                  <a:ext uri="{FF2B5EF4-FFF2-40B4-BE49-F238E27FC236}">
                    <a16:creationId xmlns:a16="http://schemas.microsoft.com/office/drawing/2014/main" xmlns="" id="{37FE89EC-55BF-A9BB-6D14-B47ECFC0C6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 rot="19381237">
                <a:off x="4485918" y="2110271"/>
                <a:ext cx="544401" cy="544401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CAC8D920-9363-C0A5-183E-1D29EA331176}"/>
                  </a:ext>
                </a:extLst>
              </p:cNvPr>
              <p:cNvSpPr txBox="1"/>
              <p:nvPr/>
            </p:nvSpPr>
            <p:spPr>
              <a:xfrm rot="17064680">
                <a:off x="3996149" y="267970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45</a:t>
                </a:r>
              </a:p>
            </p:txBody>
          </p:sp>
        </p:grp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B265B8F8-8E0F-8A1D-6CC7-FB59412A213C}"/>
              </a:ext>
            </a:extLst>
          </p:cNvPr>
          <p:cNvSpPr/>
          <p:nvPr/>
        </p:nvSpPr>
        <p:spPr>
          <a:xfrm>
            <a:off x="6038845" y="3234037"/>
            <a:ext cx="580793" cy="5807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002060"/>
              </a:gs>
              <a:gs pos="25852">
                <a:srgbClr val="0070C0"/>
              </a:gs>
              <a:gs pos="75484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73050" h="146050" prst="angle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ircle: Hollow 37">
            <a:extLst>
              <a:ext uri="{FF2B5EF4-FFF2-40B4-BE49-F238E27FC236}">
                <a16:creationId xmlns:a16="http://schemas.microsoft.com/office/drawing/2014/main" xmlns="" id="{F662E8A3-92A9-3099-A97C-A950BEA9EB91}"/>
              </a:ext>
            </a:extLst>
          </p:cNvPr>
          <p:cNvSpPr/>
          <p:nvPr/>
        </p:nvSpPr>
        <p:spPr>
          <a:xfrm>
            <a:off x="3910514" y="978102"/>
            <a:ext cx="4932150" cy="4932150"/>
          </a:xfrm>
          <a:prstGeom prst="donut">
            <a:avLst>
              <a:gd name="adj" fmla="val 7656"/>
            </a:avLst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30AF66BE-FE90-EE6E-02F2-4107637A214E}"/>
              </a:ext>
            </a:extLst>
          </p:cNvPr>
          <p:cNvSpPr/>
          <p:nvPr/>
        </p:nvSpPr>
        <p:spPr>
          <a:xfrm>
            <a:off x="5623592" y="12111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B1C2FC62-994C-8C37-1A2E-A454DF4B8CC4}"/>
              </a:ext>
            </a:extLst>
          </p:cNvPr>
          <p:cNvSpPr/>
          <p:nvPr/>
        </p:nvSpPr>
        <p:spPr>
          <a:xfrm>
            <a:off x="6816037" y="1196063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2431EC91-1B32-6EFF-2C4F-7F2720539124}"/>
              </a:ext>
            </a:extLst>
          </p:cNvPr>
          <p:cNvSpPr/>
          <p:nvPr/>
        </p:nvSpPr>
        <p:spPr>
          <a:xfrm>
            <a:off x="7898729" y="177600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F4E27DD-3346-468F-0621-BEB4D1A7375F}"/>
              </a:ext>
            </a:extLst>
          </p:cNvPr>
          <p:cNvSpPr/>
          <p:nvPr/>
        </p:nvSpPr>
        <p:spPr>
          <a:xfrm>
            <a:off x="8480125" y="2812891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DAC30547-5C20-8BBC-87A9-5B9BB947EDE2}"/>
              </a:ext>
            </a:extLst>
          </p:cNvPr>
          <p:cNvSpPr/>
          <p:nvPr/>
        </p:nvSpPr>
        <p:spPr>
          <a:xfrm>
            <a:off x="8472010" y="401213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325142F7-EEA2-B827-2A24-BCCF8E5C0736}"/>
              </a:ext>
            </a:extLst>
          </p:cNvPr>
          <p:cNvSpPr/>
          <p:nvPr/>
        </p:nvSpPr>
        <p:spPr>
          <a:xfrm>
            <a:off x="7853305" y="5022778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E7F432A-7B07-EAE3-9EAF-84CBB490DBA1}"/>
              </a:ext>
            </a:extLst>
          </p:cNvPr>
          <p:cNvSpPr/>
          <p:nvPr/>
        </p:nvSpPr>
        <p:spPr>
          <a:xfrm>
            <a:off x="6921087" y="5583037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752244B1-C7C0-B2DE-600C-36C71402B861}"/>
              </a:ext>
            </a:extLst>
          </p:cNvPr>
          <p:cNvSpPr/>
          <p:nvPr/>
        </p:nvSpPr>
        <p:spPr>
          <a:xfrm>
            <a:off x="5569171" y="555967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9D0FAB1-EBAB-8A89-DB6B-A2249041FD55}"/>
              </a:ext>
            </a:extLst>
          </p:cNvPr>
          <p:cNvSpPr/>
          <p:nvPr/>
        </p:nvSpPr>
        <p:spPr>
          <a:xfrm>
            <a:off x="4569475" y="489728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185D785E-2BFD-51C4-D139-1F41E5BC47EC}"/>
              </a:ext>
            </a:extLst>
          </p:cNvPr>
          <p:cNvSpPr/>
          <p:nvPr/>
        </p:nvSpPr>
        <p:spPr>
          <a:xfrm>
            <a:off x="4112168" y="403364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34EACD08-B0A8-0D97-A52F-344A8976F8CE}"/>
              </a:ext>
            </a:extLst>
          </p:cNvPr>
          <p:cNvSpPr/>
          <p:nvPr/>
        </p:nvSpPr>
        <p:spPr>
          <a:xfrm>
            <a:off x="4088015" y="282387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522AC1A4-9075-1931-70FC-3A8293BAC941}"/>
              </a:ext>
            </a:extLst>
          </p:cNvPr>
          <p:cNvSpPr/>
          <p:nvPr/>
        </p:nvSpPr>
        <p:spPr>
          <a:xfrm>
            <a:off x="4682291" y="17585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50F6A502-1F83-3EF3-4DF1-9AF5AB3EA2F5}"/>
              </a:ext>
            </a:extLst>
          </p:cNvPr>
          <p:cNvGrpSpPr/>
          <p:nvPr/>
        </p:nvGrpSpPr>
        <p:grpSpPr>
          <a:xfrm>
            <a:off x="6133909" y="4785778"/>
            <a:ext cx="310281" cy="1144987"/>
            <a:chOff x="6133909" y="4785778"/>
            <a:chExt cx="310281" cy="114498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B5594009-C787-4D01-57FA-98210165F793}"/>
                </a:ext>
              </a:extLst>
            </p:cNvPr>
            <p:cNvSpPr/>
            <p:nvPr/>
          </p:nvSpPr>
          <p:spPr>
            <a:xfrm>
              <a:off x="6221753" y="4785778"/>
              <a:ext cx="186238" cy="971079"/>
            </a:xfrm>
            <a:custGeom>
              <a:avLst/>
              <a:gdLst>
                <a:gd name="connsiteX0" fmla="*/ 167149 w 334297"/>
                <a:gd name="connsiteY0" fmla="*/ 0 h 1415617"/>
                <a:gd name="connsiteX1" fmla="*/ 334297 w 334297"/>
                <a:gd name="connsiteY1" fmla="*/ 353960 h 1415617"/>
                <a:gd name="connsiteX2" fmla="*/ 334297 w 334297"/>
                <a:gd name="connsiteY2" fmla="*/ 353960 h 1415617"/>
                <a:gd name="connsiteX3" fmla="*/ 334297 w 334297"/>
                <a:gd name="connsiteY3" fmla="*/ 353961 h 1415617"/>
                <a:gd name="connsiteX4" fmla="*/ 334297 w 334297"/>
                <a:gd name="connsiteY4" fmla="*/ 1415617 h 1415617"/>
                <a:gd name="connsiteX5" fmla="*/ 0 w 334297"/>
                <a:gd name="connsiteY5" fmla="*/ 1415617 h 1415617"/>
                <a:gd name="connsiteX6" fmla="*/ 0 w 334297"/>
                <a:gd name="connsiteY6" fmla="*/ 353961 h 1415617"/>
                <a:gd name="connsiteX7" fmla="*/ 0 w 334297"/>
                <a:gd name="connsiteY7" fmla="*/ 353960 h 1415617"/>
                <a:gd name="connsiteX8" fmla="*/ 1 w 334297"/>
                <a:gd name="connsiteY8" fmla="*/ 353960 h 14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97" h="1415617">
                  <a:moveTo>
                    <a:pt x="167149" y="0"/>
                  </a:moveTo>
                  <a:lnTo>
                    <a:pt x="334297" y="353960"/>
                  </a:lnTo>
                  <a:lnTo>
                    <a:pt x="334297" y="353960"/>
                  </a:lnTo>
                  <a:lnTo>
                    <a:pt x="334297" y="353961"/>
                  </a:lnTo>
                  <a:lnTo>
                    <a:pt x="334297" y="1415617"/>
                  </a:lnTo>
                  <a:lnTo>
                    <a:pt x="0" y="1415617"/>
                  </a:lnTo>
                  <a:lnTo>
                    <a:pt x="0" y="353961"/>
                  </a:lnTo>
                  <a:lnTo>
                    <a:pt x="0" y="353960"/>
                  </a:lnTo>
                  <a:lnTo>
                    <a:pt x="1" y="353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70000">
                  <a:srgbClr val="002060"/>
                </a:gs>
                <a:gs pos="34000">
                  <a:schemeClr val="accent1">
                    <a:lumMod val="20000"/>
                    <a:lumOff val="80000"/>
                  </a:schemeClr>
                </a:gs>
                <a:gs pos="56000">
                  <a:srgbClr val="0070C0"/>
                </a:gs>
                <a:gs pos="75484">
                  <a:srgbClr val="002060"/>
                </a:gs>
                <a:gs pos="100000">
                  <a:srgbClr val="00206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2B31D244-096F-A451-2E2F-D4F860E111E6}"/>
                </a:ext>
              </a:extLst>
            </p:cNvPr>
            <p:cNvSpPr/>
            <p:nvPr/>
          </p:nvSpPr>
          <p:spPr>
            <a:xfrm>
              <a:off x="6133909" y="5620484"/>
              <a:ext cx="310281" cy="310281"/>
            </a:xfrm>
            <a:prstGeom prst="ellipse">
              <a:avLst/>
            </a:prstGeom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BB8648A5-3C33-9205-5DFA-E2FCD373C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88" y="1580234"/>
            <a:ext cx="2320137" cy="334845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DA00B9A-6477-5362-971F-F3BD1DAF13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269" y="-159948"/>
            <a:ext cx="2128525" cy="2914443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4B31DF1-8BAF-4BD0-F2E4-413BE722A969}"/>
              </a:ext>
            </a:extLst>
          </p:cNvPr>
          <p:cNvSpPr/>
          <p:nvPr/>
        </p:nvSpPr>
        <p:spPr>
          <a:xfrm>
            <a:off x="3543300" y="209251"/>
            <a:ext cx="5299364" cy="6139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 QUAY KÌ DIỆU</a:t>
            </a:r>
            <a:endParaRPr kumimoji="0" lang="en-US" sz="6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00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xmlns="" id="{0F8E7FAE-E803-AEAF-7706-79695504F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3" name="淘宝网chenying0907出品 18">
            <a:extLst>
              <a:ext uri="{FF2B5EF4-FFF2-40B4-BE49-F238E27FC236}">
                <a16:creationId xmlns:a16="http://schemas.microsoft.com/office/drawing/2014/main" xmlns="" id="{65630911-36BD-BA14-BCA5-373FEE2E05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4" name="淘宝网chenying0907出品 20">
            <a:extLst>
              <a:ext uri="{FF2B5EF4-FFF2-40B4-BE49-F238E27FC236}">
                <a16:creationId xmlns:a16="http://schemas.microsoft.com/office/drawing/2014/main" xmlns="" id="{A3460CCD-FD98-9B60-2519-F4A7CECD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6" name="淘宝网chenying0907出品 26">
            <a:extLst>
              <a:ext uri="{FF2B5EF4-FFF2-40B4-BE49-F238E27FC236}">
                <a16:creationId xmlns:a16="http://schemas.microsoft.com/office/drawing/2014/main" xmlns="" id="{4A272C31-9C46-7B4A-91EA-769C2E95C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7" name="淘宝网chenying0907出品 21">
            <a:extLst>
              <a:ext uri="{FF2B5EF4-FFF2-40B4-BE49-F238E27FC236}">
                <a16:creationId xmlns:a16="http://schemas.microsoft.com/office/drawing/2014/main" xmlns="" id="{84DE80F7-EB33-748B-40CB-E39BFEE89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8" name="矩形: 圆角 13">
            <a:extLst>
              <a:ext uri="{FF2B5EF4-FFF2-40B4-BE49-F238E27FC236}">
                <a16:creationId xmlns:a16="http://schemas.microsoft.com/office/drawing/2014/main" xmlns="" id="{ED49E15F-40B2-16E6-6F3F-590057D2F913}"/>
              </a:ext>
            </a:extLst>
          </p:cNvPr>
          <p:cNvSpPr/>
          <p:nvPr/>
        </p:nvSpPr>
        <p:spPr>
          <a:xfrm>
            <a:off x="2671902" y="583694"/>
            <a:ext cx="7182028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..</a:t>
            </a:r>
            <a:endParaRPr kumimoji="0" lang="zh-CN" alt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2EC694F-0786-E5E3-F40D-AFA0C9A82A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99" r="58152" b="82307"/>
          <a:stretch/>
        </p:blipFill>
        <p:spPr>
          <a:xfrm>
            <a:off x="5356860" y="1645920"/>
            <a:ext cx="1826260" cy="1337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D1BCB4C-6E97-AC1B-8B60-EAC45C45B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352" y="3073313"/>
            <a:ext cx="11632176" cy="2011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8395798-297F-7B40-A218-A016B1C64B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404" y="5036265"/>
            <a:ext cx="285927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 blue and white border&#10;&#10;Description automatically generated">
            <a:extLst>
              <a:ext uri="{FF2B5EF4-FFF2-40B4-BE49-F238E27FC236}">
                <a16:creationId xmlns:a16="http://schemas.microsoft.com/office/drawing/2014/main" xmlns="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 descr="A group of kids in a school bus&#10;&#10;Description automatically generated">
            <a:extLst>
              <a:ext uri="{FF2B5EF4-FFF2-40B4-BE49-F238E27FC236}">
                <a16:creationId xmlns:a16="http://schemas.microsoft.com/office/drawing/2014/main" xmlns="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 descr="A yellow sun with many points of light&#10;&#10;Description automatically generated">
            <a:extLst>
              <a:ext uri="{FF2B5EF4-FFF2-40B4-BE49-F238E27FC236}">
                <a16:creationId xmlns:a16="http://schemas.microsoft.com/office/drawing/2014/main" xmlns="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xmlns="" id="{06909BBA-034D-50B9-7E44-3E4AA1332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360" y="1463040"/>
            <a:ext cx="14460178" cy="34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744AA5DC-34D8-8602-FB46-BE5DFE1C3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14" y="563111"/>
            <a:ext cx="10739371" cy="1940957"/>
          </a:xfrm>
          <a:prstGeom prst="roundRect">
            <a:avLst/>
          </a:prstGeom>
          <a:solidFill>
            <a:srgbClr val="FAC090">
              <a:alpha val="69804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 defTabSz="1219170">
              <a:spcBef>
                <a:spcPct val="50000"/>
              </a:spcBef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8F143E1-CBF1-6F9C-B37C-E96718D0971E}"/>
              </a:ext>
            </a:extLst>
          </p:cNvPr>
          <p:cNvSpPr/>
          <p:nvPr/>
        </p:nvSpPr>
        <p:spPr>
          <a:xfrm>
            <a:off x="101600" y="257175"/>
            <a:ext cx="797434" cy="68770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6667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6667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 blue and white border&#10;&#10;Description automatically generated">
            <a:extLst>
              <a:ext uri="{FF2B5EF4-FFF2-40B4-BE49-F238E27FC236}">
                <a16:creationId xmlns:a16="http://schemas.microsoft.com/office/drawing/2014/main" xmlns="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 descr="A group of kids in a school bus&#10;&#10;Description automatically generated">
            <a:extLst>
              <a:ext uri="{FF2B5EF4-FFF2-40B4-BE49-F238E27FC236}">
                <a16:creationId xmlns:a16="http://schemas.microsoft.com/office/drawing/2014/main" xmlns="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 descr="A yellow sun with many points of light&#10;&#10;Description automatically generated">
            <a:extLst>
              <a:ext uri="{FF2B5EF4-FFF2-40B4-BE49-F238E27FC236}">
                <a16:creationId xmlns:a16="http://schemas.microsoft.com/office/drawing/2014/main" xmlns="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xmlns="" id="{2A5D3D69-112F-BAA8-9B99-C580C6F3E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" y="1796144"/>
            <a:ext cx="13502640" cy="32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xmlns="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xmlns="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65</Words>
  <Application>Microsoft Office PowerPoint</Application>
  <PresentationFormat>Widescreen</PresentationFormat>
  <Paragraphs>19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微软雅黑</vt:lpstr>
      <vt:lpstr>宋体</vt:lpstr>
      <vt:lpstr>.VnBodoniH</vt:lpstr>
      <vt:lpstr>Arial</vt:lpstr>
      <vt:lpstr>Arial-Rounded</vt:lpstr>
      <vt:lpstr>Arial-SGK-TV</vt:lpstr>
      <vt:lpstr>Averta Std CY Bold</vt:lpstr>
      <vt:lpstr>Calibri</vt:lpstr>
      <vt:lpstr>Cambria</vt:lpstr>
      <vt:lpstr>DFPOP1-W9</vt:lpstr>
      <vt:lpstr>Quicksand Medium</vt:lpstr>
      <vt:lpstr>黑体</vt:lpstr>
      <vt:lpstr>华康少女文字W5</vt:lpstr>
      <vt:lpstr>等线</vt:lpstr>
      <vt:lpstr>迷你简细行楷</vt:lpstr>
      <vt:lpstr>Hoạt động</vt:lpstr>
      <vt:lpstr>Office 主题</vt:lpstr>
      <vt:lpstr>1_Office 主题</vt:lpstr>
      <vt:lpstr>自定义设计方案</vt:lpstr>
      <vt:lpstr>5_Office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22</cp:revision>
  <dcterms:created xsi:type="dcterms:W3CDTF">2021-07-12T00:56:13Z</dcterms:created>
  <dcterms:modified xsi:type="dcterms:W3CDTF">2026-01-19T08:32:18Z</dcterms:modified>
</cp:coreProperties>
</file>