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"/>
  </p:notesMasterIdLst>
  <p:sldIdLst>
    <p:sldId id="256" r:id="rId2"/>
    <p:sldId id="304" r:id="rId3"/>
    <p:sldId id="312" r:id="rId4"/>
    <p:sldId id="266" r:id="rId5"/>
    <p:sldId id="273" r:id="rId6"/>
  </p:sldIdLst>
  <p:sldSz cx="9144000" cy="5143500" type="screen16x9"/>
  <p:notesSz cx="6858000" cy="9144000"/>
  <p:embeddedFontLst>
    <p:embeddedFont>
      <p:font typeface="Aachen" panose="02020500000000000000" charset="0"/>
      <p:bold r:id="rId8"/>
    </p:embeddedFont>
    <p:embeddedFont>
      <p:font typeface="Comfortaa" panose="020B0604020202020204" charset="0"/>
      <p:regular r:id="rId9"/>
      <p:bold r:id="rId10"/>
    </p:embeddedFont>
    <p:embeddedFont>
      <p:font typeface="Jomhuria" panose="020B0604020202020204" charset="-78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7703F0-C548-483A-8F51-0C453B2F3439}">
  <a:tblStyle styleId="{EB7703F0-C548-483A-8F51-0C453B2F34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042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e3a41a5519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e3a41a5519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54;p2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55" name="Google Shape;55;p2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8600354" y="115167"/>
            <a:ext cx="298406" cy="230067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46145" y="41977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6054120" y="49491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9021970" y="448500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898745" y="6889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395554" y="4848692"/>
            <a:ext cx="298406" cy="230067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898745" y="376947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5629607" y="1186983"/>
            <a:ext cx="203373" cy="156276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210520" y="376947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8600344" y="2720180"/>
            <a:ext cx="152068" cy="146545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54120" y="49491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6252975" y="65263"/>
            <a:ext cx="227398" cy="2277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95168" y="112688"/>
            <a:ext cx="132709" cy="13287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252975" y="65263"/>
            <a:ext cx="227398" cy="2277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35725" y="112688"/>
            <a:ext cx="132709" cy="13287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35725" y="601088"/>
            <a:ext cx="132709" cy="13287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8673300" y="4718075"/>
            <a:ext cx="366171" cy="366672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915500" y="822323"/>
            <a:ext cx="5295900" cy="18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779275" y="4048975"/>
            <a:ext cx="55683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 idx="2"/>
          </p:nvPr>
        </p:nvSpPr>
        <p:spPr>
          <a:xfrm>
            <a:off x="2524225" y="2974734"/>
            <a:ext cx="4095600" cy="7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1587900" y="1547638"/>
            <a:ext cx="59682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3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3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2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23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84" name="Google Shape;1384;p2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2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2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2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2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2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2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2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2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2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2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2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2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8" name="Google Shape;1428;p23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429" name="Google Shape;1429;p2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23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436" name="Google Shape;1436;p2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2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441" name="Google Shape;1441;p2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7" name="Google Shape;1447;p23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2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71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8" r:id="rId4"/>
    <p:sldLayoutId id="2147483669" r:id="rId5"/>
    <p:sldLayoutId id="2147483670" r:id="rId6"/>
    <p:sldLayoutId id="2147483671" r:id="rId7"/>
    <p:sldLayoutId id="2147483674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8"/>
          <p:cNvSpPr/>
          <p:nvPr/>
        </p:nvSpPr>
        <p:spPr>
          <a:xfrm>
            <a:off x="1398200" y="1606708"/>
            <a:ext cx="6347400" cy="19419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8"/>
          <p:cNvSpPr/>
          <p:nvPr/>
        </p:nvSpPr>
        <p:spPr>
          <a:xfrm>
            <a:off x="7347583" y="2725966"/>
            <a:ext cx="1532082" cy="735176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8"/>
          <p:cNvSpPr/>
          <p:nvPr/>
        </p:nvSpPr>
        <p:spPr>
          <a:xfrm>
            <a:off x="464700" y="3538338"/>
            <a:ext cx="102000" cy="102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8"/>
          <p:cNvSpPr/>
          <p:nvPr/>
        </p:nvSpPr>
        <p:spPr>
          <a:xfrm>
            <a:off x="1154562" y="1815914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8"/>
          <p:cNvSpPr/>
          <p:nvPr/>
        </p:nvSpPr>
        <p:spPr>
          <a:xfrm>
            <a:off x="671131" y="160670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E4BE7-C697-49CC-8D9B-D93D57BDF311}"/>
              </a:ext>
            </a:extLst>
          </p:cNvPr>
          <p:cNvSpPr txBox="1"/>
          <p:nvPr/>
        </p:nvSpPr>
        <p:spPr>
          <a:xfrm>
            <a:off x="1637993" y="1708597"/>
            <a:ext cx="5972247" cy="175254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800" b="1" dirty="0">
                <a:ln w="12700" cmpd="sng">
                  <a:solidFill>
                    <a:schemeClr val="accent4">
                      <a:lumMod val="2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LUYỆN TẬP: MỞ RỘNG VỐN TỪ VỀ NGÀY TẾT; DẤU CHẤM, DẤU CHẤM HỎI.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4" t="14719" r="25530" b="46446"/>
          <a:stretch/>
        </p:blipFill>
        <p:spPr>
          <a:xfrm>
            <a:off x="96819" y="1"/>
            <a:ext cx="6421870" cy="2905595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52256" r="23685" b="6318"/>
          <a:stretch/>
        </p:blipFill>
        <p:spPr>
          <a:xfrm>
            <a:off x="1138796" y="2836906"/>
            <a:ext cx="5379893" cy="2237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5738" y="1452798"/>
            <a:ext cx="5914208" cy="42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1274" y="2144852"/>
            <a:ext cx="6453052" cy="42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dong,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luộc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053193" y="122715"/>
            <a:ext cx="6808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UTM Avo" panose="02040603050506020204" pitchFamily="18" charset="0"/>
                <a:ea typeface="Calibri" panose="020F0502020204030204" pitchFamily="34" charset="0"/>
              </a:rPr>
              <a:t>c. Sắp xếp các hoạt động theo trình tự của việc làm bánh chưng.</a:t>
            </a:r>
            <a:endParaRPr lang="x-none" sz="27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382" y="1017561"/>
            <a:ext cx="1858818" cy="1368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3644329" y="1016939"/>
            <a:ext cx="1791675" cy="1557542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7787" y="981687"/>
            <a:ext cx="2034044" cy="136813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2820500" y="2650573"/>
            <a:ext cx="2188298" cy="1418210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8871" y="2740819"/>
            <a:ext cx="2291876" cy="1499322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1502820" y="2431711"/>
            <a:ext cx="1494979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r>
              <a:rPr lang="vi-VN" sz="1800" b="1" dirty="0">
                <a:solidFill>
                  <a:srgbClr val="0070C0"/>
                </a:solidFill>
                <a:latin typeface="Arial" panose="020B0604020202020204" pitchFamily="34" charset="0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3705561" y="2651987"/>
            <a:ext cx="1535919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r>
              <a:rPr lang="vi-VN" sz="1800" b="1" dirty="0">
                <a:solidFill>
                  <a:srgbClr val="0070C0"/>
                </a:solidFill>
                <a:latin typeface="Arial" panose="020B0604020202020204" pitchFamily="34" charset="0"/>
              </a:rPr>
              <a:t>Vớt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6251554" y="2349823"/>
            <a:ext cx="1835696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r>
              <a:rPr lang="vi-VN" sz="1800" b="1" dirty="0">
                <a:solidFill>
                  <a:srgbClr val="0070C0"/>
                </a:solidFill>
                <a:latin typeface="Arial" panose="020B0604020202020204" pitchFamily="34" charset="0"/>
              </a:rPr>
              <a:t>Rửa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2997798" y="4124734"/>
            <a:ext cx="1659940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r>
              <a:rPr lang="vi-VN" sz="1800" b="1" dirty="0">
                <a:solidFill>
                  <a:srgbClr val="0070C0"/>
                </a:solidFill>
                <a:latin typeface="Arial" panose="020B0604020202020204" pitchFamily="34" charset="0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6359655" y="4227991"/>
            <a:ext cx="1610308" cy="30318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r>
              <a:rPr lang="vi-VN" sz="1800" b="1" dirty="0">
                <a:solidFill>
                  <a:srgbClr val="0070C0"/>
                </a:solidFill>
                <a:latin typeface="Arial" panose="020B0604020202020204" pitchFamily="34" charset="0"/>
              </a:rPr>
              <a:t>Luộc 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389273-9D23-D14F-B024-33A72B81B887}"/>
              </a:ext>
            </a:extLst>
          </p:cNvPr>
          <p:cNvSpPr/>
          <p:nvPr/>
        </p:nvSpPr>
        <p:spPr>
          <a:xfrm flipH="1">
            <a:off x="306161" y="3949186"/>
            <a:ext cx="279083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546E8C3-A6E8-9D46-8C6C-320D4E84B806}"/>
              </a:ext>
            </a:extLst>
          </p:cNvPr>
          <p:cNvSpPr/>
          <p:nvPr/>
        </p:nvSpPr>
        <p:spPr>
          <a:xfrm>
            <a:off x="2110906" y="3973659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95DDB6-9803-4D4F-B406-DC2DEAB36046}"/>
              </a:ext>
            </a:extLst>
          </p:cNvPr>
          <p:cNvSpPr/>
          <p:nvPr/>
        </p:nvSpPr>
        <p:spPr>
          <a:xfrm>
            <a:off x="3809965" y="3970810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DB1C6C-79B5-D541-8CD7-4033B7DF0782}"/>
              </a:ext>
            </a:extLst>
          </p:cNvPr>
          <p:cNvSpPr/>
          <p:nvPr/>
        </p:nvSpPr>
        <p:spPr>
          <a:xfrm>
            <a:off x="5308510" y="3961337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43C9A1F-4CA2-6D44-9046-8C1BA3F4A49F}"/>
              </a:ext>
            </a:extLst>
          </p:cNvPr>
          <p:cNvSpPr/>
          <p:nvPr/>
        </p:nvSpPr>
        <p:spPr>
          <a:xfrm>
            <a:off x="7025406" y="4010418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06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8 -0.03357 L -0.64765 0.36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926 L -0.09076 0.0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4 -0.06227 L 0.25782 0.346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-0.00695 L -0.10533 -0.0009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-0.00694 L 0.36654 0.3094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7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6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460"/>
            <a:ext cx="7886700" cy="32635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Hỏi- đáp về việc thường làm trong ngày Tết. Viết vào vở một câu hỏi và một câu trả lời.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-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thường làm gì vào dịp 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Vào dịp Tết, mình thường đi thăm họ hàng.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45"/>
          <p:cNvSpPr/>
          <p:nvPr/>
        </p:nvSpPr>
        <p:spPr>
          <a:xfrm>
            <a:off x="7494402" y="3485800"/>
            <a:ext cx="1333744" cy="63995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5"/>
          <p:cNvSpPr/>
          <p:nvPr/>
        </p:nvSpPr>
        <p:spPr>
          <a:xfrm>
            <a:off x="1431379" y="757548"/>
            <a:ext cx="604911" cy="562172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5"/>
          <p:cNvSpPr/>
          <p:nvPr/>
        </p:nvSpPr>
        <p:spPr>
          <a:xfrm>
            <a:off x="775947" y="1006508"/>
            <a:ext cx="1333744" cy="63940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A3BE0-1D9C-4034-9106-5B258E5F832F}"/>
              </a:ext>
            </a:extLst>
          </p:cNvPr>
          <p:cNvSpPr txBox="1"/>
          <p:nvPr/>
        </p:nvSpPr>
        <p:spPr>
          <a:xfrm>
            <a:off x="2271932" y="1038634"/>
            <a:ext cx="4600135" cy="872196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US" sz="3600" dirty="0">
                <a:solidFill>
                  <a:srgbClr val="D3604D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HỌC KẾT THÚC</a:t>
            </a:r>
            <a:endParaRPr lang="vi-VN" sz="3600" dirty="0">
              <a:solidFill>
                <a:srgbClr val="D3604D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C2BCD-7707-43E6-89D5-BE626338F96B}"/>
              </a:ext>
            </a:extLst>
          </p:cNvPr>
          <p:cNvSpPr txBox="1"/>
          <p:nvPr/>
        </p:nvSpPr>
        <p:spPr>
          <a:xfrm>
            <a:off x="2071630" y="2091443"/>
            <a:ext cx="5000738" cy="1350148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en-US" sz="3200" dirty="0">
                <a:solidFill>
                  <a:srgbClr val="D3604D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THÂN ÁI CHÀO CÁC EM!</a:t>
            </a:r>
            <a:endParaRPr lang="vi-VN" sz="3200" dirty="0">
              <a:solidFill>
                <a:srgbClr val="D3604D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4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549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144</Words>
  <Application>Microsoft Office PowerPoint</Application>
  <PresentationFormat>On-screen Show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Jomhuria</vt:lpstr>
      <vt:lpstr>Times New Roman</vt:lpstr>
      <vt:lpstr>UTM Avo</vt:lpstr>
      <vt:lpstr>Comfortaa</vt:lpstr>
      <vt:lpstr>Aachen</vt:lpstr>
      <vt:lpstr>Calibri</vt:lpstr>
      <vt:lpstr>Arial</vt:lpstr>
      <vt:lpstr>Pastel Detailed Lesson Plan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detailed lesson plan</dc:title>
  <dc:creator>Administrator</dc:creator>
  <cp:lastModifiedBy>カン ヴ</cp:lastModifiedBy>
  <cp:revision>179</cp:revision>
  <dcterms:modified xsi:type="dcterms:W3CDTF">2026-01-21T01:21:54Z</dcterms:modified>
</cp:coreProperties>
</file>