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24" r:id="rId3"/>
    <p:sldMasterId id="2147483736" r:id="rId4"/>
    <p:sldMasterId id="2147483748" r:id="rId5"/>
    <p:sldMasterId id="2147483760" r:id="rId6"/>
    <p:sldMasterId id="2147483768" r:id="rId7"/>
    <p:sldMasterId id="2147483792" r:id="rId8"/>
    <p:sldMasterId id="2147483804" r:id="rId9"/>
  </p:sldMasterIdLst>
  <p:notesMasterIdLst>
    <p:notesMasterId r:id="rId22"/>
  </p:notesMasterIdLst>
  <p:sldIdLst>
    <p:sldId id="7341" r:id="rId10"/>
    <p:sldId id="258" r:id="rId11"/>
    <p:sldId id="264" r:id="rId12"/>
    <p:sldId id="286" r:id="rId13"/>
    <p:sldId id="296" r:id="rId14"/>
    <p:sldId id="2007577179" r:id="rId15"/>
    <p:sldId id="271" r:id="rId16"/>
    <p:sldId id="2007577139" r:id="rId17"/>
    <p:sldId id="299" r:id="rId18"/>
    <p:sldId id="301" r:id="rId19"/>
    <p:sldId id="304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099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59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072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21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08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4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687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113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094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6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2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8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3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64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1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1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9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2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9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1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05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0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28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5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9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1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28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0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3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67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2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7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0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8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9.gi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B9B9B3-3D8A-49AB-0DA3-A5CF0C0332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2026/1/29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F40E57A0-A60B-4BD0-A7BF-AD48DE2A7F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424F5BA-B8BE-9F26-86B9-120BC2CFF5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B14ECB-B6E5-42D0-8EED-96AD35CA2C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952" y="228600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AE91AC1-3FFF-961F-E500-E139336464D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53.sv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2ECFF84-9237-0429-1B6F-2448DC0BB7E2}"/>
              </a:ext>
            </a:extLst>
          </p:cNvPr>
          <p:cNvGrpSpPr/>
          <p:nvPr/>
        </p:nvGrpSpPr>
        <p:grpSpPr>
          <a:xfrm>
            <a:off x="2446161" y="1158705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KHỞI 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7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2" y="1038714"/>
            <a:ext cx="3430622" cy="3430622"/>
          </a:xfrm>
          <a:prstGeom prst="rect">
            <a:avLst/>
          </a:prstGeom>
        </p:spPr>
      </p:pic>
      <p:grpSp>
        <p:nvGrpSpPr>
          <p:cNvPr id="90" name="Google Shape;251;p20">
            <a:extLst>
              <a:ext uri="{FF2B5EF4-FFF2-40B4-BE49-F238E27FC236}">
                <a16:creationId xmlns:a16="http://schemas.microsoft.com/office/drawing/2014/main" xmlns="" id="{C4B47E75-534B-4311-878D-2861EE49693E}"/>
              </a:ext>
            </a:extLst>
          </p:cNvPr>
          <p:cNvGrpSpPr/>
          <p:nvPr/>
        </p:nvGrpSpPr>
        <p:grpSpPr>
          <a:xfrm>
            <a:off x="8571679" y="1576659"/>
            <a:ext cx="467621" cy="422875"/>
            <a:chOff x="0" y="0"/>
            <a:chExt cx="935238" cy="845749"/>
          </a:xfrm>
        </p:grpSpPr>
        <p:sp>
          <p:nvSpPr>
            <p:cNvPr id="94" name="Google Shape;252;p20">
              <a:extLst>
                <a:ext uri="{FF2B5EF4-FFF2-40B4-BE49-F238E27FC236}">
                  <a16:creationId xmlns:a16="http://schemas.microsoft.com/office/drawing/2014/main" xmlns="" id="{DCB734A4-DF27-4024-9522-CC2F2EA6F61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53;p20">
              <a:extLst>
                <a:ext uri="{FF2B5EF4-FFF2-40B4-BE49-F238E27FC236}">
                  <a16:creationId xmlns:a16="http://schemas.microsoft.com/office/drawing/2014/main" xmlns="" id="{AA23B1E4-25A3-4D2C-A7FA-4B812FAF4D65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组合 21">
            <a:extLst>
              <a:ext uri="{FF2B5EF4-FFF2-40B4-BE49-F238E27FC236}">
                <a16:creationId xmlns:a16="http://schemas.microsoft.com/office/drawing/2014/main" xmlns="" id="{30BAD670-826E-4813-9F7A-C39C2A986FA9}"/>
              </a:ext>
            </a:extLst>
          </p:cNvPr>
          <p:cNvGrpSpPr/>
          <p:nvPr/>
        </p:nvGrpSpPr>
        <p:grpSpPr>
          <a:xfrm>
            <a:off x="4684031" y="1417030"/>
            <a:ext cx="1099533" cy="1099533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97" name="椭圆 22">
              <a:extLst>
                <a:ext uri="{FF2B5EF4-FFF2-40B4-BE49-F238E27FC236}">
                  <a16:creationId xmlns:a16="http://schemas.microsoft.com/office/drawing/2014/main" xmlns="" id="{70D997DA-3372-49E8-9A5F-CA66324C974A}"/>
                </a:ext>
              </a:extLst>
            </p:cNvPr>
            <p:cNvSpPr/>
            <p:nvPr userDrawn="1"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98" name="椭圆 23">
              <a:extLst>
                <a:ext uri="{FF2B5EF4-FFF2-40B4-BE49-F238E27FC236}">
                  <a16:creationId xmlns:a16="http://schemas.microsoft.com/office/drawing/2014/main" xmlns="" id="{8D9C8052-AA82-4355-8589-61A4C8932823}"/>
                </a:ext>
              </a:extLst>
            </p:cNvPr>
            <p:cNvSpPr/>
            <p:nvPr userDrawn="1"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C1747B1D-7A20-46A6-B9AE-7F12F1332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6" t="31197" r="71828" b="32800"/>
          <a:stretch/>
        </p:blipFill>
        <p:spPr>
          <a:xfrm>
            <a:off x="4702515" y="1428519"/>
            <a:ext cx="1099534" cy="109861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4ABC8225-1188-4B4C-B693-F73FB2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" t="27674" r="13498" b="30852"/>
          <a:stretch/>
        </p:blipFill>
        <p:spPr>
          <a:xfrm>
            <a:off x="3941414" y="2650428"/>
            <a:ext cx="8075226" cy="14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Khung">
            <a:extLst>
              <a:ext uri="{FF2B5EF4-FFF2-40B4-BE49-F238E27FC236}">
                <a16:creationId xmlns:a16="http://schemas.microsoft.com/office/drawing/2014/main" xmlns="" id="{9B899E7D-A5C5-4E4D-AAFD-B6E13C00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7283" y="1112111"/>
            <a:ext cx="7430105" cy="3590242"/>
          </a:xfrm>
          <a:prstGeom prst="rect">
            <a:avLst/>
          </a:prstGeom>
        </p:spPr>
      </p:pic>
      <p:pic>
        <p:nvPicPr>
          <p:cNvPr id="85" name="Cá voi">
            <a:extLst>
              <a:ext uri="{FF2B5EF4-FFF2-40B4-BE49-F238E27FC236}">
                <a16:creationId xmlns:a16="http://schemas.microsoft.com/office/drawing/2014/main" xmlns="" id="{23CDD1DF-3B73-41F8-9B47-17FC56781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79" y="6137548"/>
            <a:ext cx="732754" cy="73275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3739CCE7-291D-4E87-94C1-40AED3A9F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73" y="1622485"/>
            <a:ext cx="5713670" cy="1629310"/>
          </a:xfrm>
          <a:prstGeom prst="rect">
            <a:avLst/>
          </a:prstGeom>
        </p:spPr>
      </p:pic>
      <p:pic>
        <p:nvPicPr>
          <p:cNvPr id="89" name="图片 3">
            <a:extLst>
              <a:ext uri="{FF2B5EF4-FFF2-40B4-BE49-F238E27FC236}">
                <a16:creationId xmlns:a16="http://schemas.microsoft.com/office/drawing/2014/main" xmlns="" id="{550FA8FB-4168-49BC-BE3C-D325034E3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567" y="2895621"/>
            <a:ext cx="1808763" cy="331353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xmlns="" id="{083687D2-0B97-46D7-B43E-44B87DD981F6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4" name="图片 3">
            <a:extLst>
              <a:ext uri="{FF2B5EF4-FFF2-40B4-BE49-F238E27FC236}">
                <a16:creationId xmlns:a16="http://schemas.microsoft.com/office/drawing/2014/main" xmlns="" id="{A0C70390-930A-4172-87FB-ACB23244A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15" y="6179299"/>
            <a:ext cx="531028" cy="525213"/>
          </a:xfrm>
          <a:prstGeom prst="rect">
            <a:avLst/>
          </a:prstGeom>
        </p:spPr>
      </p:pic>
      <p:pic>
        <p:nvPicPr>
          <p:cNvPr id="95" name="图片 3">
            <a:extLst>
              <a:ext uri="{FF2B5EF4-FFF2-40B4-BE49-F238E27FC236}">
                <a16:creationId xmlns:a16="http://schemas.microsoft.com/office/drawing/2014/main" xmlns="" id="{E9FD8CA2-A4D9-4B48-BE21-B83F74F3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85" y="5946547"/>
            <a:ext cx="531028" cy="525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44" y="3168971"/>
            <a:ext cx="3430622" cy="3430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E00923-559C-4F9B-9F5A-44E34794592B}"/>
              </a:ext>
            </a:extLst>
          </p:cNvPr>
          <p:cNvSpPr txBox="1"/>
          <p:nvPr/>
        </p:nvSpPr>
        <p:spPr>
          <a:xfrm>
            <a:off x="2854103" y="2743226"/>
            <a:ext cx="5808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7" name="图片 3">
            <a:extLst>
              <a:ext uri="{FF2B5EF4-FFF2-40B4-BE49-F238E27FC236}">
                <a16:creationId xmlns:a16="http://schemas.microsoft.com/office/drawing/2014/main" xmlns="" id="{7EE0A53B-EF3D-42B2-893B-94EE3E6A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224" y="6015281"/>
            <a:ext cx="531028" cy="52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4018" y="328491"/>
            <a:ext cx="8362151" cy="45189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1495290"/>
            <a:ext cx="732754" cy="73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BABD60-B709-4FDD-81D8-C35F3B18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926" y="700802"/>
            <a:ext cx="7130147" cy="345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162051" y="1109403"/>
            <a:ext cx="10239374" cy="4376997"/>
          </a:xfrm>
          <a:prstGeom prst="rect">
            <a:avLst/>
          </a:prstGeom>
        </p:spPr>
      </p:pic>
      <p:pic>
        <p:nvPicPr>
          <p:cNvPr id="8" name="Cá vo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2266028"/>
            <a:ext cx="732754" cy="732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4033607-ABE0-49F3-9EB0-948F2B28451E}"/>
              </a:ext>
            </a:extLst>
          </p:cNvPr>
          <p:cNvGrpSpPr/>
          <p:nvPr/>
        </p:nvGrpSpPr>
        <p:grpSpPr>
          <a:xfrm>
            <a:off x="2866962" y="339913"/>
            <a:ext cx="6843940" cy="715765"/>
            <a:chOff x="2873170" y="343910"/>
            <a:chExt cx="4312010" cy="1280575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xmlns="" id="{B66ED036-63CF-4B1F-BBB4-5B4CF5F4DC4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xmlns="" id="{DB0265AF-5285-494A-9A21-79A2541D9BB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E55AD715-3022-4090-842D-672CA76C2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54" y="1664864"/>
            <a:ext cx="2359956" cy="797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6EF286-055F-4A75-9117-B18B595CF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270" y="2810549"/>
            <a:ext cx="7358510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ABCD36-2465-4EA8-954E-8F3E7DA48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698" y="2326870"/>
            <a:ext cx="1299678" cy="55700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BF51853-2E4B-2BB1-2D7B-854FC606C7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92779" y="485775"/>
            <a:ext cx="10069739" cy="58568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C0F387-2B1E-484B-8A38-F5135AD0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44" y="893103"/>
            <a:ext cx="927752" cy="48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FDA36E-0748-4C86-AA98-56BA9B882C2E}"/>
              </a:ext>
            </a:extLst>
          </p:cNvPr>
          <p:cNvSpPr txBox="1"/>
          <p:nvPr/>
        </p:nvSpPr>
        <p:spPr>
          <a:xfrm>
            <a:off x="2562225" y="657548"/>
            <a:ext cx="811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D70D9B-3084-4AC6-8CF7-FAF6D5C89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D3C756EF-6E06-4536-9FA9-DF47049A7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0" t="20759" r="22245" b="20097"/>
          <a:stretch/>
        </p:blipFill>
        <p:spPr>
          <a:xfrm>
            <a:off x="3801150" y="2062690"/>
            <a:ext cx="7217643" cy="2767279"/>
          </a:xfrm>
          <a:prstGeom prst="rect">
            <a:avLst/>
          </a:prstGeom>
        </p:spPr>
      </p:pic>
      <p:grpSp>
        <p:nvGrpSpPr>
          <p:cNvPr id="85" name="组合 21">
            <a:extLst>
              <a:ext uri="{FF2B5EF4-FFF2-40B4-BE49-F238E27FC236}">
                <a16:creationId xmlns:a16="http://schemas.microsoft.com/office/drawing/2014/main" xmlns="" id="{2857177E-CD1F-46FC-B1C6-91271CE4AE79}"/>
              </a:ext>
            </a:extLst>
          </p:cNvPr>
          <p:cNvGrpSpPr/>
          <p:nvPr/>
        </p:nvGrpSpPr>
        <p:grpSpPr>
          <a:xfrm>
            <a:off x="3781395" y="1540715"/>
            <a:ext cx="982365" cy="982365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87" name="椭圆 22">
              <a:extLst>
                <a:ext uri="{FF2B5EF4-FFF2-40B4-BE49-F238E27FC236}">
                  <a16:creationId xmlns:a16="http://schemas.microsoft.com/office/drawing/2014/main" xmlns="" id="{3E0BAFA1-D053-4445-982B-669EDBAF25F1}"/>
                </a:ext>
              </a:extLst>
            </p:cNvPr>
            <p:cNvSpPr/>
            <p:nvPr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椭圆 23">
              <a:extLst>
                <a:ext uri="{FF2B5EF4-FFF2-40B4-BE49-F238E27FC236}">
                  <a16:creationId xmlns:a16="http://schemas.microsoft.com/office/drawing/2014/main" xmlns="" id="{4121D451-59A4-48C5-9116-F4302F26CA40}"/>
                </a:ext>
              </a:extLst>
            </p:cNvPr>
            <p:cNvSpPr/>
            <p:nvPr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A41D4F5A-6C07-4CD8-AC87-8857B57B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2" t="30541" r="74673" b="28883"/>
          <a:stretch/>
        </p:blipFill>
        <p:spPr>
          <a:xfrm>
            <a:off x="3933119" y="1540715"/>
            <a:ext cx="738742" cy="1113172"/>
          </a:xfrm>
          <a:prstGeom prst="rect">
            <a:avLst/>
          </a:prstGeom>
        </p:spPr>
      </p:pic>
      <p:pic>
        <p:nvPicPr>
          <p:cNvPr id="84" name="Picture 83" descr="A picture containing text, headdress, helmet, vector graphics&#10;&#10;Description automatically generated">
            <a:extLst>
              <a:ext uri="{FF2B5EF4-FFF2-40B4-BE49-F238E27FC236}">
                <a16:creationId xmlns:a16="http://schemas.microsoft.com/office/drawing/2014/main" xmlns="" id="{15BEA74C-7805-4803-BAC7-7043A262A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3" y="1354776"/>
            <a:ext cx="4362865" cy="436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0511F0-0500-40B7-B092-C284C3696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6" y="353052"/>
            <a:ext cx="4773319" cy="983873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F4766A76-C667-43D2-9DA9-EF46F7C7E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9" y="3638177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0CD7F0A5-CDD7-4D31-AAE7-3947DD7D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25" y="1524616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xmlns="" id="{E1996AFD-9D12-4714-9B68-3346B093FB7B}"/>
              </a:ext>
            </a:extLst>
          </p:cNvPr>
          <p:cNvSpPr txBox="1"/>
          <p:nvPr/>
        </p:nvSpPr>
        <p:spPr>
          <a:xfrm>
            <a:off x="4384259" y="5687734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xmlns="" id="{D90373E3-E620-437B-80FA-BCBA4B78F6BF}"/>
              </a:ext>
            </a:extLst>
          </p:cNvPr>
          <p:cNvSpPr txBox="1"/>
          <p:nvPr/>
        </p:nvSpPr>
        <p:spPr>
          <a:xfrm>
            <a:off x="8107925" y="2360862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xmlns="" id="{5C7E7B85-7026-4758-8220-DDAE1290DD38}"/>
              </a:ext>
            </a:extLst>
          </p:cNvPr>
          <p:cNvSpPr txBox="1"/>
          <p:nvPr/>
        </p:nvSpPr>
        <p:spPr>
          <a:xfrm>
            <a:off x="892366" y="2523432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AD44231-12A8-4142-9A21-C8AFB410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62168" y="48452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ADF5DB87-F586-4B81-AC7E-2900C7D8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3474" y="259443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7AC45C54-221F-4E77-BC5E-AA59FEDC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8557" y="258153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792586A-0175-4330-9970-FE3433E3E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331" y="5980128"/>
            <a:ext cx="943835" cy="94383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F76BF8E2-761A-432A-89B9-436106D69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2585" y="5707754"/>
            <a:ext cx="943835" cy="94383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xmlns="" id="{0FF63DBA-7EE6-4114-9409-263787C48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876" y="6160214"/>
            <a:ext cx="943835" cy="943835"/>
          </a:xfrm>
          <a:prstGeom prst="rect">
            <a:avLst/>
          </a:prstGeom>
        </p:spPr>
      </p:pic>
      <p:pic>
        <p:nvPicPr>
          <p:cNvPr id="22" name="图片 31">
            <a:extLst>
              <a:ext uri="{FF2B5EF4-FFF2-40B4-BE49-F238E27FC236}">
                <a16:creationId xmlns:a16="http://schemas.microsoft.com/office/drawing/2014/main" xmlns="" id="{E9F66D3C-0E76-478D-851E-B3501647F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59" y="5279048"/>
            <a:ext cx="1029150" cy="10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t nước và biển lớn - Tiếng Việt 2 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9BED900F-7B17-3940-A05C-D558343D01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1" end="29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xmlns="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xmlns="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xmlns="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308F8D-51DC-4DB9-81A7-BC0BEE438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795" y="855052"/>
            <a:ext cx="957155" cy="762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83DD8B0-355C-408F-8E17-FB5F9FB0959F}"/>
              </a:ext>
            </a:extLst>
          </p:cNvPr>
          <p:cNvSpPr txBox="1"/>
          <p:nvPr/>
        </p:nvSpPr>
        <p:spPr>
          <a:xfrm>
            <a:off x="1833378" y="891091"/>
            <a:ext cx="3900672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ACA6F8-957B-4AE4-BCB4-3EA6081FCA55}"/>
              </a:ext>
            </a:extLst>
          </p:cNvPr>
          <p:cNvSpPr txBox="1"/>
          <p:nvPr/>
        </p:nvSpPr>
        <p:spPr>
          <a:xfrm>
            <a:off x="4091337" y="1852859"/>
            <a:ext cx="4538313" cy="2207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suối nhỏ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Lượn trên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bãi cỏ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Chảy xuống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đồi</a:t>
            </a:r>
          </a:p>
        </p:txBody>
      </p:sp>
    </p:spTree>
    <p:extLst>
      <p:ext uri="{BB962C8B-B14F-4D97-AF65-F5344CB8AC3E}">
        <p14:creationId xmlns:p14="http://schemas.microsoft.com/office/powerpoint/2010/main" val="392989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59473B1-4D68-4FCF-8A85-FC5B6A2CB752}"/>
              </a:ext>
            </a:extLst>
          </p:cNvPr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xmlns="" id="{DF35B047-2FAA-4F91-B2A2-9F7AF289B02C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99AB054-E603-4AC0-A01E-A90C3EAD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7251EA-5046-463A-A7CB-A2949D53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6D1E64-1B70-4576-A903-DD4A3C33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104" y="364325"/>
            <a:ext cx="405419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CB552F-D2DD-4275-B943-63E6465E3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833A80-E56E-44A6-8FA2-275F4C493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67</Words>
  <Application>Microsoft Office PowerPoint</Application>
  <PresentationFormat>Widescreen</PresentationFormat>
  <Paragraphs>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#9Slide03 AmpleSoft Bold</vt:lpstr>
      <vt:lpstr>Arial</vt:lpstr>
      <vt:lpstr>Arial-Rounded</vt:lpstr>
      <vt:lpstr>Calibri</vt:lpstr>
      <vt:lpstr>Calibri Light</vt:lpstr>
      <vt:lpstr>Gloria Hallelujah</vt:lpstr>
      <vt:lpstr>inpin heiti</vt:lpstr>
      <vt:lpstr>Segoe UI Black</vt:lpstr>
      <vt:lpstr>黑体</vt:lpstr>
      <vt:lpstr>SVN-Cookies</vt:lpstr>
      <vt:lpstr>Times New Roman</vt:lpstr>
      <vt:lpstr>等线</vt:lpstr>
      <vt:lpstr>等线 Light</vt:lpstr>
      <vt:lpstr>胡晓波男神体</vt:lpstr>
      <vt:lpstr>千图网拥有20W+精美PPT模板 更多PPT模板下载至：www.58pic.com/office/ppt​​</vt:lpstr>
      <vt:lpstr>3_Office 主题​​</vt:lpstr>
      <vt:lpstr>Office 主题</vt:lpstr>
      <vt:lpstr>2_Office 主题</vt:lpstr>
      <vt:lpstr>Office 主题​​</vt:lpstr>
      <vt:lpstr>Custom Design</vt:lpstr>
      <vt:lpstr>2_Custom Design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36</cp:revision>
  <dcterms:created xsi:type="dcterms:W3CDTF">2021-08-01T02:14:29Z</dcterms:created>
  <dcterms:modified xsi:type="dcterms:W3CDTF">2026-01-29T13:50:36Z</dcterms:modified>
</cp:coreProperties>
</file>