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  <p:sldMasterId id="2147483706" r:id="rId2"/>
    <p:sldMasterId id="2147483718" r:id="rId3"/>
  </p:sldMasterIdLst>
  <p:notesMasterIdLst>
    <p:notesMasterId r:id="rId8"/>
  </p:notesMasterIdLst>
  <p:sldIdLst>
    <p:sldId id="318" r:id="rId4"/>
    <p:sldId id="309" r:id="rId5"/>
    <p:sldId id="449" r:id="rId6"/>
    <p:sldId id="44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8457EE-9983-4C99-A6E7-B6C067078BEE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0DCB4-9B42-4BFA-94D9-FBB840E7F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717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584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2C42E-CCAE-B981-259C-F2AD56281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CEC4B0-332A-96B9-C37F-D830F31878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8DBF4-8F29-36BC-B338-645EAE379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9C2BC-E63C-7AD0-3391-C31F3633B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D9B9A-C026-0038-69DA-35B428DDD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40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9690F-1CB8-73AA-3528-51A61071E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BCC89-C4E5-7C1C-9B6E-4755077D66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44CF8-8860-331F-D51D-E071E084A2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91B6C-E1C2-4C0F-2357-060FE27AC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C39DD-6982-DFDD-F5CA-29FD62F5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42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676958-6DBC-269B-D62E-5220FA81B2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F39152-2B43-A209-12F9-BB7A408ED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9B01D-8147-CF1C-7DB6-EF50C6C3FE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8A9E0-5CDB-D242-D574-C14FF2416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98157-4741-A7C4-D9D7-CEAF97237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895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1A756-0A23-49EA-B53A-860727F168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44AF4-4BA9-44F0-8BDB-0D1F08032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894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1A756-0A23-49EA-B53A-860727F168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44AF4-4BA9-44F0-8BDB-0D1F08032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799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1A756-0A23-49EA-B53A-860727F168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44AF4-4BA9-44F0-8BDB-0D1F08032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718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1A756-0A23-49EA-B53A-860727F168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44AF4-4BA9-44F0-8BDB-0D1F08032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5798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1A756-0A23-49EA-B53A-860727F168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44AF4-4BA9-44F0-8BDB-0D1F08032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2113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1A756-0A23-49EA-B53A-860727F168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44AF4-4BA9-44F0-8BDB-0D1F08032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206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1A756-0A23-49EA-B53A-860727F168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44AF4-4BA9-44F0-8BDB-0D1F08032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1208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1A756-0A23-49EA-B53A-860727F168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44AF4-4BA9-44F0-8BDB-0D1F08032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515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40AF8-6002-CF12-6E4E-4C8D0CF1D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DC658-9D9F-7DE5-71D6-CF506435D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FCCEF-422D-4D15-A2BA-E550D05343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EF506-8EE3-25D6-440E-793B707F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44BA6-9C2A-2C32-F6FB-6A6C74F8E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405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1A756-0A23-49EA-B53A-860727F168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44AF4-4BA9-44F0-8BDB-0D1F08032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6874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1A756-0A23-49EA-B53A-860727F168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44AF4-4BA9-44F0-8BDB-0D1F08032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03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1A756-0A23-49EA-B53A-860727F168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44AF4-4BA9-44F0-8BDB-0D1F08032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1619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288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7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934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A7275-D9E3-76FC-D550-7AF92855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CBC6A-92C0-9671-B21D-9B92F078B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D1904-2D3E-9CE7-E4A7-027B8F5709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A55662-D486-50D4-3178-029541BDB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BF6B5-5354-EE04-BAFF-79AE6242F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542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77ED5-2AC6-3942-296A-D86472A9F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CD2AE-554D-07FC-6410-F8B544C893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4AE958-012D-EB89-4E44-59C47A463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7AEEE6-A20E-0343-86EE-24869D532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65D7DA-72AD-E3AB-F407-445B98E85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1ADF75-D184-4B17-7083-B75C382E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73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D23CC-BFB5-2EB9-254B-85F404A7C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4AD98-FB5D-774D-E82B-F0B4D8C40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4B6DD-8208-15E3-FD95-AFF951600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417FEA-6A8D-6D49-EEFF-FD8A8FEE20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C99A63-47AE-EDD4-688D-7BF69EA474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C8DF9C-E9ED-C0E2-6177-2D9286E6B9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148361-BDD7-67CA-4D26-8BD152A48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587CDB-E2F8-B97F-6DD5-1FB9F529C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375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66B4B-3E08-5A90-6253-1627F534A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699638-A893-C3FF-5689-8B07F8D031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92DC-F1E2-8F6D-FDCD-4F746C788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D074AF-0EFC-C6EE-BE9D-F65E669D5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82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D22DB5-B603-E20A-F86D-A640AB038B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F7CCFA-BCBD-410F-A6C4-6A4B4A8BC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5B5EAD-67E1-188C-26C8-2A6ACDDC6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51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11F14-463D-0174-1C93-670CDB3BD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D00F3-4693-0EB7-2B8F-B8B8D1494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0D798F-84DF-6FF3-AD4B-1115045E9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001FA6-8826-0E6F-8EC2-FA5AE89E5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ABE27F-3EC6-32BC-47B1-9F1E879D9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4E342B-579A-A301-7AB8-85CC123BE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236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E6F1D-E381-A70C-6ADD-0F8E16E72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54799E-9E2E-5165-23FA-DE71A92B11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86D84C-49B9-AAB5-F29D-CC7B50A7F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4D227C-4E06-EEED-7ED8-3527EC4974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FBEC63-F59F-0336-BA14-FA6994902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91CCEC-0081-D6B6-905B-59F532A93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472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C35A576-64B8-FA31-DE5B-E3DF1B33954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139" y="193282"/>
            <a:ext cx="1459926" cy="145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02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555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C74318F8-0364-4896-8A71-DDB0C3D61BB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图片包含 游戏机, 体育&#10;&#10;描述已自动生成">
              <a:extLst>
                <a:ext uri="{FF2B5EF4-FFF2-40B4-BE49-F238E27FC236}">
                  <a16:creationId xmlns:a16="http://schemas.microsoft.com/office/drawing/2014/main" id="{074BB670-48C7-4F84-9175-9DA17C10C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" y="0"/>
              <a:ext cx="12189833" cy="6858000"/>
            </a:xfrm>
            <a:prstGeom prst="rect">
              <a:avLst/>
            </a:prstGeom>
          </p:spPr>
        </p:pic>
        <p:pic>
          <p:nvPicPr>
            <p:cNvPr id="9" name="图片 8" descr="图片包含 游戏机, 食物, 桌子, 水果&#10;&#10;描述已自动生成">
              <a:extLst>
                <a:ext uri="{FF2B5EF4-FFF2-40B4-BE49-F238E27FC236}">
                  <a16:creationId xmlns:a16="http://schemas.microsoft.com/office/drawing/2014/main" id="{3F5BE1B1-72C2-44B9-817F-9A8B9EDAB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" y="0"/>
              <a:ext cx="12189834" cy="6858000"/>
            </a:xfrm>
            <a:prstGeom prst="rect">
              <a:avLst/>
            </a:prstGeom>
          </p:spPr>
        </p:pic>
        <p:pic>
          <p:nvPicPr>
            <p:cNvPr id="10" name="图片 9" descr="房间的摆设布局&#10;&#10;低可信度描述已自动生成">
              <a:extLst>
                <a:ext uri="{FF2B5EF4-FFF2-40B4-BE49-F238E27FC236}">
                  <a16:creationId xmlns:a16="http://schemas.microsoft.com/office/drawing/2014/main" id="{935EBA70-6629-4806-932F-2A1924816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2" t="10372" r="5882" b="10372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828968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体育&#10;&#10;描述已自动生成">
            <a:extLst>
              <a:ext uri="{FF2B5EF4-FFF2-40B4-BE49-F238E27FC236}">
                <a16:creationId xmlns:a16="http://schemas.microsoft.com/office/drawing/2014/main" id="{536C2D58-1C2F-4772-AEAA-F48CBAEA21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3" cy="6858000"/>
          </a:xfrm>
          <a:prstGeom prst="rect">
            <a:avLst/>
          </a:prstGeom>
        </p:spPr>
      </p:pic>
      <p:pic>
        <p:nvPicPr>
          <p:cNvPr id="11" name="图片 10" descr="房间的摆设布局&#10;&#10;低可信度描述已自动生成">
            <a:extLst>
              <a:ext uri="{FF2B5EF4-FFF2-40B4-BE49-F238E27FC236}">
                <a16:creationId xmlns:a16="http://schemas.microsoft.com/office/drawing/2014/main" id="{6396D26D-2E3F-45F7-83FA-F882ABD27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943" y="1413794"/>
            <a:ext cx="8244114" cy="3486128"/>
          </a:xfrm>
          <a:prstGeom prst="rect">
            <a:avLst/>
          </a:prstGeom>
        </p:spPr>
      </p:pic>
      <p:pic>
        <p:nvPicPr>
          <p:cNvPr id="13" name="图片 12" descr="黑暗里有星球&#10;&#10;中度可信度描述已自动生成">
            <a:extLst>
              <a:ext uri="{FF2B5EF4-FFF2-40B4-BE49-F238E27FC236}">
                <a16:creationId xmlns:a16="http://schemas.microsoft.com/office/drawing/2014/main" id="{F97340F4-2252-4566-9DA1-A45FBE35F9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36" b="67367"/>
          <a:stretch/>
        </p:blipFill>
        <p:spPr>
          <a:xfrm>
            <a:off x="2032000" y="1143001"/>
            <a:ext cx="1785257" cy="1492002"/>
          </a:xfrm>
          <a:prstGeom prst="rect">
            <a:avLst/>
          </a:prstGeom>
        </p:spPr>
      </p:pic>
      <p:pic>
        <p:nvPicPr>
          <p:cNvPr id="21" name="图片 20" descr="黑暗里有星球&#10;&#10;中度可信度描述已自动生成">
            <a:extLst>
              <a:ext uri="{FF2B5EF4-FFF2-40B4-BE49-F238E27FC236}">
                <a16:creationId xmlns:a16="http://schemas.microsoft.com/office/drawing/2014/main" id="{C1BC8CED-E697-431A-849F-371115CBE6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36" t="-1617" b="67367"/>
          <a:stretch/>
        </p:blipFill>
        <p:spPr>
          <a:xfrm>
            <a:off x="8374742" y="1069075"/>
            <a:ext cx="1785257" cy="1565927"/>
          </a:xfrm>
          <a:prstGeom prst="rect">
            <a:avLst/>
          </a:prstGeom>
        </p:spPr>
      </p:pic>
      <p:pic>
        <p:nvPicPr>
          <p:cNvPr id="6" name="图片 5" descr="图片包含 橙子, 看着, 黑暗, 脸&#10;&#10;描述已自动生成">
            <a:extLst>
              <a:ext uri="{FF2B5EF4-FFF2-40B4-BE49-F238E27FC236}">
                <a16:creationId xmlns:a16="http://schemas.microsoft.com/office/drawing/2014/main" id="{3BF516C1-A19B-4CB9-B1DA-5AFC5CEBD2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20" y="4354964"/>
            <a:ext cx="2178483" cy="2178483"/>
          </a:xfrm>
          <a:prstGeom prst="rect">
            <a:avLst/>
          </a:prstGeom>
        </p:spPr>
      </p:pic>
      <p:pic>
        <p:nvPicPr>
          <p:cNvPr id="7" name="图片 6" descr="图片包含 游戏机, 食物, 桌子, 水果&#10;&#10;描述已自动生成">
            <a:extLst>
              <a:ext uri="{FF2B5EF4-FFF2-40B4-BE49-F238E27FC236}">
                <a16:creationId xmlns:a16="http://schemas.microsoft.com/office/drawing/2014/main" id="{63172E38-E950-4956-8901-8301E3F9F4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4" cy="6858000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CB1725D8-7F26-45D3-A016-C02EAC86EC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7363" y="3701142"/>
            <a:ext cx="3501577" cy="3501577"/>
          </a:xfrm>
          <a:prstGeom prst="rect">
            <a:avLst/>
          </a:prstGeom>
        </p:spPr>
      </p:pic>
      <p:pic>
        <p:nvPicPr>
          <p:cNvPr id="20" name="图片 19" descr="黑暗里有星球&#10;&#10;中度可信度描述已自动生成">
            <a:extLst>
              <a:ext uri="{FF2B5EF4-FFF2-40B4-BE49-F238E27FC236}">
                <a16:creationId xmlns:a16="http://schemas.microsoft.com/office/drawing/2014/main" id="{15F9895B-31D1-4356-8EAC-23E3D08866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3968" r="5000" b="10397"/>
          <a:stretch/>
        </p:blipFill>
        <p:spPr>
          <a:xfrm>
            <a:off x="2583543" y="3437741"/>
            <a:ext cx="7024914" cy="1125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721BBA-9EDF-DCA7-E639-333FDAD809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6291" y="2171504"/>
            <a:ext cx="6668243" cy="191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9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ãy cùng nhau quét dọn nhà cửa - Ngày lao động của nhà mình - Nhạc thiếu nhi vui nhộn - Super JoJo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23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2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A4B235-03CA-A528-B399-7E1C9DDDE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144888B-CEC3-B325-2B58-2EE654036BE9}"/>
              </a:ext>
            </a:extLst>
          </p:cNvPr>
          <p:cNvGrpSpPr/>
          <p:nvPr/>
        </p:nvGrpSpPr>
        <p:grpSpPr>
          <a:xfrm>
            <a:off x="-730189" y="-325821"/>
            <a:ext cx="7439102" cy="6577773"/>
            <a:chOff x="5494074" y="-76580"/>
            <a:chExt cx="6577773" cy="657777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C3AA9DA-EFAF-00D4-F304-57BA6DA3CF4A}"/>
                </a:ext>
              </a:extLst>
            </p:cNvPr>
            <p:cNvGrpSpPr/>
            <p:nvPr/>
          </p:nvGrpSpPr>
          <p:grpSpPr>
            <a:xfrm>
              <a:off x="5494074" y="-76580"/>
              <a:ext cx="6577773" cy="6577773"/>
              <a:chOff x="5189274" y="-858044"/>
              <a:chExt cx="6577773" cy="6577773"/>
            </a:xfrm>
          </p:grpSpPr>
          <p:pic>
            <p:nvPicPr>
              <p:cNvPr id="13" name="Picture 12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025F53B0-FD4B-B6DB-9EFB-EFCA08434D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9274" y="-858044"/>
                <a:ext cx="6577773" cy="6577773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7C08762-1F96-8D36-22B9-D9B57D752475}"/>
                  </a:ext>
                </a:extLst>
              </p:cNvPr>
              <p:cNvSpPr txBox="1"/>
              <p:nvPr/>
            </p:nvSpPr>
            <p:spPr>
              <a:xfrm>
                <a:off x="6388584" y="658848"/>
                <a:ext cx="4014755" cy="19617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0" i="1" u="none" strike="noStrike" spc="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vi-VN" sz="2800" b="0" i="1" u="none" strike="noStrike" spc="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Tranh vẽ cảnh ở đâu?</a:t>
                </a:r>
                <a:endParaRPr lang="en-US" sz="2800" dirty="0">
                  <a:effectLst/>
                  <a:ea typeface="Times New Roman" panose="02020603050405020304" pitchFamily="18" charset="0"/>
                </a:endParaRPr>
              </a:p>
              <a:p>
                <a:pPr marL="0" marR="0" indent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2800" b="0" i="1" u="none" strike="noStrike" spc="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Có những gì trong tranh?</a:t>
                </a:r>
                <a:endParaRPr lang="en-US" sz="2800" dirty="0">
                  <a:effectLst/>
                  <a:ea typeface="Times New Roman" panose="02020603050405020304" pitchFamily="18" charset="0"/>
                </a:endParaRPr>
              </a:p>
              <a:p>
                <a:pPr marL="0" marR="0" indent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2800" b="0" i="1" u="none" strike="noStrike" spc="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 Bạn nhỏ đang làm gì?</a:t>
                </a:r>
                <a:endParaRPr lang="en-US" sz="2800" dirty="0">
                  <a:effectLst/>
                  <a:ea typeface="Times New Roman" panose="02020603050405020304" pitchFamily="18" charset="0"/>
                </a:endParaRPr>
              </a:p>
            </p:txBody>
          </p:sp>
        </p:grpSp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0121A48E-7304-2911-5E24-F44B502E6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904AE6C-CEF3-43B9-8446-E44F0D5690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2139" y="356732"/>
            <a:ext cx="5795034" cy="2784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D8AF9D-F7CD-4BA9-9A56-89DD3C7CEA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2017" y="3262727"/>
            <a:ext cx="5814391" cy="327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60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pic>
        <p:nvPicPr>
          <p:cNvPr id="30" name="Picture 29" descr="A picture containing text, silhouette, light&#10;&#10;Description automatically generated">
            <a:extLst>
              <a:ext uri="{FF2B5EF4-FFF2-40B4-BE49-F238E27FC236}">
                <a16:creationId xmlns:a16="http://schemas.microsoft.com/office/drawing/2014/main" id="{9DA3692D-5D30-1FF8-9000-FD40F03A23D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312" y="74901"/>
            <a:ext cx="5624439" cy="5634578"/>
          </a:xfrm>
          <a:prstGeom prst="rect">
            <a:avLst/>
          </a:prstGeom>
        </p:spPr>
      </p:pic>
      <p:pic>
        <p:nvPicPr>
          <p:cNvPr id="32" name="Picture 31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11CC16E8-B240-CCAF-5D60-2DD8285EF41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211" y="5481639"/>
            <a:ext cx="2696979" cy="140812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E8384A4-18C5-F1FB-8284-D80F2D3C6CB6}"/>
              </a:ext>
            </a:extLst>
          </p:cNvPr>
          <p:cNvSpPr/>
          <p:nvPr/>
        </p:nvSpPr>
        <p:spPr>
          <a:xfrm>
            <a:off x="5457826" y="1235668"/>
            <a:ext cx="5730574" cy="3041057"/>
          </a:xfrm>
          <a:custGeom>
            <a:avLst/>
            <a:gdLst>
              <a:gd name="connsiteX0" fmla="*/ 0 w 5730574"/>
              <a:gd name="connsiteY0" fmla="*/ 687127 h 3041057"/>
              <a:gd name="connsiteX1" fmla="*/ 687127 w 5730574"/>
              <a:gd name="connsiteY1" fmla="*/ 0 h 3041057"/>
              <a:gd name="connsiteX2" fmla="*/ 1353022 w 5730574"/>
              <a:gd name="connsiteY2" fmla="*/ 0 h 3041057"/>
              <a:gd name="connsiteX3" fmla="*/ 1888227 w 5730574"/>
              <a:gd name="connsiteY3" fmla="*/ 0 h 3041057"/>
              <a:gd name="connsiteX4" fmla="*/ 2510558 w 5730574"/>
              <a:gd name="connsiteY4" fmla="*/ 0 h 3041057"/>
              <a:gd name="connsiteX5" fmla="*/ 3002200 w 5730574"/>
              <a:gd name="connsiteY5" fmla="*/ 0 h 3041057"/>
              <a:gd name="connsiteX6" fmla="*/ 3493842 w 5730574"/>
              <a:gd name="connsiteY6" fmla="*/ 0 h 3041057"/>
              <a:gd name="connsiteX7" fmla="*/ 4029047 w 5730574"/>
              <a:gd name="connsiteY7" fmla="*/ 0 h 3041057"/>
              <a:gd name="connsiteX8" fmla="*/ 5043447 w 5730574"/>
              <a:gd name="connsiteY8" fmla="*/ 0 h 3041057"/>
              <a:gd name="connsiteX9" fmla="*/ 5730574 w 5730574"/>
              <a:gd name="connsiteY9" fmla="*/ 687127 h 3041057"/>
              <a:gd name="connsiteX10" fmla="*/ 5730574 w 5730574"/>
              <a:gd name="connsiteY10" fmla="*/ 1242728 h 3041057"/>
              <a:gd name="connsiteX11" fmla="*/ 5730574 w 5730574"/>
              <a:gd name="connsiteY11" fmla="*/ 1798329 h 3041057"/>
              <a:gd name="connsiteX12" fmla="*/ 5730574 w 5730574"/>
              <a:gd name="connsiteY12" fmla="*/ 2353930 h 3041057"/>
              <a:gd name="connsiteX13" fmla="*/ 5043447 w 5730574"/>
              <a:gd name="connsiteY13" fmla="*/ 3041057 h 3041057"/>
              <a:gd name="connsiteX14" fmla="*/ 4464679 w 5730574"/>
              <a:gd name="connsiteY14" fmla="*/ 3041057 h 3041057"/>
              <a:gd name="connsiteX15" fmla="*/ 3755221 w 5730574"/>
              <a:gd name="connsiteY15" fmla="*/ 3041057 h 3041057"/>
              <a:gd name="connsiteX16" fmla="*/ 3220016 w 5730574"/>
              <a:gd name="connsiteY16" fmla="*/ 3041057 h 3041057"/>
              <a:gd name="connsiteX17" fmla="*/ 2510558 w 5730574"/>
              <a:gd name="connsiteY17" fmla="*/ 3041057 h 3041057"/>
              <a:gd name="connsiteX18" fmla="*/ 1888227 w 5730574"/>
              <a:gd name="connsiteY18" fmla="*/ 3041057 h 3041057"/>
              <a:gd name="connsiteX19" fmla="*/ 1309458 w 5730574"/>
              <a:gd name="connsiteY19" fmla="*/ 3041057 h 3041057"/>
              <a:gd name="connsiteX20" fmla="*/ 687127 w 5730574"/>
              <a:gd name="connsiteY20" fmla="*/ 3041057 h 3041057"/>
              <a:gd name="connsiteX21" fmla="*/ 0 w 5730574"/>
              <a:gd name="connsiteY21" fmla="*/ 2353930 h 3041057"/>
              <a:gd name="connsiteX22" fmla="*/ 0 w 5730574"/>
              <a:gd name="connsiteY22" fmla="*/ 1814997 h 3041057"/>
              <a:gd name="connsiteX23" fmla="*/ 0 w 5730574"/>
              <a:gd name="connsiteY23" fmla="*/ 1259396 h 3041057"/>
              <a:gd name="connsiteX24" fmla="*/ 0 w 5730574"/>
              <a:gd name="connsiteY24" fmla="*/ 687127 h 3041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730574" h="3041057" fill="none" extrusionOk="0">
                <a:moveTo>
                  <a:pt x="0" y="687127"/>
                </a:moveTo>
                <a:cubicBezTo>
                  <a:pt x="-77034" y="272345"/>
                  <a:pt x="344519" y="-57297"/>
                  <a:pt x="687127" y="0"/>
                </a:cubicBezTo>
                <a:cubicBezTo>
                  <a:pt x="842737" y="2593"/>
                  <a:pt x="1070469" y="-2162"/>
                  <a:pt x="1353022" y="0"/>
                </a:cubicBezTo>
                <a:cubicBezTo>
                  <a:pt x="1635576" y="2162"/>
                  <a:pt x="1691783" y="8726"/>
                  <a:pt x="1888227" y="0"/>
                </a:cubicBezTo>
                <a:cubicBezTo>
                  <a:pt x="2084671" y="-8726"/>
                  <a:pt x="2342484" y="-12573"/>
                  <a:pt x="2510558" y="0"/>
                </a:cubicBezTo>
                <a:cubicBezTo>
                  <a:pt x="2678632" y="12573"/>
                  <a:pt x="2891365" y="-5105"/>
                  <a:pt x="3002200" y="0"/>
                </a:cubicBezTo>
                <a:cubicBezTo>
                  <a:pt x="3113035" y="5105"/>
                  <a:pt x="3313913" y="-7118"/>
                  <a:pt x="3493842" y="0"/>
                </a:cubicBezTo>
                <a:cubicBezTo>
                  <a:pt x="3673771" y="7118"/>
                  <a:pt x="3884658" y="-10744"/>
                  <a:pt x="4029047" y="0"/>
                </a:cubicBezTo>
                <a:cubicBezTo>
                  <a:pt x="4173437" y="10744"/>
                  <a:pt x="4606925" y="19538"/>
                  <a:pt x="5043447" y="0"/>
                </a:cubicBezTo>
                <a:cubicBezTo>
                  <a:pt x="5409875" y="71007"/>
                  <a:pt x="5775055" y="316780"/>
                  <a:pt x="5730574" y="687127"/>
                </a:cubicBezTo>
                <a:cubicBezTo>
                  <a:pt x="5715704" y="837587"/>
                  <a:pt x="5752451" y="984121"/>
                  <a:pt x="5730574" y="1242728"/>
                </a:cubicBezTo>
                <a:cubicBezTo>
                  <a:pt x="5708697" y="1501335"/>
                  <a:pt x="5713863" y="1663266"/>
                  <a:pt x="5730574" y="1798329"/>
                </a:cubicBezTo>
                <a:cubicBezTo>
                  <a:pt x="5747285" y="1933392"/>
                  <a:pt x="5756862" y="2221533"/>
                  <a:pt x="5730574" y="2353930"/>
                </a:cubicBezTo>
                <a:cubicBezTo>
                  <a:pt x="5650236" y="2744954"/>
                  <a:pt x="5414543" y="3038375"/>
                  <a:pt x="5043447" y="3041057"/>
                </a:cubicBezTo>
                <a:cubicBezTo>
                  <a:pt x="4835993" y="3060090"/>
                  <a:pt x="4634590" y="3022136"/>
                  <a:pt x="4464679" y="3041057"/>
                </a:cubicBezTo>
                <a:cubicBezTo>
                  <a:pt x="4294768" y="3059978"/>
                  <a:pt x="4027969" y="3021510"/>
                  <a:pt x="3755221" y="3041057"/>
                </a:cubicBezTo>
                <a:cubicBezTo>
                  <a:pt x="3482473" y="3060604"/>
                  <a:pt x="3417123" y="3034703"/>
                  <a:pt x="3220016" y="3041057"/>
                </a:cubicBezTo>
                <a:cubicBezTo>
                  <a:pt x="3022909" y="3047411"/>
                  <a:pt x="2854198" y="3069708"/>
                  <a:pt x="2510558" y="3041057"/>
                </a:cubicBezTo>
                <a:cubicBezTo>
                  <a:pt x="2166918" y="3012406"/>
                  <a:pt x="2124185" y="3019377"/>
                  <a:pt x="1888227" y="3041057"/>
                </a:cubicBezTo>
                <a:cubicBezTo>
                  <a:pt x="1652269" y="3062737"/>
                  <a:pt x="1555712" y="3032719"/>
                  <a:pt x="1309458" y="3041057"/>
                </a:cubicBezTo>
                <a:cubicBezTo>
                  <a:pt x="1063204" y="3049395"/>
                  <a:pt x="928076" y="3039182"/>
                  <a:pt x="687127" y="3041057"/>
                </a:cubicBezTo>
                <a:cubicBezTo>
                  <a:pt x="316597" y="3032999"/>
                  <a:pt x="52986" y="2660192"/>
                  <a:pt x="0" y="2353930"/>
                </a:cubicBezTo>
                <a:cubicBezTo>
                  <a:pt x="11714" y="2157195"/>
                  <a:pt x="587" y="2023040"/>
                  <a:pt x="0" y="1814997"/>
                </a:cubicBezTo>
                <a:cubicBezTo>
                  <a:pt x="-587" y="1606954"/>
                  <a:pt x="-24930" y="1514963"/>
                  <a:pt x="0" y="1259396"/>
                </a:cubicBezTo>
                <a:cubicBezTo>
                  <a:pt x="24930" y="1003829"/>
                  <a:pt x="-23072" y="920510"/>
                  <a:pt x="0" y="687127"/>
                </a:cubicBezTo>
                <a:close/>
              </a:path>
              <a:path w="5730574" h="3041057" stroke="0" extrusionOk="0">
                <a:moveTo>
                  <a:pt x="0" y="687127"/>
                </a:moveTo>
                <a:cubicBezTo>
                  <a:pt x="-55420" y="365803"/>
                  <a:pt x="316077" y="35703"/>
                  <a:pt x="687127" y="0"/>
                </a:cubicBezTo>
                <a:cubicBezTo>
                  <a:pt x="850816" y="8476"/>
                  <a:pt x="1080153" y="10386"/>
                  <a:pt x="1222332" y="0"/>
                </a:cubicBezTo>
                <a:cubicBezTo>
                  <a:pt x="1364511" y="-10386"/>
                  <a:pt x="1620795" y="3088"/>
                  <a:pt x="1801100" y="0"/>
                </a:cubicBezTo>
                <a:cubicBezTo>
                  <a:pt x="1981405" y="-3088"/>
                  <a:pt x="2061874" y="2807"/>
                  <a:pt x="2292742" y="0"/>
                </a:cubicBezTo>
                <a:cubicBezTo>
                  <a:pt x="2523610" y="-2807"/>
                  <a:pt x="2790637" y="-11891"/>
                  <a:pt x="2958637" y="0"/>
                </a:cubicBezTo>
                <a:cubicBezTo>
                  <a:pt x="3126637" y="11891"/>
                  <a:pt x="3314638" y="10880"/>
                  <a:pt x="3450279" y="0"/>
                </a:cubicBezTo>
                <a:cubicBezTo>
                  <a:pt x="3585920" y="-10880"/>
                  <a:pt x="3869995" y="-474"/>
                  <a:pt x="4072610" y="0"/>
                </a:cubicBezTo>
                <a:cubicBezTo>
                  <a:pt x="4275225" y="474"/>
                  <a:pt x="4692804" y="-11868"/>
                  <a:pt x="5043447" y="0"/>
                </a:cubicBezTo>
                <a:cubicBezTo>
                  <a:pt x="5401990" y="28511"/>
                  <a:pt x="5725567" y="321563"/>
                  <a:pt x="5730574" y="687127"/>
                </a:cubicBezTo>
                <a:cubicBezTo>
                  <a:pt x="5748391" y="841226"/>
                  <a:pt x="5733584" y="970590"/>
                  <a:pt x="5730574" y="1242728"/>
                </a:cubicBezTo>
                <a:cubicBezTo>
                  <a:pt x="5727564" y="1514866"/>
                  <a:pt x="5721138" y="1517857"/>
                  <a:pt x="5730574" y="1764993"/>
                </a:cubicBezTo>
                <a:cubicBezTo>
                  <a:pt x="5740010" y="2012130"/>
                  <a:pt x="5716355" y="2116665"/>
                  <a:pt x="5730574" y="2353930"/>
                </a:cubicBezTo>
                <a:cubicBezTo>
                  <a:pt x="5713852" y="2735730"/>
                  <a:pt x="5479338" y="3050960"/>
                  <a:pt x="5043447" y="3041057"/>
                </a:cubicBezTo>
                <a:cubicBezTo>
                  <a:pt x="4787212" y="3059992"/>
                  <a:pt x="4593864" y="3024596"/>
                  <a:pt x="4464679" y="3041057"/>
                </a:cubicBezTo>
                <a:cubicBezTo>
                  <a:pt x="4335494" y="3057518"/>
                  <a:pt x="4104872" y="3027127"/>
                  <a:pt x="3885911" y="3041057"/>
                </a:cubicBezTo>
                <a:cubicBezTo>
                  <a:pt x="3666950" y="3054987"/>
                  <a:pt x="3498437" y="3028139"/>
                  <a:pt x="3350706" y="3041057"/>
                </a:cubicBezTo>
                <a:cubicBezTo>
                  <a:pt x="3202976" y="3053975"/>
                  <a:pt x="2972933" y="3051562"/>
                  <a:pt x="2771937" y="3041057"/>
                </a:cubicBezTo>
                <a:cubicBezTo>
                  <a:pt x="2570941" y="3030552"/>
                  <a:pt x="2395144" y="3025490"/>
                  <a:pt x="2106043" y="3041057"/>
                </a:cubicBezTo>
                <a:cubicBezTo>
                  <a:pt x="1816942" y="3056624"/>
                  <a:pt x="1679793" y="3064163"/>
                  <a:pt x="1570838" y="3041057"/>
                </a:cubicBezTo>
                <a:cubicBezTo>
                  <a:pt x="1461884" y="3017951"/>
                  <a:pt x="990072" y="3053546"/>
                  <a:pt x="687127" y="3041057"/>
                </a:cubicBezTo>
                <a:cubicBezTo>
                  <a:pt x="290110" y="3052575"/>
                  <a:pt x="-10846" y="2730126"/>
                  <a:pt x="0" y="2353930"/>
                </a:cubicBezTo>
                <a:cubicBezTo>
                  <a:pt x="16482" y="2196621"/>
                  <a:pt x="9488" y="2052836"/>
                  <a:pt x="0" y="1798329"/>
                </a:cubicBezTo>
                <a:cubicBezTo>
                  <a:pt x="-9488" y="1543822"/>
                  <a:pt x="10600" y="1421609"/>
                  <a:pt x="0" y="1259396"/>
                </a:cubicBezTo>
                <a:cubicBezTo>
                  <a:pt x="-10600" y="1097183"/>
                  <a:pt x="4986" y="862588"/>
                  <a:pt x="0" y="687127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/>
              </a:rPr>
              <a:t>G:</a:t>
            </a:r>
          </a:p>
          <a:p>
            <a:pPr lvl="0" algn="just">
              <a:defRPr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/>
              </a:rPr>
              <a:t>- Em và các bạn đã làm việc gì để chăm sóc cây?</a:t>
            </a:r>
          </a:p>
          <a:p>
            <a:pPr lvl="0" algn="just">
              <a:defRPr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/>
              </a:rPr>
              <a:t>- Kết quả công việc ra sao?</a:t>
            </a:r>
          </a:p>
          <a:p>
            <a:pPr lvl="0" algn="just">
              <a:defRPr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/>
              </a:rPr>
              <a:t>- Em có suy nghĩ gì khi làm xong việc đó?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97CE625B-3158-3178-2791-C5C28F7B19E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624" y="3775475"/>
            <a:ext cx="1753705" cy="196729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F0092A4-EDBC-4F06-8799-A77939B17B2B}"/>
              </a:ext>
            </a:extLst>
          </p:cNvPr>
          <p:cNvGrpSpPr/>
          <p:nvPr/>
        </p:nvGrpSpPr>
        <p:grpSpPr>
          <a:xfrm>
            <a:off x="-730189" y="-325821"/>
            <a:ext cx="7016689" cy="7307646"/>
            <a:chOff x="5494074" y="-76580"/>
            <a:chExt cx="6577773" cy="657777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9420B1F-CC28-4501-9302-AEAF45580BA0}"/>
                </a:ext>
              </a:extLst>
            </p:cNvPr>
            <p:cNvGrpSpPr/>
            <p:nvPr/>
          </p:nvGrpSpPr>
          <p:grpSpPr>
            <a:xfrm>
              <a:off x="5494074" y="-76580"/>
              <a:ext cx="6577773" cy="6577773"/>
              <a:chOff x="5189274" y="-858044"/>
              <a:chExt cx="6577773" cy="6577773"/>
            </a:xfrm>
          </p:grpSpPr>
          <p:pic>
            <p:nvPicPr>
              <p:cNvPr id="28" name="Picture 27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C9EAD1A6-2A66-48E7-AE44-C25F5D0153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9274" y="-858044"/>
                <a:ext cx="6577773" cy="657777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1AC16D2-7B4F-4C80-8344-D42C3217B7F4}"/>
                  </a:ext>
                </a:extLst>
              </p:cNvPr>
              <p:cNvSpPr txBox="1"/>
              <p:nvPr/>
            </p:nvSpPr>
            <p:spPr>
              <a:xfrm>
                <a:off x="6329176" y="708544"/>
                <a:ext cx="3977492" cy="1579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2.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Viết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3-5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câu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kể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lại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việc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em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và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các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bạn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chăm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sóc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cây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7" name="Picture 26" descr="Icon&#10;&#10;Description automatically generated">
              <a:extLst>
                <a:ext uri="{FF2B5EF4-FFF2-40B4-BE49-F238E27FC236}">
                  <a16:creationId xmlns:a16="http://schemas.microsoft.com/office/drawing/2014/main" id="{5F278702-650F-4EB1-BCDA-DF97B6B77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69CE637-31FB-445F-9C76-8AAEBBFDD6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1388" y="97098"/>
            <a:ext cx="2767824" cy="131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7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74</Words>
  <Application>Microsoft Office PowerPoint</Application>
  <PresentationFormat>Widescreen</PresentationFormat>
  <Paragraphs>9</Paragraphs>
  <Slides>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Calibri</vt:lpstr>
      <vt:lpstr>Times New Roman</vt:lpstr>
      <vt:lpstr>汉仪劲楷简</vt:lpstr>
      <vt:lpstr>1_Office Theme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MY PC</cp:lastModifiedBy>
  <cp:revision>18</cp:revision>
  <dcterms:created xsi:type="dcterms:W3CDTF">2021-08-01T03:50:14Z</dcterms:created>
  <dcterms:modified xsi:type="dcterms:W3CDTF">2026-01-30T01:55:34Z</dcterms:modified>
</cp:coreProperties>
</file>