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4" r:id="rId2"/>
  </p:sldMasterIdLst>
  <p:notesMasterIdLst>
    <p:notesMasterId r:id="rId7"/>
  </p:notesMasterIdLst>
  <p:sldIdLst>
    <p:sldId id="316" r:id="rId3"/>
    <p:sldId id="324" r:id="rId4"/>
    <p:sldId id="2899" r:id="rId5"/>
    <p:sldId id="29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75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9811-9642-44C8-BC50-8BEF0CD30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1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B9811-9642-44C8-BC50-8BEF0CD30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96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FA94A-EE77-1916-C13D-E7AE9DB2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74CD8-5F68-574B-E38B-CF20A449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37BB5F-AD71-67C5-5AAE-DB039359B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3E5195-CF68-6D26-8293-62155496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8820D7-B5DB-C8C4-E41F-38ACEDBD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02823D-0D8C-8B2F-CFC1-EFF7167F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22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2596D-0A44-CE6C-2795-B5A8E6D4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ED56E4-6D5C-5600-EA2E-C437B9943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50B375-AFE4-829A-6787-0314A9123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1BB12A-E0C4-84B5-60A3-DB02B8E0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DF841D-54CD-45FD-BD22-5CBE216D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CBED87-4453-3EAB-7509-42A89179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52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0249D-4655-8367-121C-999D0F15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EE55C5-814A-3667-73E7-21C30FA3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2B1701-9E4A-A627-734F-DF8CF067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8D5CF-1BE9-5C2E-ACED-7E988F04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91D920-1FA6-2553-7432-49712B2D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193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1BB028-BBB7-4C2E-4665-B5B5436F0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7FFDB3-0361-D0ED-B703-937F1C4A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EDC49-10BE-2A6F-AD73-D20E7F2A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17BCB-94E2-DAD3-4D59-E3EB6C6A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D5FD0A-6836-91F5-1D19-C54798A0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83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5B404-6DD2-5014-85BF-8416CCEA8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CFF120-A9B4-A43D-7EB8-493417ECD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4B395-D7FA-A65B-9BEF-8D332913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3A92F5-98D7-EFD7-8FE8-5E94E72C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DA12F-6F39-31A7-19EC-06A1EEF1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42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80220-6989-CB5E-A60E-CA9FC26F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3892D-96C5-F1FD-8979-96696754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0BFC5-8120-EE7B-0BEF-8471BEF0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A74B41-E578-7A75-7293-B6F52367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85689-54B8-71FD-1018-C4E64060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7BBD3C-9BBB-B304-2CEE-F2493026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907FDC-C823-029C-FA03-2923D0610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D073C2-5A9E-690E-3368-AA35AFE2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D122E5-C6EB-A103-D02A-1678CFC9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C8C96-40B7-869B-1C97-084853C8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97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68833-57E6-DD20-3E69-4EB97D30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410900-4770-2FF2-11A5-43146E9AD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C2BAF8-5ACB-FDD2-2C35-98B17246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AFF0C3-C233-5830-71D6-279684D6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ABEE92-FF2D-AEBA-571B-D9C06C7B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D8C383-8E31-6769-F9A3-A301C4E0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9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59E73-C6E6-B0B0-ABCE-130BD6F2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41DC32-429A-B4F3-1EFB-6818B7F4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560862-2F83-9AD5-70B1-62E08582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2E373F-2E92-2BAF-2E00-5E012A400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2FAA31-C7F0-F5E5-BCED-D46BDFC53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76D174-3B7B-138E-2861-B52AB4B6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A9A153-015A-948E-2C81-1DABF4E5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2BB2E1-D1ED-075C-4DE0-A3FDCCEC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7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8B335-C668-493E-3684-009741D4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131815-1D39-9CB8-226B-57FE2903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85DF3B-0AFD-6131-9E24-2AE562E1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9548F1-0A35-194C-3908-174F54F5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6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0F5922-7196-A455-D36C-5A210F8A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0D3D4-F174-4319-BC12-7F83EE5B30AD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42BC03-1FD2-92B3-52B7-BB27ED1E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D39BA6-E7CE-852D-06EE-DDA3F3C8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4B9D-03CA-463D-998F-F9E23688A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39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A5984F-B539-8E25-67C6-CCDEF31B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B52AA50C-CD8A-7110-C0D9-DCD52C5AB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24977" r="10831" b="21362"/>
          <a:stretch/>
        </p:blipFill>
        <p:spPr>
          <a:xfrm>
            <a:off x="1270653" y="934035"/>
            <a:ext cx="9207771" cy="5564725"/>
          </a:xfrm>
          <a:prstGeom prst="rect">
            <a:avLst/>
          </a:prstGeom>
          <a:effectLst>
            <a:innerShdw blurRad="63500">
              <a:schemeClr val="bg1">
                <a:lumMod val="65000"/>
                <a:alpha val="30000"/>
              </a:scheme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F1E20F-2A0F-D7A8-4010-FC78F7CE8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542" y="546841"/>
            <a:ext cx="2706859" cy="1322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83F86D-D189-A85F-CCFE-C0C74BB91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237" y="2067725"/>
            <a:ext cx="7267062" cy="2408129"/>
          </a:xfrm>
          <a:prstGeom prst="rect">
            <a:avLst/>
          </a:prstGeom>
        </p:spPr>
      </p:pic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27090D5-BB08-0283-E207-4A366A658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0383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AE24A2-4AA0-38FA-44C0-9C837E13F78E}"/>
              </a:ext>
            </a:extLst>
          </p:cNvPr>
          <p:cNvSpPr/>
          <p:nvPr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561B3FE-DA65-7ECE-3874-1E471979C825}"/>
              </a:ext>
            </a:extLst>
          </p:cNvPr>
          <p:cNvGrpSpPr/>
          <p:nvPr/>
        </p:nvGrpSpPr>
        <p:grpSpPr>
          <a:xfrm>
            <a:off x="4734955" y="538775"/>
            <a:ext cx="6885007" cy="3897979"/>
            <a:chOff x="4520951" y="347034"/>
            <a:chExt cx="6885007" cy="38979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F90BAC-A516-0D46-6CB2-21AC17872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F7AE3D6-A9F2-7B6D-BEBE-4E9D156B539D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12" name="Picture 4" descr="Không có mô tả.">
            <a:extLst>
              <a:ext uri="{FF2B5EF4-FFF2-40B4-BE49-F238E27FC236}">
                <a16:creationId xmlns:a16="http://schemas.microsoft.com/office/drawing/2014/main" xmlns="" id="{938A0D49-A0AD-915D-4E69-0142DBB0E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-1941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76A796-6494-1DED-4467-2BB94B294295}"/>
              </a:ext>
            </a:extLst>
          </p:cNvPr>
          <p:cNvSpPr/>
          <p:nvPr/>
        </p:nvSpPr>
        <p:spPr>
          <a:xfrm>
            <a:off x="1511340" y="4239158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A34682-6BA1-EE2D-68B9-8619EDA42A4F}"/>
              </a:ext>
            </a:extLst>
          </p:cNvPr>
          <p:cNvSpPr txBox="1"/>
          <p:nvPr/>
        </p:nvSpPr>
        <p:spPr>
          <a:xfrm>
            <a:off x="930524" y="4898735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5CEAFEE-A9F2-B96F-7946-D9743DA8A3EA}"/>
                  </a:ext>
                </a:extLst>
              </p:cNvPr>
              <p:cNvSpPr txBox="1"/>
              <p:nvPr/>
            </p:nvSpPr>
            <p:spPr>
              <a:xfrm>
                <a:off x="4993734" y="3488109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CEAFEE-A9F2-B96F-7946-D9743DA8A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734" y="3488109"/>
                <a:ext cx="3575018" cy="584775"/>
              </a:xfrm>
              <a:prstGeom prst="rect">
                <a:avLst/>
              </a:prstGeom>
              <a:blipFill>
                <a:blip r:embed="rId10"/>
                <a:stretch>
                  <a:fillRect l="-4259" t="-13542" r="-323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2E32C96-2DF5-3A4C-9F7D-1BCC5999C832}"/>
              </a:ext>
            </a:extLst>
          </p:cNvPr>
          <p:cNvCxnSpPr/>
          <p:nvPr/>
        </p:nvCxnSpPr>
        <p:spPr>
          <a:xfrm flipV="1">
            <a:off x="5256537" y="4087736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EEA6850-6807-35CB-8B68-9062946C7B10}"/>
              </a:ext>
            </a:extLst>
          </p:cNvPr>
          <p:cNvCxnSpPr/>
          <p:nvPr/>
        </p:nvCxnSpPr>
        <p:spPr>
          <a:xfrm flipV="1">
            <a:off x="6833270" y="4087735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504AC78-E106-FCDD-0235-94B482AAFA6F}"/>
              </a:ext>
            </a:extLst>
          </p:cNvPr>
          <p:cNvCxnSpPr/>
          <p:nvPr/>
        </p:nvCxnSpPr>
        <p:spPr>
          <a:xfrm flipV="1">
            <a:off x="8302746" y="4072884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24426B-D4FD-989C-CE89-00B8AEF03ECA}"/>
              </a:ext>
            </a:extLst>
          </p:cNvPr>
          <p:cNvSpPr txBox="1"/>
          <p:nvPr/>
        </p:nvSpPr>
        <p:spPr>
          <a:xfrm>
            <a:off x="4761280" y="4590958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05D035-1739-21D9-9CC2-0BEEFB314BB9}"/>
              </a:ext>
            </a:extLst>
          </p:cNvPr>
          <p:cNvSpPr txBox="1"/>
          <p:nvPr/>
        </p:nvSpPr>
        <p:spPr>
          <a:xfrm>
            <a:off x="6329930" y="4584226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D9AF11-C7F3-90BC-D5D3-D4A689A5411B}"/>
              </a:ext>
            </a:extLst>
          </p:cNvPr>
          <p:cNvSpPr txBox="1"/>
          <p:nvPr/>
        </p:nvSpPr>
        <p:spPr>
          <a:xfrm>
            <a:off x="7654972" y="4585249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5C4A5B-7CF1-ECFD-C29B-F088212B41A5}"/>
              </a:ext>
            </a:extLst>
          </p:cNvPr>
          <p:cNvSpPr/>
          <p:nvPr/>
        </p:nvSpPr>
        <p:spPr>
          <a:xfrm>
            <a:off x="4836893" y="5699269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/>
              <a:t>10 : 2 cũng gọi là thương.</a:t>
            </a:r>
          </a:p>
        </p:txBody>
      </p:sp>
      <p:pic>
        <p:nvPicPr>
          <p:cNvPr id="30" name="Picture 29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xmlns="" id="{99307119-AF1A-5ABE-EDD2-661B55D6D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692">
            <a:off x="9944100" y="3150734"/>
            <a:ext cx="357055" cy="136752"/>
          </a:xfrm>
          <a:prstGeom prst="rect">
            <a:avLst/>
          </a:prstGeom>
        </p:spPr>
      </p:pic>
      <p:pic>
        <p:nvPicPr>
          <p:cNvPr id="31" name="11 (1)">
            <a:hlinkClick r:id="" action="ppaction://media"/>
            <a:extLst>
              <a:ext uri="{FF2B5EF4-FFF2-40B4-BE49-F238E27FC236}">
                <a16:creationId xmlns:a16="http://schemas.microsoft.com/office/drawing/2014/main" xmlns="" id="{616DCDBB-FACC-A5EA-5DE5-6D25406F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72028" y="254000"/>
            <a:ext cx="406400" cy="406400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xmlns="" id="{17D31EB4-1BA0-E0D2-7D6E-D6045E95BBF8}"/>
              </a:ext>
            </a:extLst>
          </p:cNvPr>
          <p:cNvSpPr/>
          <p:nvPr/>
        </p:nvSpPr>
        <p:spPr>
          <a:xfrm rot="20476843">
            <a:off x="728272" y="1828961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02C85F5D-7F60-09A3-5EAA-173DA8D53A35}"/>
              </a:ext>
            </a:extLst>
          </p:cNvPr>
          <p:cNvSpPr/>
          <p:nvPr/>
        </p:nvSpPr>
        <p:spPr>
          <a:xfrm>
            <a:off x="950695" y="1556951"/>
            <a:ext cx="519762" cy="1000898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7ECD1437-E329-B777-FC89-A03C4218A62F}"/>
              </a:ext>
            </a:extLst>
          </p:cNvPr>
          <p:cNvSpPr/>
          <p:nvPr/>
        </p:nvSpPr>
        <p:spPr>
          <a:xfrm>
            <a:off x="1173116" y="1890745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xmlns="" id="{43C30262-9226-9643-897E-F43D9DC4E315}"/>
              </a:ext>
            </a:extLst>
          </p:cNvPr>
          <p:cNvSpPr/>
          <p:nvPr/>
        </p:nvSpPr>
        <p:spPr>
          <a:xfrm rot="1858895">
            <a:off x="1580889" y="1866031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xmlns="" id="{7FDD28EE-CCB7-C35C-DBB2-2495EFB7BF20}"/>
              </a:ext>
            </a:extLst>
          </p:cNvPr>
          <p:cNvSpPr/>
          <p:nvPr/>
        </p:nvSpPr>
        <p:spPr>
          <a:xfrm rot="1858895">
            <a:off x="1383180" y="1421188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xmlns="" id="{F876E312-8FCF-AF05-5464-7A56178A8891}"/>
              </a:ext>
            </a:extLst>
          </p:cNvPr>
          <p:cNvSpPr/>
          <p:nvPr/>
        </p:nvSpPr>
        <p:spPr>
          <a:xfrm>
            <a:off x="520935" y="2448702"/>
            <a:ext cx="1752709" cy="1456033"/>
          </a:xfrm>
          <a:custGeom>
            <a:avLst/>
            <a:gdLst/>
            <a:ahLst/>
            <a:cxnLst/>
            <a:rect l="l" t="t" r="r" b="b"/>
            <a:pathLst>
              <a:path w="4029361" h="2841589">
                <a:moveTo>
                  <a:pt x="0" y="0"/>
                </a:moveTo>
                <a:lnTo>
                  <a:pt x="4029361" y="0"/>
                </a:lnTo>
                <a:lnTo>
                  <a:pt x="4029361" y="2841589"/>
                </a:lnTo>
                <a:lnTo>
                  <a:pt x="0" y="28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3732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xmlns="" id="{26671559-5703-1F65-C0CD-6254D0D70E58}"/>
              </a:ext>
            </a:extLst>
          </p:cNvPr>
          <p:cNvSpPr/>
          <p:nvPr/>
        </p:nvSpPr>
        <p:spPr>
          <a:xfrm rot="20476843">
            <a:off x="2248153" y="1841318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xmlns="" id="{2E07A842-BA14-28F4-9159-1BCAB9A6D9C0}"/>
              </a:ext>
            </a:extLst>
          </p:cNvPr>
          <p:cNvSpPr/>
          <p:nvPr/>
        </p:nvSpPr>
        <p:spPr>
          <a:xfrm>
            <a:off x="2470576" y="1569308"/>
            <a:ext cx="519762" cy="1000898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xmlns="" id="{50C5294B-27CE-4676-2166-1DED56531669}"/>
              </a:ext>
            </a:extLst>
          </p:cNvPr>
          <p:cNvSpPr/>
          <p:nvPr/>
        </p:nvSpPr>
        <p:spPr>
          <a:xfrm>
            <a:off x="2692997" y="1903102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xmlns="" id="{0D2D2A42-A8D6-DB50-741C-D51A0B14D558}"/>
              </a:ext>
            </a:extLst>
          </p:cNvPr>
          <p:cNvSpPr/>
          <p:nvPr/>
        </p:nvSpPr>
        <p:spPr>
          <a:xfrm rot="1858895">
            <a:off x="3100770" y="1878388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xmlns="" id="{5C273893-822E-F13F-9E21-CAACC5384F12}"/>
              </a:ext>
            </a:extLst>
          </p:cNvPr>
          <p:cNvSpPr/>
          <p:nvPr/>
        </p:nvSpPr>
        <p:spPr>
          <a:xfrm rot="1858895">
            <a:off x="2903061" y="1433545"/>
            <a:ext cx="519762" cy="852456"/>
          </a:xfrm>
          <a:custGeom>
            <a:avLst/>
            <a:gdLst/>
            <a:ahLst/>
            <a:cxnLst/>
            <a:rect l="l" t="t" r="r" b="b"/>
            <a:pathLst>
              <a:path w="1897915" h="3061153">
                <a:moveTo>
                  <a:pt x="0" y="0"/>
                </a:moveTo>
                <a:lnTo>
                  <a:pt x="1897915" y="0"/>
                </a:lnTo>
                <a:lnTo>
                  <a:pt x="1897915" y="3061154"/>
                </a:lnTo>
                <a:lnTo>
                  <a:pt x="0" y="3061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xmlns="" id="{20437312-6F3D-A5C5-B307-E24EB286358B}"/>
              </a:ext>
            </a:extLst>
          </p:cNvPr>
          <p:cNvSpPr/>
          <p:nvPr/>
        </p:nvSpPr>
        <p:spPr>
          <a:xfrm>
            <a:off x="2090243" y="2448702"/>
            <a:ext cx="1752709" cy="1456033"/>
          </a:xfrm>
          <a:custGeom>
            <a:avLst/>
            <a:gdLst/>
            <a:ahLst/>
            <a:cxnLst/>
            <a:rect l="l" t="t" r="r" b="b"/>
            <a:pathLst>
              <a:path w="4029361" h="2841589">
                <a:moveTo>
                  <a:pt x="0" y="0"/>
                </a:moveTo>
                <a:lnTo>
                  <a:pt x="4029361" y="0"/>
                </a:lnTo>
                <a:lnTo>
                  <a:pt x="4029361" y="2841589"/>
                </a:lnTo>
                <a:lnTo>
                  <a:pt x="0" y="28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3732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3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96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4" grpId="0" animBg="1"/>
      <p:bldP spid="25" grpId="0" animBg="1"/>
      <p:bldP spid="26" grpId="0" animBg="1"/>
      <p:bldP spid="27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AE24A2-4AA0-38FA-44C0-9C837E13F78E}"/>
              </a:ext>
            </a:extLst>
          </p:cNvPr>
          <p:cNvSpPr/>
          <p:nvPr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3DB8906-0BB0-FBD9-F3B3-370C124C1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0ADA340-97BA-4774-56D4-1B613CCC5C10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6268C26-102B-D9A1-DC27-2DED9B8A79EE}"/>
              </a:ext>
            </a:extLst>
          </p:cNvPr>
          <p:cNvGrpSpPr/>
          <p:nvPr/>
        </p:nvGrpSpPr>
        <p:grpSpPr>
          <a:xfrm>
            <a:off x="1538898" y="1716244"/>
            <a:ext cx="1132342" cy="461667"/>
            <a:chOff x="1870518" y="1440653"/>
            <a:chExt cx="1132342" cy="4515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835EE12-3812-740F-0101-0E3977E9E44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9"/>
              <a:chOff x="1870518" y="1440654"/>
              <a:chExt cx="758382" cy="45150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281881E4-7681-BFD8-9295-5FA7B12210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C1523CB-B085-B782-55AA-E8D50E7D993F}"/>
                  </a:ext>
                </a:extLst>
              </p:cNvPr>
              <p:cNvSpPr txBox="1"/>
              <p:nvPr/>
            </p:nvSpPr>
            <p:spPr>
              <a:xfrm>
                <a:off x="1969023" y="1440655"/>
                <a:ext cx="57740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/>
                  <a:t>Số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E54D4A4-FC55-9267-0E31-6160D95AF6FE}"/>
                </a:ext>
              </a:extLst>
            </p:cNvPr>
            <p:cNvSpPr txBox="1"/>
            <p:nvPr/>
          </p:nvSpPr>
          <p:spPr>
            <a:xfrm>
              <a:off x="2630642" y="1440653"/>
              <a:ext cx="37221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/>
                <a:t>?</a:t>
              </a:r>
            </a:p>
          </p:txBody>
        </p:sp>
      </p:grp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xmlns="" id="{10DB8583-7BEC-7758-6C66-1365C4F15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9808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953C22-2060-79D6-A5CD-7267B35B7B18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E05BA6-0241-6010-561A-E626E09BE019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A53FB23-A789-2CD7-3757-639B71FDFF35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BBDBC0-BB1C-BBD0-4596-3D9235E8F8C7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EAC4E67-2ED4-BD76-61AA-BC6CF83781EB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1DAABB4-98C8-6585-BD1F-F4F38CD82188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8A5043A-D46F-5415-56D8-7C32222F5C1A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B688E95-7F0A-9880-0BB7-575D97D7524E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83F125F-341C-58AE-1930-1DC887572219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26" name="Picture 2" descr="免費矢量| 向日葵2">
            <a:extLst>
              <a:ext uri="{FF2B5EF4-FFF2-40B4-BE49-F238E27FC236}">
                <a16:creationId xmlns:a16="http://schemas.microsoft.com/office/drawing/2014/main" xmlns="" id="{8C871956-BBC6-A8D5-0A0B-8D2D58D2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2811236"/>
            <a:ext cx="1200174" cy="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免費矢量| 向日葵2">
            <a:extLst>
              <a:ext uri="{FF2B5EF4-FFF2-40B4-BE49-F238E27FC236}">
                <a16:creationId xmlns:a16="http://schemas.microsoft.com/office/drawing/2014/main" xmlns="" id="{3C6F2BC0-3992-75A7-9C82-2E0E38D8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3388179"/>
            <a:ext cx="1200174" cy="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免費矢量| 向日葵2">
            <a:extLst>
              <a:ext uri="{FF2B5EF4-FFF2-40B4-BE49-F238E27FC236}">
                <a16:creationId xmlns:a16="http://schemas.microsoft.com/office/drawing/2014/main" xmlns="" id="{30D2AAE5-DCAA-9130-FBFD-E6337D96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46" y="3997779"/>
            <a:ext cx="1200174" cy="9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Hình ảnh Vector Hoa Anh đào PNG , Bông Hoa, Thiên Nhiên, Thiết Kế  PNG và Vector với nền trong suốt để tải xuống miễn phí">
            <a:extLst>
              <a:ext uri="{FF2B5EF4-FFF2-40B4-BE49-F238E27FC236}">
                <a16:creationId xmlns:a16="http://schemas.microsoft.com/office/drawing/2014/main" xmlns="" id="{502D93B1-911A-FE63-9ACA-8062FA53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7" b="95000" l="3667" r="95250">
                        <a14:foregroundMark x1="27750" y1="16000" x2="47583" y2="28417"/>
                        <a14:foregroundMark x1="36000" y1="12250" x2="50833" y2="36000"/>
                        <a14:foregroundMark x1="18750" y1="22250" x2="46667" y2="36333"/>
                        <a14:foregroundMark x1="28917" y1="11083" x2="43667" y2="14833"/>
                        <a14:foregroundMark x1="43667" y1="14833" x2="52250" y2="26500"/>
                        <a14:foregroundMark x1="52250" y1="26500" x2="52500" y2="28417"/>
                        <a14:foregroundMark x1="12250" y1="32667" x2="41583" y2="49167"/>
                        <a14:foregroundMark x1="8083" y1="45833" x2="36167" y2="58583"/>
                        <a14:foregroundMark x1="41083" y1="38250" x2="79500" y2="62417"/>
                        <a14:foregroundMark x1="79500" y1="62417" x2="79833" y2="62833"/>
                        <a14:foregroundMark x1="93833" y1="52667" x2="95250" y2="68417"/>
                        <a14:foregroundMark x1="39833" y1="93000" x2="54000" y2="95083"/>
                        <a14:foregroundMark x1="4417" y1="38583" x2="3667" y2="53500"/>
                        <a14:foregroundMark x1="31417" y1="7000" x2="43333" y2="6167"/>
                        <a14:foregroundMark x1="43333" y1="6167" x2="45083" y2="6333"/>
                        <a14:foregroundMark x1="44250" y1="38750" x2="58583" y2="55833"/>
                        <a14:foregroundMark x1="41417" y1="46167" x2="61250" y2="57583"/>
                        <a14:foregroundMark x1="61250" y1="57583" x2="61583" y2="57917"/>
                        <a14:foregroundMark x1="46833" y1="55417" x2="61083" y2="38583"/>
                        <a14:foregroundMark x1="47917" y1="38917" x2="64417" y2="51083"/>
                        <a14:foregroundMark x1="34000" y1="31250" x2="48250" y2="41083"/>
                        <a14:foregroundMark x1="56667" y1="33667" x2="5841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06486"/>
            <a:ext cx="707572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Hình ảnh Vector Hoa Anh đào PNG , Bông Hoa, Thiên Nhiên, Thiết Kế  PNG và Vector với nền trong suốt để tải xuống miễn phí">
            <a:extLst>
              <a:ext uri="{FF2B5EF4-FFF2-40B4-BE49-F238E27FC236}">
                <a16:creationId xmlns:a16="http://schemas.microsoft.com/office/drawing/2014/main" xmlns="" id="{21438229-8790-1996-50AC-0A8688ED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7" b="95000" l="3667" r="95250">
                        <a14:foregroundMark x1="27750" y1="16000" x2="47583" y2="28417"/>
                        <a14:foregroundMark x1="36000" y1="12250" x2="50833" y2="36000"/>
                        <a14:foregroundMark x1="18750" y1="22250" x2="46667" y2="36333"/>
                        <a14:foregroundMark x1="28917" y1="11083" x2="43667" y2="14833"/>
                        <a14:foregroundMark x1="43667" y1="14833" x2="52250" y2="26500"/>
                        <a14:foregroundMark x1="52250" y1="26500" x2="52500" y2="28417"/>
                        <a14:foregroundMark x1="12250" y1="32667" x2="41583" y2="49167"/>
                        <a14:foregroundMark x1="8083" y1="45833" x2="36167" y2="58583"/>
                        <a14:foregroundMark x1="41083" y1="38250" x2="79500" y2="62417"/>
                        <a14:foregroundMark x1="79500" y1="62417" x2="79833" y2="62833"/>
                        <a14:foregroundMark x1="93833" y1="52667" x2="95250" y2="68417"/>
                        <a14:foregroundMark x1="39833" y1="93000" x2="54000" y2="95083"/>
                        <a14:foregroundMark x1="4417" y1="38583" x2="3667" y2="53500"/>
                        <a14:foregroundMark x1="31417" y1="7000" x2="43333" y2="6167"/>
                        <a14:foregroundMark x1="43333" y1="6167" x2="45083" y2="6333"/>
                        <a14:foregroundMark x1="44250" y1="38750" x2="58583" y2="55833"/>
                        <a14:foregroundMark x1="41417" y1="46167" x2="61250" y2="57583"/>
                        <a14:foregroundMark x1="61250" y1="57583" x2="61583" y2="57917"/>
                        <a14:foregroundMark x1="46833" y1="55417" x2="61083" y2="38583"/>
                        <a14:foregroundMark x1="47917" y1="38917" x2="64417" y2="51083"/>
                        <a14:foregroundMark x1="34000" y1="31250" x2="48250" y2="41083"/>
                        <a14:foregroundMark x1="56667" y1="33667" x2="5841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6" y="3483429"/>
            <a:ext cx="707572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Hình ảnh Vector Hoa Anh đào PNG , Bông Hoa, Thiên Nhiên, Thiết Kế  PNG và Vector với nền trong suốt để tải xuống miễn phí">
            <a:extLst>
              <a:ext uri="{FF2B5EF4-FFF2-40B4-BE49-F238E27FC236}">
                <a16:creationId xmlns:a16="http://schemas.microsoft.com/office/drawing/2014/main" xmlns="" id="{60C7D429-CB91-8215-C7F2-8FC904DB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67" b="95000" l="3667" r="95250">
                        <a14:foregroundMark x1="27750" y1="16000" x2="47583" y2="28417"/>
                        <a14:foregroundMark x1="36000" y1="12250" x2="50833" y2="36000"/>
                        <a14:foregroundMark x1="18750" y1="22250" x2="46667" y2="36333"/>
                        <a14:foregroundMark x1="28917" y1="11083" x2="43667" y2="14833"/>
                        <a14:foregroundMark x1="43667" y1="14833" x2="52250" y2="26500"/>
                        <a14:foregroundMark x1="52250" y1="26500" x2="52500" y2="28417"/>
                        <a14:foregroundMark x1="12250" y1="32667" x2="41583" y2="49167"/>
                        <a14:foregroundMark x1="8083" y1="45833" x2="36167" y2="58583"/>
                        <a14:foregroundMark x1="41083" y1="38250" x2="79500" y2="62417"/>
                        <a14:foregroundMark x1="79500" y1="62417" x2="79833" y2="62833"/>
                        <a14:foregroundMark x1="93833" y1="52667" x2="95250" y2="68417"/>
                        <a14:foregroundMark x1="39833" y1="93000" x2="54000" y2="95083"/>
                        <a14:foregroundMark x1="4417" y1="38583" x2="3667" y2="53500"/>
                        <a14:foregroundMark x1="31417" y1="7000" x2="43333" y2="6167"/>
                        <a14:foregroundMark x1="43333" y1="6167" x2="45083" y2="6333"/>
                        <a14:foregroundMark x1="44250" y1="38750" x2="58583" y2="55833"/>
                        <a14:foregroundMark x1="41417" y1="46167" x2="61250" y2="57583"/>
                        <a14:foregroundMark x1="61250" y1="57583" x2="61583" y2="57917"/>
                        <a14:foregroundMark x1="46833" y1="55417" x2="61083" y2="38583"/>
                        <a14:foregroundMark x1="47917" y1="38917" x2="64417" y2="51083"/>
                        <a14:foregroundMark x1="34000" y1="31250" x2="48250" y2="41083"/>
                        <a14:foregroundMark x1="56667" y1="33667" x2="58417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3" y="4147458"/>
            <a:ext cx="707572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.178 tấm ảnh về bông hoa đào, kích thước lớn tuyệt đẹp cho in ấn thiết kế  - Hỗ trợ mua hình ảnh shutter">
            <a:extLst>
              <a:ext uri="{FF2B5EF4-FFF2-40B4-BE49-F238E27FC236}">
                <a16:creationId xmlns:a16="http://schemas.microsoft.com/office/drawing/2014/main" xmlns="" id="{47112B8A-DDE2-DE96-86BE-5EC62736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9" y="2884714"/>
            <a:ext cx="749754" cy="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22.178 tấm ảnh về bông hoa đào, kích thước lớn tuyệt đẹp cho in ấn thiết kế  - Hỗ trợ mua hình ảnh shutter">
            <a:extLst>
              <a:ext uri="{FF2B5EF4-FFF2-40B4-BE49-F238E27FC236}">
                <a16:creationId xmlns:a16="http://schemas.microsoft.com/office/drawing/2014/main" xmlns="" id="{95BA6B09-F1A3-CFDD-88D8-B5B253F6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3" y="3526971"/>
            <a:ext cx="749754" cy="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22.178 tấm ảnh về bông hoa đào, kích thước lớn tuyệt đẹp cho in ấn thiết kế  - Hỗ trợ mua hình ảnh shutter">
            <a:extLst>
              <a:ext uri="{FF2B5EF4-FFF2-40B4-BE49-F238E27FC236}">
                <a16:creationId xmlns:a16="http://schemas.microsoft.com/office/drawing/2014/main" xmlns="" id="{F16AA2BB-DABD-49FD-7DCC-28806CFE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70" y="4125685"/>
            <a:ext cx="749754" cy="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72B19C-E06C-B97B-8DA7-24AADD54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1AE24A2-4AA0-38FA-44C0-9C837E13F78E}"/>
              </a:ext>
            </a:extLst>
          </p:cNvPr>
          <p:cNvSpPr/>
          <p:nvPr/>
        </p:nvSpPr>
        <p:spPr>
          <a:xfrm>
            <a:off x="265177" y="397275"/>
            <a:ext cx="11661646" cy="6063449"/>
          </a:xfrm>
          <a:prstGeom prst="roundRect">
            <a:avLst>
              <a:gd name="adj" fmla="val 6681"/>
            </a:avLst>
          </a:prstGeom>
          <a:solidFill>
            <a:schemeClr val="bg1">
              <a:alpha val="87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A16758-0E02-52CB-395F-09AA525072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6B7998F4-AF2D-8CF4-EAD1-156CC3706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A9AA801A-FDC6-2BB2-0386-72939DD05EB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197862-8C54-F4F7-0FDC-5F601E24FA82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a) Chọn phép tính thích hợp.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876FA31-CC97-5433-5D1E-7CD3BD41378D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5BEB75D-8998-6E8E-0EAA-F1121B4001B5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59B3A10-92C7-0A94-6E8A-6CE55F256A7D}"/>
              </a:ext>
            </a:extLst>
          </p:cNvPr>
          <p:cNvGrpSpPr/>
          <p:nvPr/>
        </p:nvGrpSpPr>
        <p:grpSpPr>
          <a:xfrm>
            <a:off x="1274677" y="4102294"/>
            <a:ext cx="1596912" cy="482391"/>
            <a:chOff x="2577634" y="1440653"/>
            <a:chExt cx="1596912" cy="4823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3B4A2BB-929C-FDC9-9408-DEEFE3A81532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0DC34762-46AA-F5E8-9AE9-72F4E465FDB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BEFA5C0-FE37-A348-1EA8-7BC7FAB252CA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A93F3E9-C050-2117-E3B3-5209F54CB65E}"/>
                </a:ext>
              </a:extLst>
            </p:cNvPr>
            <p:cNvSpPr txBox="1"/>
            <p:nvPr/>
          </p:nvSpPr>
          <p:spPr>
            <a:xfrm>
              <a:off x="2577634" y="1440653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b)           ?</a:t>
              </a:r>
            </a:p>
          </p:txBody>
        </p:sp>
      </p:grpSp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xmlns="" id="{EE66F3F0-6328-B743-D7C4-A9687532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69673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33A78BF-9B6F-A044-236C-2C031686B67A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D06449-EEDF-223E-C847-1FA4C7F6E084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D8F550-E98C-3B35-48AB-12BDA3FCE9B7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33FBFB-06ED-78C8-D3C1-5B9A038E99C4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F71F4D-F67D-C700-A894-656081914DC4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CEAE9D-DF95-93FF-408D-C0EF459E7E23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8" grpId="0" animBg="1"/>
      <p:bldP spid="19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4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148</Words>
  <Application>Microsoft Office PowerPoint</Application>
  <PresentationFormat>Widescreen</PresentationFormat>
  <Paragraphs>69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微软雅黑</vt:lpstr>
      <vt:lpstr>Arial</vt:lpstr>
      <vt:lpstr>Calibri</vt:lpstr>
      <vt:lpstr>Calibri Light</vt:lpstr>
      <vt:lpstr>Cambria Math</vt:lpstr>
      <vt:lpstr>Times New Roman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37</cp:revision>
  <dcterms:created xsi:type="dcterms:W3CDTF">2021-07-09T06:30:31Z</dcterms:created>
  <dcterms:modified xsi:type="dcterms:W3CDTF">2026-01-28T14:32:48Z</dcterms:modified>
</cp:coreProperties>
</file>