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2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handoutMasterIdLst>
    <p:handoutMasterId r:id="rId13"/>
  </p:handoutMasterIdLst>
  <p:sldIdLst>
    <p:sldId id="11088440" r:id="rId4"/>
    <p:sldId id="11088395" r:id="rId6"/>
    <p:sldId id="11088406" r:id="rId7"/>
    <p:sldId id="11088407" r:id="rId8"/>
    <p:sldId id="11088408" r:id="rId9"/>
    <p:sldId id="11088409" r:id="rId10"/>
    <p:sldId id="11088441" r:id="rId11"/>
    <p:sldId id="1108839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90" d="100"/>
          <a:sy n="90" d="100"/>
        </p:scale>
        <p:origin x="576" y="72"/>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Phạm</a:t>
            </a:r>
            <a:r>
              <a:rPr lang="en-US" dirty="0"/>
              <a:t> </a:t>
            </a:r>
            <a:r>
              <a:rPr lang="en-US" dirty="0" err="1"/>
              <a:t>Duyên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4" Type="http://schemas.openxmlformats.org/officeDocument/2006/relationships/image" Target="../media/image23.png"/><Relationship Id="rId13" Type="http://schemas.openxmlformats.org/officeDocument/2006/relationships/image" Target="../media/image22.png"/><Relationship Id="rId12" Type="http://schemas.openxmlformats.org/officeDocument/2006/relationships/image" Target="../media/image21.png"/><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25.GIF"/><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26.png"/><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28.svg"/><Relationship Id="rId4" Type="http://schemas.openxmlformats.org/officeDocument/2006/relationships/image" Target="../media/image27.png"/><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p:cNvGrpSpPr/>
          <p:nvPr userDrawn="1"/>
        </p:nvGrpSpPr>
        <p:grpSpPr>
          <a:xfrm>
            <a:off x="6756819" y="3169720"/>
            <a:ext cx="804180" cy="374559"/>
            <a:chOff x="217691" y="6414967"/>
            <a:chExt cx="804180" cy="374559"/>
          </a:xfrm>
        </p:grpSpPr>
        <p:grpSp>
          <p:nvGrpSpPr>
            <p:cNvPr id="12" name="Group 4"/>
            <p:cNvGrpSpPr>
              <a:grpSpLocks noChangeAspect="1"/>
            </p:cNvGrpSpPr>
            <p:nvPr/>
          </p:nvGrpSpPr>
          <p:grpSpPr bwMode="auto">
            <a:xfrm>
              <a:off x="217691" y="6414967"/>
              <a:ext cx="443922" cy="374559"/>
              <a:chOff x="3746" y="2079"/>
              <a:chExt cx="192" cy="162"/>
            </a:xfrm>
            <a:solidFill>
              <a:srgbClr val="A5CB01"/>
            </a:solidFill>
          </p:grpSpPr>
          <p:sp>
            <p:nvSpPr>
              <p:cNvPr id="18"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p:cNvGrpSpPr>
              <a:grpSpLocks noChangeAspect="1"/>
            </p:cNvGrpSpPr>
            <p:nvPr/>
          </p:nvGrpSpPr>
          <p:grpSpPr bwMode="auto">
            <a:xfrm>
              <a:off x="657417" y="6421203"/>
              <a:ext cx="364454" cy="307508"/>
              <a:chOff x="3746" y="2079"/>
              <a:chExt cx="192" cy="162"/>
            </a:xfrm>
            <a:solidFill>
              <a:srgbClr val="A5CB01"/>
            </a:solidFill>
          </p:grpSpPr>
          <p:sp>
            <p:nvSpPr>
              <p:cNvPr id="14"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endParaRPr lang="en-US" sz="1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endPar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endParaRPr>
          </a:p>
        </p:txBody>
      </p:sp>
      <p:grpSp>
        <p:nvGrpSpPr>
          <p:cNvPr id="21" name="Google Shape;769;p31"/>
          <p:cNvGrpSpPr/>
          <p:nvPr userDrawn="1"/>
        </p:nvGrpSpPr>
        <p:grpSpPr>
          <a:xfrm>
            <a:off x="7976030" y="2989410"/>
            <a:ext cx="2842230" cy="2927642"/>
            <a:chOff x="5641385" y="2381306"/>
            <a:chExt cx="2599446" cy="2521829"/>
          </a:xfrm>
        </p:grpSpPr>
        <p:sp>
          <p:nvSpPr>
            <p:cNvPr id="22"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3" name="Google Shape;771;p31"/>
            <p:cNvGrpSpPr/>
            <p:nvPr/>
          </p:nvGrpSpPr>
          <p:grpSpPr>
            <a:xfrm flipH="1">
              <a:off x="6793275" y="3690844"/>
              <a:ext cx="1447557" cy="1002468"/>
              <a:chOff x="4799733" y="3457797"/>
              <a:chExt cx="2301388" cy="1593766"/>
            </a:xfrm>
          </p:grpSpPr>
          <p:sp>
            <p:nvSpPr>
              <p:cNvPr id="78"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4"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4" name="TextBox 133"/>
          <p:cNvSpPr txBox="1"/>
          <p:nvPr userDrawn="1"/>
        </p:nvSpPr>
        <p:spPr>
          <a:xfrm>
            <a:off x="7514755" y="6517885"/>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8942603" y="-31899"/>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5983328-5D9C-4CDA-A4B0-8F0932BA2C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5983328-5D9C-4CDA-A4B0-8F0932BA2C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E5983328-5D9C-4CDA-A4B0-8F0932BA2C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5983328-5D9C-4CDA-A4B0-8F0932BA2C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E5983328-5D9C-4CDA-A4B0-8F0932BA2C1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5983328-5D9C-4CDA-A4B0-8F0932BA2C1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fld>
            <a:endParaRPr lang="en-US"/>
          </a:p>
        </p:txBody>
      </p:sp>
      <p:pic>
        <p:nvPicPr>
          <p:cNvPr id="7"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p:cNvGrpSpPr/>
          <p:nvPr userDrawn="1"/>
        </p:nvGrpSpPr>
        <p:grpSpPr>
          <a:xfrm>
            <a:off x="2843213" y="5216309"/>
            <a:ext cx="1014412" cy="414337"/>
            <a:chOff x="2843213" y="5216309"/>
            <a:chExt cx="1014412" cy="414337"/>
          </a:xfrm>
        </p:grpSpPr>
        <p:sp>
          <p:nvSpPr>
            <p:cNvPr id="20" name="圆角矩形 38"/>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p:cNvSpPr txBox="1"/>
          <p:nvPr userDrawn="1"/>
        </p:nvSpPr>
        <p:spPr>
          <a:xfrm>
            <a:off x="1943051" y="6278480"/>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endParaRPr lang="en-US" sz="1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E5983328-5D9C-4CDA-A4B0-8F0932BA2C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E5983328-5D9C-4CDA-A4B0-8F0932BA2C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713">
        <p:random/>
      </p:transition>
    </mc:Choice>
    <mc:Fallback>
      <p:transition spd="slow" advClick="0" advTm="3713">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713">
        <p:random/>
      </p:transition>
    </mc:Choice>
    <mc:Fallback>
      <p:transition spd="slow" advClick="0" advTm="3713">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fld>
            <a:endParaRPr kumimoji="1" lang="zh-CN" altLang="en-US"/>
          </a:p>
        </p:txBody>
      </p:sp>
      <p:pic>
        <p:nvPicPr>
          <p:cNvPr id="8" name="bkgr 2"/>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a:fillRect/>
          </a:stretch>
        </p:blipFill>
        <p:spPr>
          <a:xfrm>
            <a:off x="0" y="0"/>
            <a:ext cx="12192000" cy="6858000"/>
          </a:xfrm>
          <a:prstGeom prst="rect">
            <a:avLst/>
          </a:prstGeom>
        </p:spPr>
      </p:pic>
      <p:pic>
        <p:nvPicPr>
          <p:cNvPr id="9" name="bkgr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350" y="1616715"/>
            <a:ext cx="12191999" cy="3967171"/>
          </a:xfrm>
          <a:prstGeom prst="rect">
            <a:avLst/>
          </a:prstGeom>
        </p:spPr>
      </p:pic>
      <p:pic>
        <p:nvPicPr>
          <p:cNvPr id="10" name="Mây 3"/>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a:fillRect/>
          </a:stretch>
        </p:blipFill>
        <p:spPr>
          <a:xfrm>
            <a:off x="0" y="4806595"/>
            <a:ext cx="12192000" cy="2081605"/>
          </a:xfrm>
          <a:prstGeom prst="rect">
            <a:avLst/>
          </a:prstGeom>
        </p:spPr>
      </p:pic>
      <p:pic>
        <p:nvPicPr>
          <p:cNvPr id="14" name="bóng bay 1"/>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sp>
        <p:nvSpPr>
          <p:cNvPr id="10" name="TextBox 9"/>
          <p:cNvSpPr txBox="1"/>
          <p:nvPr userDrawn="1"/>
        </p:nvSpPr>
        <p:spPr>
          <a:xfrm>
            <a:off x="8011749" y="0"/>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p:cNvSpPr txBox="1"/>
          <p:nvPr userDrawn="1"/>
        </p:nvSpPr>
        <p:spPr>
          <a:xfrm>
            <a:off x="7320632" y="6524284"/>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endPar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endParaRPr>
          </a:p>
        </p:txBody>
      </p:sp>
      <p:pic>
        <p:nvPicPr>
          <p:cNvPr id="18" name="Picture 17" descr="A close-up of a map&#10;&#10;Description automatically generated with low confidence"/>
          <p:cNvPicPr>
            <a:picLocks noChangeAspect="1"/>
          </p:cNvPicPr>
          <p:nvPr userDrawn="1"/>
        </p:nvPicPr>
        <p:blipFill>
          <a:blip r:embed="rId4"/>
          <a:stretch>
            <a:fillRect/>
          </a:stretch>
        </p:blipFill>
        <p:spPr>
          <a:xfrm>
            <a:off x="1474337" y="1150962"/>
            <a:ext cx="1481296" cy="4904737"/>
          </a:xfrm>
          <a:prstGeom prst="rect">
            <a:avLst/>
          </a:prstGeom>
        </p:spPr>
      </p:pic>
      <p:sp>
        <p:nvSpPr>
          <p:cNvPr id="19" name="TextBox 18"/>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endPar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endParaRPr>
          </a:p>
        </p:txBody>
      </p:sp>
      <p:pic>
        <p:nvPicPr>
          <p:cNvPr id="18" name="图片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endPar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endParaRPr>
          </a:p>
        </p:txBody>
      </p:sp>
      <p:pic>
        <p:nvPicPr>
          <p:cNvPr id="21" name="图形 1"/>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16645" y="3997564"/>
            <a:ext cx="3980370" cy="1979722"/>
          </a:xfrm>
          <a:prstGeom prst="rect">
            <a:avLst/>
          </a:prstGeom>
        </p:spPr>
      </p:pic>
      <p:sp>
        <p:nvSpPr>
          <p:cNvPr id="22" name="TextBox 21"/>
          <p:cNvSpPr txBox="1"/>
          <p:nvPr userDrawn="1"/>
        </p:nvSpPr>
        <p:spPr>
          <a:xfrm>
            <a:off x="7668010" y="656013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0" Type="http://schemas.openxmlformats.org/officeDocument/2006/relationships/notesSlide" Target="../notesSlides/notesSlide1.xml"/><Relationship Id="rId2" Type="http://schemas.openxmlformats.org/officeDocument/2006/relationships/image" Target="../media/image32.png"/><Relationship Id="rId19" Type="http://schemas.openxmlformats.org/officeDocument/2006/relationships/slideLayout" Target="../slideLayouts/slideLayout8.xml"/><Relationship Id="rId18" Type="http://schemas.openxmlformats.org/officeDocument/2006/relationships/image" Target="../media/image48.png"/><Relationship Id="rId17" Type="http://schemas.openxmlformats.org/officeDocument/2006/relationships/image" Target="../media/image47.png"/><Relationship Id="rId16" Type="http://schemas.openxmlformats.org/officeDocument/2006/relationships/image" Target="../media/image46.png"/><Relationship Id="rId15" Type="http://schemas.openxmlformats.org/officeDocument/2006/relationships/image" Target="../media/image45.png"/><Relationship Id="rId14" Type="http://schemas.openxmlformats.org/officeDocument/2006/relationships/image" Target="../media/image44.png"/><Relationship Id="rId13" Type="http://schemas.openxmlformats.org/officeDocument/2006/relationships/image" Target="../media/image43.png"/><Relationship Id="rId12" Type="http://schemas.openxmlformats.org/officeDocument/2006/relationships/image" Target="../media/image42.png"/><Relationship Id="rId11" Type="http://schemas.openxmlformats.org/officeDocument/2006/relationships/image" Target="../media/image41.png"/><Relationship Id="rId10" Type="http://schemas.openxmlformats.org/officeDocument/2006/relationships/image" Target="../media/image40.png"/><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55.png"/><Relationship Id="rId6" Type="http://schemas.microsoft.com/office/2007/relationships/hdphoto" Target="../media/image54.wdp"/><Relationship Id="rId5" Type="http://schemas.openxmlformats.org/officeDocument/2006/relationships/image" Target="../media/image53.png"/><Relationship Id="rId4" Type="http://schemas.openxmlformats.org/officeDocument/2006/relationships/image" Target="../media/image52.png"/><Relationship Id="rId3" Type="http://schemas.microsoft.com/office/2007/relationships/hdphoto" Target="../media/image51.wdp"/><Relationship Id="rId2" Type="http://schemas.openxmlformats.org/officeDocument/2006/relationships/image" Target="../media/image50.png"/><Relationship Id="rId1" Type="http://schemas.openxmlformats.org/officeDocument/2006/relationships/image" Target="../media/image49.png"/></Relationships>
</file>

<file path=ppt/slides/_rels/slide4.xml.rels><?xml version="1.0" encoding="UTF-8" standalone="yes"?>
<Relationships xmlns="http://schemas.openxmlformats.org/package/2006/relationships"><Relationship Id="rId9" Type="http://schemas.microsoft.com/office/2007/relationships/hdphoto" Target="../media/image64.wdp"/><Relationship Id="rId8" Type="http://schemas.openxmlformats.org/officeDocument/2006/relationships/image" Target="../media/image63.png"/><Relationship Id="rId7" Type="http://schemas.microsoft.com/office/2007/relationships/hdphoto" Target="../media/image62.wdp"/><Relationship Id="rId6" Type="http://schemas.openxmlformats.org/officeDocument/2006/relationships/image" Target="../media/image61.png"/><Relationship Id="rId5" Type="http://schemas.microsoft.com/office/2007/relationships/hdphoto" Target="../media/image60.wdp"/><Relationship Id="rId4" Type="http://schemas.openxmlformats.org/officeDocument/2006/relationships/image" Target="../media/image59.png"/><Relationship Id="rId3" Type="http://schemas.openxmlformats.org/officeDocument/2006/relationships/image" Target="../media/image58.jpeg"/><Relationship Id="rId2" Type="http://schemas.microsoft.com/office/2007/relationships/hdphoto" Target="../media/image57.wdp"/><Relationship Id="rId11" Type="http://schemas.openxmlformats.org/officeDocument/2006/relationships/slideLayout" Target="../slideLayouts/slideLayout11.xml"/><Relationship Id="rId10" Type="http://schemas.openxmlformats.org/officeDocument/2006/relationships/image" Target="../media/image65.jpeg"/><Relationship Id="rId1"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microsoft.com/office/2007/relationships/hdphoto" Target="../media/image67.wdp"/><Relationship Id="rId1" Type="http://schemas.openxmlformats.org/officeDocument/2006/relationships/image" Target="../media/image6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p:cNvGrpSpPr/>
          <p:nvPr/>
        </p:nvGrpSpPr>
        <p:grpSpPr>
          <a:xfrm>
            <a:off x="288660" y="439305"/>
            <a:ext cx="11441759" cy="5883467"/>
            <a:chOff x="341926" y="208486"/>
            <a:chExt cx="11441759" cy="5883467"/>
          </a:xfrm>
        </p:grpSpPr>
        <p:pic>
          <p:nvPicPr>
            <p:cNvPr id="3" name="134"/>
            <p:cNvPicPr>
              <a:picLocks noChangeAspect="1"/>
            </p:cNvPicPr>
            <p:nvPr/>
          </p:nvPicPr>
          <p:blipFill>
            <a:blip r:embed="rId1"/>
            <a:stretch>
              <a:fillRect/>
            </a:stretch>
          </p:blipFill>
          <p:spPr>
            <a:xfrm>
              <a:off x="907478" y="208803"/>
              <a:ext cx="10876207" cy="5883150"/>
            </a:xfrm>
            <a:prstGeom prst="rect">
              <a:avLst/>
            </a:prstGeom>
          </p:spPr>
        </p:pic>
        <p:pic>
          <p:nvPicPr>
            <p:cNvPr id="4" name="135"/>
            <p:cNvPicPr>
              <a:picLocks noChangeAspect="1"/>
            </p:cNvPicPr>
            <p:nvPr/>
          </p:nvPicPr>
          <p:blipFill>
            <a:blip r:embed="rId2"/>
            <a:stretch>
              <a:fillRect/>
            </a:stretch>
          </p:blipFill>
          <p:spPr>
            <a:xfrm>
              <a:off x="864231" y="208725"/>
              <a:ext cx="10876207" cy="5846571"/>
            </a:xfrm>
            <a:prstGeom prst="rect">
              <a:avLst/>
            </a:prstGeom>
          </p:spPr>
        </p:pic>
        <p:pic>
          <p:nvPicPr>
            <p:cNvPr id="5" name="136"/>
            <p:cNvPicPr>
              <a:picLocks noChangeAspect="1"/>
            </p:cNvPicPr>
            <p:nvPr/>
          </p:nvPicPr>
          <p:blipFill>
            <a:blip r:embed="rId3"/>
            <a:stretch>
              <a:fillRect/>
            </a:stretch>
          </p:blipFill>
          <p:spPr>
            <a:xfrm>
              <a:off x="803773" y="208486"/>
              <a:ext cx="10876207" cy="5785605"/>
            </a:xfrm>
            <a:prstGeom prst="rect">
              <a:avLst/>
            </a:prstGeom>
          </p:spPr>
        </p:pic>
        <p:pic>
          <p:nvPicPr>
            <p:cNvPr id="6" name="142"/>
            <p:cNvPicPr>
              <a:picLocks noChangeAspect="1"/>
            </p:cNvPicPr>
            <p:nvPr/>
          </p:nvPicPr>
          <p:blipFill>
            <a:blip r:embed="rId4"/>
            <a:stretch>
              <a:fillRect/>
            </a:stretch>
          </p:blipFill>
          <p:spPr>
            <a:xfrm>
              <a:off x="341926" y="784490"/>
              <a:ext cx="1054699" cy="4986960"/>
            </a:xfrm>
            <a:prstGeom prst="rect">
              <a:avLst/>
            </a:prstGeom>
          </p:spPr>
        </p:pic>
      </p:grpSp>
      <p:pic>
        <p:nvPicPr>
          <p:cNvPr id="7" name="137"/>
          <p:cNvPicPr>
            <a:picLocks noChangeAspect="1"/>
          </p:cNvPicPr>
          <p:nvPr/>
        </p:nvPicPr>
        <p:blipFill rotWithShape="1">
          <a:blip r:embed="rId5" cstate="screen"/>
          <a:srcRect/>
          <a:stretch>
            <a:fillRect/>
          </a:stretch>
        </p:blipFill>
        <p:spPr>
          <a:xfrm>
            <a:off x="8985555" y="565761"/>
            <a:ext cx="2208207" cy="792549"/>
          </a:xfrm>
          <a:prstGeom prst="rect">
            <a:avLst/>
          </a:prstGeom>
        </p:spPr>
      </p:pic>
      <p:pic>
        <p:nvPicPr>
          <p:cNvPr id="8" name="138"/>
          <p:cNvPicPr>
            <a:picLocks noChangeAspect="1"/>
          </p:cNvPicPr>
          <p:nvPr/>
        </p:nvPicPr>
        <p:blipFill>
          <a:blip r:embed="rId6"/>
          <a:stretch>
            <a:fillRect/>
          </a:stretch>
        </p:blipFill>
        <p:spPr>
          <a:xfrm>
            <a:off x="9052136" y="4705242"/>
            <a:ext cx="2316681" cy="1268078"/>
          </a:xfrm>
          <a:prstGeom prst="rect">
            <a:avLst/>
          </a:prstGeom>
        </p:spPr>
      </p:pic>
      <p:pic>
        <p:nvPicPr>
          <p:cNvPr id="9" name="139"/>
          <p:cNvPicPr>
            <a:picLocks noChangeAspect="1"/>
          </p:cNvPicPr>
          <p:nvPr/>
        </p:nvPicPr>
        <p:blipFill>
          <a:blip r:embed="rId7"/>
          <a:stretch>
            <a:fillRect/>
          </a:stretch>
        </p:blipFill>
        <p:spPr>
          <a:xfrm>
            <a:off x="9377765" y="2132089"/>
            <a:ext cx="2523963" cy="2505673"/>
          </a:xfrm>
          <a:prstGeom prst="rect">
            <a:avLst/>
          </a:prstGeom>
        </p:spPr>
      </p:pic>
      <p:pic>
        <p:nvPicPr>
          <p:cNvPr id="10" name="140"/>
          <p:cNvPicPr>
            <a:picLocks noChangeAspect="1"/>
          </p:cNvPicPr>
          <p:nvPr/>
        </p:nvPicPr>
        <p:blipFill>
          <a:blip r:embed="rId8"/>
          <a:stretch>
            <a:fillRect/>
          </a:stretch>
        </p:blipFill>
        <p:spPr>
          <a:xfrm>
            <a:off x="1453333" y="4267986"/>
            <a:ext cx="3145809" cy="2505673"/>
          </a:xfrm>
          <a:prstGeom prst="rect">
            <a:avLst/>
          </a:prstGeom>
        </p:spPr>
      </p:pic>
      <p:pic>
        <p:nvPicPr>
          <p:cNvPr id="11" name="141"/>
          <p:cNvPicPr>
            <a:picLocks noChangeAspect="1"/>
          </p:cNvPicPr>
          <p:nvPr/>
        </p:nvPicPr>
        <p:blipFill>
          <a:blip r:embed="rId9"/>
          <a:stretch>
            <a:fillRect/>
          </a:stretch>
        </p:blipFill>
        <p:spPr>
          <a:xfrm>
            <a:off x="9395784" y="1924966"/>
            <a:ext cx="871804" cy="865707"/>
          </a:xfrm>
          <a:prstGeom prst="rect">
            <a:avLst/>
          </a:prstGeom>
        </p:spPr>
      </p:pic>
      <p:pic>
        <p:nvPicPr>
          <p:cNvPr id="12" name="147"/>
          <p:cNvPicPr>
            <a:picLocks noChangeAspect="1"/>
          </p:cNvPicPr>
          <p:nvPr/>
        </p:nvPicPr>
        <p:blipFill>
          <a:blip r:embed="rId10"/>
          <a:stretch>
            <a:fillRect/>
          </a:stretch>
        </p:blipFill>
        <p:spPr>
          <a:xfrm>
            <a:off x="2715899" y="1826649"/>
            <a:ext cx="457240" cy="481626"/>
          </a:xfrm>
          <a:prstGeom prst="rect">
            <a:avLst/>
          </a:prstGeom>
        </p:spPr>
      </p:pic>
      <p:pic>
        <p:nvPicPr>
          <p:cNvPr id="13" name="148"/>
          <p:cNvPicPr>
            <a:picLocks noChangeAspect="1"/>
          </p:cNvPicPr>
          <p:nvPr/>
        </p:nvPicPr>
        <p:blipFill>
          <a:blip r:embed="rId11"/>
          <a:stretch>
            <a:fillRect/>
          </a:stretch>
        </p:blipFill>
        <p:spPr>
          <a:xfrm>
            <a:off x="2435146" y="2363646"/>
            <a:ext cx="1030313" cy="1024217"/>
          </a:xfrm>
          <a:prstGeom prst="rect">
            <a:avLst/>
          </a:prstGeom>
        </p:spPr>
      </p:pic>
      <p:pic>
        <p:nvPicPr>
          <p:cNvPr id="15" name="143"/>
          <p:cNvPicPr>
            <a:picLocks noChangeAspect="1"/>
          </p:cNvPicPr>
          <p:nvPr/>
        </p:nvPicPr>
        <p:blipFill>
          <a:blip r:embed="rId12"/>
          <a:stretch>
            <a:fillRect/>
          </a:stretch>
        </p:blipFill>
        <p:spPr>
          <a:xfrm>
            <a:off x="4160684" y="554436"/>
            <a:ext cx="896190" cy="1012024"/>
          </a:xfrm>
          <a:prstGeom prst="rect">
            <a:avLst/>
          </a:prstGeom>
        </p:spPr>
      </p:pic>
      <p:pic>
        <p:nvPicPr>
          <p:cNvPr id="18" name="146"/>
          <p:cNvPicPr>
            <a:picLocks noChangeAspect="1"/>
          </p:cNvPicPr>
          <p:nvPr/>
        </p:nvPicPr>
        <p:blipFill>
          <a:blip r:embed="rId13"/>
          <a:stretch>
            <a:fillRect/>
          </a:stretch>
        </p:blipFill>
        <p:spPr>
          <a:xfrm>
            <a:off x="5188076" y="505654"/>
            <a:ext cx="969348" cy="1091279"/>
          </a:xfrm>
          <a:prstGeom prst="rect">
            <a:avLst/>
          </a:prstGeom>
        </p:spPr>
      </p:pic>
      <p:pic>
        <p:nvPicPr>
          <p:cNvPr id="21" name="145"/>
          <p:cNvPicPr>
            <a:picLocks noChangeAspect="1"/>
          </p:cNvPicPr>
          <p:nvPr/>
        </p:nvPicPr>
        <p:blipFill>
          <a:blip r:embed="rId14"/>
          <a:stretch>
            <a:fillRect/>
          </a:stretch>
        </p:blipFill>
        <p:spPr>
          <a:xfrm>
            <a:off x="6328553" y="632953"/>
            <a:ext cx="768163" cy="883997"/>
          </a:xfrm>
          <a:prstGeom prst="rect">
            <a:avLst/>
          </a:prstGeom>
        </p:spPr>
      </p:pic>
      <p:pic>
        <p:nvPicPr>
          <p:cNvPr id="24" name="144"/>
          <p:cNvPicPr>
            <a:picLocks noChangeAspect="1"/>
          </p:cNvPicPr>
          <p:nvPr/>
        </p:nvPicPr>
        <p:blipFill>
          <a:blip r:embed="rId15"/>
          <a:stretch>
            <a:fillRect/>
          </a:stretch>
        </p:blipFill>
        <p:spPr>
          <a:xfrm>
            <a:off x="7390792" y="608178"/>
            <a:ext cx="768163" cy="890093"/>
          </a:xfrm>
          <a:prstGeom prst="rect">
            <a:avLst/>
          </a:prstGeom>
        </p:spPr>
      </p:pic>
      <p:pic>
        <p:nvPicPr>
          <p:cNvPr id="29" name="149"/>
          <p:cNvPicPr>
            <a:picLocks noChangeAspect="1"/>
          </p:cNvPicPr>
          <p:nvPr/>
        </p:nvPicPr>
        <p:blipFill rotWithShape="1">
          <a:blip r:embed="rId16" cstate="screen"/>
          <a:srcRect t="-10904" r="-11007"/>
          <a:stretch>
            <a:fillRect/>
          </a:stretch>
        </p:blipFill>
        <p:spPr>
          <a:xfrm>
            <a:off x="1798063" y="817084"/>
            <a:ext cx="1219200" cy="578451"/>
          </a:xfrm>
          <a:prstGeom prst="rect">
            <a:avLst/>
          </a:prstGeom>
        </p:spPr>
      </p:pic>
      <p:pic>
        <p:nvPicPr>
          <p:cNvPr id="30" name="3"/>
          <p:cNvPicPr>
            <a:picLocks noChangeAspect="1"/>
          </p:cNvPicPr>
          <p:nvPr/>
        </p:nvPicPr>
        <p:blipFill rotWithShape="1">
          <a:blip r:embed="rId17" cstate="email"/>
          <a:srcRect/>
          <a:stretch>
            <a:fillRect/>
          </a:stretch>
        </p:blipFill>
        <p:spPr>
          <a:xfrm rot="16200000">
            <a:off x="5919850" y="-1153456"/>
            <a:ext cx="352299" cy="5802530"/>
          </a:xfrm>
          <a:prstGeom prst="rect">
            <a:avLst/>
          </a:prstGeom>
        </p:spPr>
      </p:pic>
      <p:pic>
        <p:nvPicPr>
          <p:cNvPr id="31" name="4"/>
          <p:cNvPicPr>
            <a:picLocks noChangeAspect="1"/>
          </p:cNvPicPr>
          <p:nvPr/>
        </p:nvPicPr>
        <p:blipFill rotWithShape="1">
          <a:blip r:embed="rId17" cstate="email"/>
          <a:srcRect/>
          <a:stretch>
            <a:fillRect/>
          </a:stretch>
        </p:blipFill>
        <p:spPr>
          <a:xfrm rot="5400000" flipV="1">
            <a:off x="5989586" y="1838160"/>
            <a:ext cx="352299" cy="5802531"/>
          </a:xfrm>
          <a:prstGeom prst="rect">
            <a:avLst/>
          </a:prstGeom>
        </p:spPr>
      </p:pic>
      <p:pic>
        <p:nvPicPr>
          <p:cNvPr id="37" name="1"/>
          <p:cNvPicPr>
            <a:picLocks noChangeAspect="1"/>
          </p:cNvPicPr>
          <p:nvPr/>
        </p:nvPicPr>
        <p:blipFill>
          <a:blip r:embed="rId18" cstate="email"/>
          <a:stretch>
            <a:fillRect/>
          </a:stretch>
        </p:blipFill>
        <p:spPr>
          <a:xfrm flipH="1">
            <a:off x="-1" y="-1"/>
            <a:ext cx="2889009" cy="1758721"/>
          </a:xfrm>
          <a:prstGeom prst="rect">
            <a:avLst/>
          </a:prstGeom>
        </p:spPr>
      </p:pic>
      <p:sp>
        <p:nvSpPr>
          <p:cNvPr id="25" name="矩形 7"/>
          <p:cNvSpPr/>
          <p:nvPr/>
        </p:nvSpPr>
        <p:spPr>
          <a:xfrm>
            <a:off x="2944519" y="2358702"/>
            <a:ext cx="6560816" cy="199725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1" u="none" strike="noStrike" kern="1200" cap="none" spc="100" normalizeH="0" baseline="0" noProof="0" dirty="0" err="1">
                <a:ln w="22225">
                  <a:solidFill>
                    <a:srgbClr val="FF0000"/>
                  </a:solidFill>
                  <a:prstDash val="solid"/>
                </a:ln>
                <a:solidFill>
                  <a:srgbClr val="FF0000"/>
                </a:solidFill>
                <a:effectLst/>
                <a:uLnTx/>
                <a:uFillTx/>
                <a:latin typeface="Times New Roman" panose="02020603050405020304" charset="0"/>
                <a:ea typeface="+mn-ea"/>
                <a:cs typeface="Times New Roman" panose="02020603050405020304" charset="0"/>
                <a:sym typeface="+mn-ea"/>
              </a:rPr>
              <a:t>Bài</a:t>
            </a:r>
            <a:r>
              <a:rPr kumimoji="0" lang="en-US" sz="6000" b="1" i="1" u="none" strike="noStrike" kern="1200" cap="none" spc="100" normalizeH="0" baseline="0" noProof="0" dirty="0">
                <a:ln w="22225">
                  <a:solidFill>
                    <a:srgbClr val="FF0000"/>
                  </a:solidFill>
                  <a:prstDash val="solid"/>
                </a:ln>
                <a:solidFill>
                  <a:srgbClr val="FF0000"/>
                </a:solidFill>
                <a:effectLst/>
                <a:uLnTx/>
                <a:uFillTx/>
                <a:latin typeface="Times New Roman" panose="02020603050405020304" charset="0"/>
                <a:ea typeface="+mn-ea"/>
                <a:cs typeface="Times New Roman" panose="02020603050405020304" charset="0"/>
                <a:sym typeface="+mn-ea"/>
              </a:rPr>
              <a:t> 35: </a:t>
            </a:r>
            <a:r>
              <a:rPr kumimoji="0" lang="en-US" sz="6000" b="1" i="1" u="none" strike="noStrike" kern="1200" cap="none" spc="100" normalizeH="0" baseline="0" noProof="0" dirty="0" err="1">
                <a:ln w="22225">
                  <a:solidFill>
                    <a:srgbClr val="FF0000"/>
                  </a:solidFill>
                  <a:prstDash val="solid"/>
                </a:ln>
                <a:solidFill>
                  <a:srgbClr val="FF0000"/>
                </a:solidFill>
                <a:effectLst/>
                <a:uLnTx/>
                <a:uFillTx/>
                <a:latin typeface="Times New Roman" panose="02020603050405020304" charset="0"/>
                <a:ea typeface="+mn-ea"/>
                <a:cs typeface="Times New Roman" panose="02020603050405020304" charset="0"/>
                <a:sym typeface="+mn-ea"/>
              </a:rPr>
              <a:t>Ôn</a:t>
            </a:r>
            <a:r>
              <a:rPr kumimoji="0" lang="en-US" sz="6000" b="1" i="1" u="none" strike="noStrike" kern="1200" cap="none" spc="100" normalizeH="0" baseline="0" noProof="0" dirty="0">
                <a:ln w="22225">
                  <a:solidFill>
                    <a:srgbClr val="FF0000"/>
                  </a:solidFill>
                  <a:prstDash val="solid"/>
                </a:ln>
                <a:solidFill>
                  <a:srgbClr val="FF0000"/>
                </a:solidFill>
                <a:effectLst/>
                <a:uLnTx/>
                <a:uFillTx/>
                <a:latin typeface="Times New Roman" panose="02020603050405020304" charset="0"/>
                <a:ea typeface="+mn-ea"/>
                <a:cs typeface="Times New Roman" panose="02020603050405020304" charset="0"/>
                <a:sym typeface="+mn-ea"/>
              </a:rPr>
              <a:t> </a:t>
            </a:r>
            <a:r>
              <a:rPr kumimoji="0" lang="en-US" sz="6000" b="1" i="1" u="none" strike="noStrike" kern="1200" cap="none" spc="100" normalizeH="0" baseline="0" noProof="0" dirty="0" err="1">
                <a:ln w="22225">
                  <a:solidFill>
                    <a:srgbClr val="FF0000"/>
                  </a:solidFill>
                  <a:prstDash val="solid"/>
                </a:ln>
                <a:solidFill>
                  <a:srgbClr val="FF0000"/>
                </a:solidFill>
                <a:effectLst/>
                <a:uLnTx/>
                <a:uFillTx/>
                <a:latin typeface="Times New Roman" panose="02020603050405020304" charset="0"/>
                <a:ea typeface="+mn-ea"/>
                <a:cs typeface="Times New Roman" panose="02020603050405020304" charset="0"/>
                <a:sym typeface="+mn-ea"/>
              </a:rPr>
              <a:t>tập</a:t>
            </a:r>
            <a:r>
              <a:rPr kumimoji="0" lang="en-US" sz="6000" b="1" i="1" u="none" strike="noStrike" kern="1200" cap="none" spc="100" normalizeH="0" baseline="0" noProof="0" dirty="0">
                <a:ln w="22225">
                  <a:solidFill>
                    <a:srgbClr val="FF0000"/>
                  </a:solidFill>
                  <a:prstDash val="solid"/>
                </a:ln>
                <a:solidFill>
                  <a:srgbClr val="FF0000"/>
                </a:solidFill>
                <a:effectLst/>
                <a:uLnTx/>
                <a:uFillTx/>
                <a:latin typeface="Times New Roman" panose="02020603050405020304" charset="0"/>
                <a:ea typeface="+mn-ea"/>
                <a:cs typeface="Times New Roman" panose="02020603050405020304" charset="0"/>
                <a:sym typeface="+mn-ea"/>
              </a:rPr>
              <a:t> </a:t>
            </a:r>
            <a:r>
              <a:rPr kumimoji="0" lang="en-US" sz="6000" b="1" i="1" u="none" strike="noStrike" kern="1200" cap="none" spc="100" normalizeH="0" baseline="0" noProof="0" dirty="0" err="1">
                <a:ln w="22225">
                  <a:solidFill>
                    <a:srgbClr val="FF0000"/>
                  </a:solidFill>
                  <a:prstDash val="solid"/>
                </a:ln>
                <a:solidFill>
                  <a:srgbClr val="FF0000"/>
                </a:solidFill>
                <a:effectLst/>
                <a:uLnTx/>
                <a:uFillTx/>
                <a:latin typeface="Times New Roman" panose="02020603050405020304" charset="0"/>
                <a:ea typeface="+mn-ea"/>
                <a:cs typeface="Times New Roman" panose="02020603050405020304" charset="0"/>
                <a:sym typeface="+mn-ea"/>
              </a:rPr>
              <a:t>đo</a:t>
            </a:r>
            <a:r>
              <a:rPr kumimoji="0" lang="en-US" sz="6000" b="1" i="1" u="none" strike="noStrike" kern="1200" cap="none" spc="100" normalizeH="0" noProof="0" dirty="0">
                <a:ln w="22225">
                  <a:solidFill>
                    <a:srgbClr val="FF0000"/>
                  </a:solidFill>
                  <a:prstDash val="solid"/>
                </a:ln>
                <a:solidFill>
                  <a:srgbClr val="FF0000"/>
                </a:solidFill>
                <a:effectLst/>
                <a:uLnTx/>
                <a:uFillTx/>
                <a:latin typeface="Times New Roman" panose="02020603050405020304" charset="0"/>
                <a:ea typeface="+mn-ea"/>
                <a:cs typeface="Times New Roman" panose="02020603050405020304" charset="0"/>
                <a:sym typeface="+mn-ea"/>
              </a:rPr>
              <a:t> </a:t>
            </a:r>
            <a:r>
              <a:rPr kumimoji="0" lang="en-US" sz="6000" b="1" i="1" u="none" strike="noStrike" kern="1200" cap="none" spc="100" normalizeH="0" noProof="0" dirty="0" err="1">
                <a:ln w="22225">
                  <a:solidFill>
                    <a:srgbClr val="FF0000"/>
                  </a:solidFill>
                  <a:prstDash val="solid"/>
                </a:ln>
                <a:solidFill>
                  <a:srgbClr val="FF0000"/>
                </a:solidFill>
                <a:effectLst/>
                <a:uLnTx/>
                <a:uFillTx/>
                <a:latin typeface="Times New Roman" panose="02020603050405020304" charset="0"/>
                <a:ea typeface="+mn-ea"/>
                <a:cs typeface="Times New Roman" panose="02020603050405020304" charset="0"/>
                <a:sym typeface="+mn-ea"/>
              </a:rPr>
              <a:t>lường</a:t>
            </a:r>
            <a:endParaRPr kumimoji="0" lang="zh-CN" altLang="en-US" sz="6000" b="1" i="0" u="none" strike="noStrike" kern="1200" cap="none" spc="0" normalizeH="0" baseline="0" noProof="0" dirty="0">
              <a:ln>
                <a:noFill/>
              </a:ln>
              <a:solidFill>
                <a:srgbClr val="FBEEC9">
                  <a:lumMod val="75000"/>
                </a:srgbClr>
              </a:solidFill>
              <a:effectLst/>
              <a:uLnTx/>
              <a:uFillTx/>
              <a:latin typeface="Times New Roman" panose="02020603050405020304" charset="0"/>
              <a:ea typeface="华文楷体" panose="02010600040101010101" pitchFamily="2" charset="-122"/>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childTnLst>
                                </p:cTn>
                              </p:par>
                              <p:par>
                                <p:cTn id="15" presetID="2" presetClass="entr" presetSubtype="8" fill="hold" nodeType="withEffect">
                                  <p:stCondLst>
                                    <p:cond delay="25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0-#ppt_w/2"/>
                                          </p:val>
                                        </p:tav>
                                        <p:tav tm="100000">
                                          <p:val>
                                            <p:strVal val="#ppt_x"/>
                                          </p:val>
                                        </p:tav>
                                      </p:tavLst>
                                    </p:anim>
                                    <p:anim calcmode="lin" valueType="num">
                                      <p:cBhvr additive="base">
                                        <p:cTn id="27" dur="75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1+#ppt_w/2"/>
                                          </p:val>
                                        </p:tav>
                                        <p:tav tm="100000">
                                          <p:val>
                                            <p:strVal val="#ppt_x"/>
                                          </p:val>
                                        </p:tav>
                                      </p:tavLst>
                                    </p:anim>
                                    <p:anim calcmode="lin" valueType="num">
                                      <p:cBhvr additive="base">
                                        <p:cTn id="31" dur="75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par>
                                <p:cTn id="36" presetID="22" presetClass="entr" presetSubtype="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par>
                                <p:cTn id="39" presetID="47"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2000"/>
                                        <p:tgtEl>
                                          <p:spTgt spid="37"/>
                                        </p:tgtEl>
                                      </p:cBhvr>
                                    </p:animEffect>
                                    <p:anim calcmode="lin" valueType="num">
                                      <p:cBhvr>
                                        <p:cTn id="42" dur="2000" fill="hold"/>
                                        <p:tgtEl>
                                          <p:spTgt spid="37"/>
                                        </p:tgtEl>
                                        <p:attrNameLst>
                                          <p:attrName>ppt_x</p:attrName>
                                        </p:attrNameLst>
                                      </p:cBhvr>
                                      <p:tavLst>
                                        <p:tav tm="0">
                                          <p:val>
                                            <p:strVal val="#ppt_x"/>
                                          </p:val>
                                        </p:tav>
                                        <p:tav tm="100000">
                                          <p:val>
                                            <p:strVal val="#ppt_x"/>
                                          </p:val>
                                        </p:tav>
                                      </p:tavLst>
                                    </p:anim>
                                    <p:anim calcmode="lin" valueType="num">
                                      <p:cBhvr>
                                        <p:cTn id="43" dur="2000" fill="hold"/>
                                        <p:tgtEl>
                                          <p:spTgt spid="3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checkerboard(across)">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p:cNvPicPr>
            <a:picLocks noChangeAspect="1" noChangeArrowheads="1"/>
          </p:cNvPicPr>
          <p:nvPr/>
        </p:nvPicPr>
        <p:blipFill>
          <a:blip r:embed="rId1" cstate="print"/>
          <a:srcRect/>
          <a:stretch>
            <a:fillRect/>
          </a:stretch>
        </p:blipFill>
        <p:spPr bwMode="auto">
          <a:xfrm>
            <a:off x="698254" y="435138"/>
            <a:ext cx="2237784" cy="863493"/>
          </a:xfrm>
          <a:prstGeom prst="rect">
            <a:avLst/>
          </a:prstGeom>
          <a:noFill/>
        </p:spPr>
      </p:pic>
      <p:grpSp>
        <p:nvGrpSpPr>
          <p:cNvPr id="3" name="Group 2"/>
          <p:cNvGrpSpPr/>
          <p:nvPr/>
        </p:nvGrpSpPr>
        <p:grpSpPr>
          <a:xfrm>
            <a:off x="887072" y="3227116"/>
            <a:ext cx="4787639" cy="1135429"/>
            <a:chOff x="3711046" y="3261360"/>
            <a:chExt cx="3598607" cy="85344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47135" b="58073" l="42899" r="69473">
                          <a14:foregroundMark x1="55344" y1="48698" x2="56223" y2="47786"/>
                          <a14:backgroundMark x1="44802" y1="52995" x2="61420" y2="47656"/>
                        </a14:backgroundRemoval>
                      </a14:imgEffect>
                      <a14:imgEffect>
                        <a14:sharpenSoften amount="25000"/>
                      </a14:imgEffect>
                    </a14:imgLayer>
                  </a14:imgProps>
                </a:ext>
              </a:extLst>
            </a:blip>
            <a:srcRect l="42141" t="46691" r="30201" b="41642"/>
            <a:stretch>
              <a:fillRect/>
            </a:stretch>
          </p:blipFill>
          <p:spPr>
            <a:xfrm>
              <a:off x="3711046" y="3261360"/>
              <a:ext cx="3598607" cy="853440"/>
            </a:xfrm>
            <a:prstGeom prst="rect">
              <a:avLst/>
            </a:prstGeom>
          </p:spPr>
        </p:pic>
        <p:sp>
          <p:nvSpPr>
            <p:cNvPr id="5" name="Rounded Rectangle 4"/>
            <p:cNvSpPr/>
            <p:nvPr/>
          </p:nvSpPr>
          <p:spPr>
            <a:xfrm>
              <a:off x="5381625" y="3304699"/>
              <a:ext cx="338138" cy="436245"/>
            </a:xfrm>
            <a:prstGeom prst="roundRect">
              <a:avLst>
                <a:gd name="adj" fmla="val 50000"/>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698254" y="2015950"/>
            <a:ext cx="5063785" cy="2921355"/>
            <a:chOff x="3587499" y="2349023"/>
            <a:chExt cx="3806171" cy="2195823"/>
          </a:xfrm>
        </p:grpSpPr>
        <p:pic>
          <p:nvPicPr>
            <p:cNvPr id="7" name="Picture 6"/>
            <p:cNvPicPr>
              <a:picLocks noChangeAspect="1"/>
            </p:cNvPicPr>
            <p:nvPr/>
          </p:nvPicPr>
          <p:blipFill rotWithShape="1">
            <a:blip r:embed="rId4">
              <a:extLst>
                <a:ext uri="{BEBA8EAE-BF5A-486C-A8C5-ECC9F3942E4B}">
                  <a14:imgProps xmlns:a14="http://schemas.microsoft.com/office/drawing/2010/main">
                    <a14:imgLayer r:embed="rId3">
                      <a14:imgEffect>
                        <a14:backgroundRemoval t="33984" b="54297" l="42899" r="68887">
                          <a14:backgroundMark x1="55051" y1="51172" x2="57467" y2="50911"/>
                          <a14:backgroundMark x1="55344" y1="48307" x2="56442" y2="47656"/>
                        </a14:backgroundRemoval>
                      </a14:imgEffect>
                      <a14:imgEffect>
                        <a14:sharpenSoften amount="25000"/>
                      </a14:imgEffect>
                    </a14:imgLayer>
                  </a14:imgProps>
                </a:ext>
              </a:extLst>
            </a:blip>
            <a:srcRect l="42141" t="33671" r="30201" b="45600"/>
            <a:stretch>
              <a:fillRect/>
            </a:stretch>
          </p:blipFill>
          <p:spPr>
            <a:xfrm rot="607483">
              <a:off x="3795063" y="2349023"/>
              <a:ext cx="3598607" cy="1516381"/>
            </a:xfrm>
            <a:prstGeom prst="rect">
              <a:avLst/>
            </a:prstGeom>
            <a:ln>
              <a:noFill/>
            </a:ln>
          </p:spPr>
        </p:pic>
        <p:sp>
          <p:nvSpPr>
            <p:cNvPr id="8" name="Rectangle 7"/>
            <p:cNvSpPr/>
            <p:nvPr/>
          </p:nvSpPr>
          <p:spPr>
            <a:xfrm rot="611782">
              <a:off x="3587499" y="3790747"/>
              <a:ext cx="3592859" cy="754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540087" y="3187427"/>
            <a:ext cx="4904782" cy="1249171"/>
            <a:chOff x="2496395" y="3780430"/>
            <a:chExt cx="5104680" cy="1300082"/>
          </a:xfrm>
        </p:grpSpPr>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51953" b="66797" l="38214" r="73646">
                          <a14:foregroundMark x1="54466" y1="54167" x2="55930" y2="53385"/>
                          <a14:backgroundMark x1="45315" y1="53125" x2="70498" y2="60677"/>
                        </a14:backgroundRemoval>
                      </a14:imgEffect>
                      <a14:imgEffect>
                        <a14:sharpenSoften amount="25000"/>
                      </a14:imgEffect>
                    </a14:imgLayer>
                  </a14:imgProps>
                </a:ext>
              </a:extLst>
            </a:blip>
            <a:srcRect l="37709" t="52108" r="25792" b="31359"/>
            <a:stretch>
              <a:fillRect/>
            </a:stretch>
          </p:blipFill>
          <p:spPr>
            <a:xfrm>
              <a:off x="2496395" y="3780430"/>
              <a:ext cx="5104680" cy="1300082"/>
            </a:xfrm>
            <a:prstGeom prst="rect">
              <a:avLst/>
            </a:prstGeom>
          </p:spPr>
        </p:pic>
        <p:sp>
          <p:nvSpPr>
            <p:cNvPr id="11" name="Rounded Rectangle 13"/>
            <p:cNvSpPr/>
            <p:nvPr/>
          </p:nvSpPr>
          <p:spPr>
            <a:xfrm>
              <a:off x="4752975" y="3863955"/>
              <a:ext cx="495692" cy="610094"/>
            </a:xfrm>
            <a:prstGeom prst="roundRect">
              <a:avLst>
                <a:gd name="adj" fmla="val 42897"/>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20954280">
            <a:off x="6562054" y="2142404"/>
            <a:ext cx="4904782" cy="2807544"/>
            <a:chOff x="1330600" y="1579529"/>
            <a:chExt cx="5104680" cy="2921968"/>
          </a:xfrm>
          <a:noFill/>
        </p:grpSpPr>
        <p:pic>
          <p:nvPicPr>
            <p:cNvPr id="13" name="Picture 12"/>
            <p:cNvPicPr>
              <a:picLocks noChangeAspect="1"/>
            </p:cNvPicPr>
            <p:nvPr/>
          </p:nvPicPr>
          <p:blipFill rotWithShape="1">
            <a:blip r:embed="rId7">
              <a:extLst>
                <a:ext uri="{BEBA8EAE-BF5A-486C-A8C5-ECC9F3942E4B}">
                  <a14:imgProps xmlns:a14="http://schemas.microsoft.com/office/drawing/2010/main">
                    <a14:imgLayer r:embed="rId6">
                      <a14:imgEffect>
                        <a14:backgroundRemoval t="38021" b="62240" l="39312" r="71962">
                          <a14:backgroundMark x1="55564" y1="60026" x2="55564" y2="60026"/>
                          <a14:backgroundMark x1="54539" y1="58984" x2="56442" y2="59766"/>
                          <a14:backgroundMark x1="54392" y1="57552" x2="55710" y2="58984"/>
                          <a14:backgroundMark x1="52269" y1="57422" x2="58126" y2="59115"/>
                          <a14:backgroundMark x1="53367" y1="52214" x2="57540" y2="54557"/>
                        </a14:backgroundRemoval>
                      </a14:imgEffect>
                      <a14:imgEffect>
                        <a14:sharpenSoften amount="25000"/>
                      </a14:imgEffect>
                    </a14:imgLayer>
                  </a14:imgProps>
                </a:ext>
              </a:extLst>
            </a:blip>
            <a:srcRect l="37709" t="37424" r="25792" b="37409"/>
            <a:stretch>
              <a:fillRect/>
            </a:stretch>
          </p:blipFill>
          <p:spPr>
            <a:xfrm>
              <a:off x="1330600" y="1579529"/>
              <a:ext cx="5104680" cy="1978926"/>
            </a:xfrm>
            <a:prstGeom prst="rect">
              <a:avLst/>
            </a:prstGeom>
            <a:grpFill/>
            <a:ln>
              <a:noFill/>
            </a:ln>
          </p:spPr>
        </p:pic>
        <p:sp>
          <p:nvSpPr>
            <p:cNvPr id="14" name="Rectangle 13"/>
            <p:cNvSpPr/>
            <p:nvPr/>
          </p:nvSpPr>
          <p:spPr>
            <a:xfrm>
              <a:off x="1330600" y="3162301"/>
              <a:ext cx="5104680" cy="133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942517" y="1457454"/>
            <a:ext cx="1631202" cy="551191"/>
            <a:chOff x="974415" y="1351128"/>
            <a:chExt cx="1631202" cy="551191"/>
          </a:xfrm>
        </p:grpSpPr>
        <p:sp>
          <p:nvSpPr>
            <p:cNvPr id="16" name="Rounded Rectangle 26"/>
            <p:cNvSpPr/>
            <p:nvPr/>
          </p:nvSpPr>
          <p:spPr>
            <a:xfrm>
              <a:off x="1586794" y="1445483"/>
              <a:ext cx="736262"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974415" y="1351128"/>
              <a:ext cx="1631202" cy="551191"/>
              <a:chOff x="974415" y="1351128"/>
              <a:chExt cx="1631202" cy="551191"/>
            </a:xfrm>
          </p:grpSpPr>
          <p:sp>
            <p:nvSpPr>
              <p:cNvPr id="18" name="Oval 17"/>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19" name="TextBox 18"/>
              <p:cNvSpPr txBox="1"/>
              <p:nvPr/>
            </p:nvSpPr>
            <p:spPr>
              <a:xfrm>
                <a:off x="1566550" y="1419368"/>
                <a:ext cx="1039067" cy="461665"/>
              </a:xfrm>
              <a:prstGeom prst="rect">
                <a:avLst/>
              </a:prstGeom>
              <a:noFill/>
            </p:spPr>
            <p:txBody>
              <a:bodyPr wrap="none" rtlCol="0">
                <a:spAutoFit/>
              </a:bodyPr>
              <a:lstStyle/>
              <a:p>
                <a:r>
                  <a:rPr lang="en-US" sz="2400" dirty="0"/>
                  <a:t>Đ, S ?</a:t>
                </a:r>
                <a:endParaRPr lang="vi-VN" sz="2400" dirty="0"/>
              </a:p>
            </p:txBody>
          </p:sp>
        </p:grpSp>
      </p:grpSp>
      <p:sp>
        <p:nvSpPr>
          <p:cNvPr id="20" name="TextBox 19"/>
          <p:cNvSpPr txBox="1"/>
          <p:nvPr/>
        </p:nvSpPr>
        <p:spPr>
          <a:xfrm>
            <a:off x="2304574" y="4357029"/>
            <a:ext cx="5430869" cy="2031325"/>
          </a:xfrm>
          <a:prstGeom prst="rect">
            <a:avLst/>
          </a:prstGeom>
          <a:noFill/>
        </p:spPr>
        <p:txBody>
          <a:bodyPr wrap="square" rtlCol="0">
            <a:spAutoFit/>
          </a:bodyPr>
          <a:lstStyle/>
          <a:p>
            <a:pPr>
              <a:lnSpc>
                <a:spcPct val="150000"/>
              </a:lnSpc>
            </a:pPr>
            <a:r>
              <a:rPr lang="en-US" sz="2800" dirty="0"/>
              <a:t>a) </a:t>
            </a:r>
            <a:r>
              <a:rPr lang="en-US" sz="2800" dirty="0" err="1"/>
              <a:t>Gấu</a:t>
            </a:r>
            <a:r>
              <a:rPr lang="en-US" sz="2800" dirty="0"/>
              <a:t> </a:t>
            </a:r>
            <a:r>
              <a:rPr lang="en-US" sz="2800" dirty="0" err="1"/>
              <a:t>bông</a:t>
            </a:r>
            <a:r>
              <a:rPr lang="en-US" sz="2800" dirty="0"/>
              <a:t> </a:t>
            </a:r>
            <a:r>
              <a:rPr lang="en-US" sz="2800" dirty="0" err="1"/>
              <a:t>nặng</a:t>
            </a:r>
            <a:r>
              <a:rPr lang="en-US" sz="2800" dirty="0"/>
              <a:t> </a:t>
            </a:r>
            <a:r>
              <a:rPr lang="en-US" sz="2800" dirty="0" err="1"/>
              <a:t>hơn</a:t>
            </a:r>
            <a:r>
              <a:rPr lang="en-US" sz="2800" dirty="0"/>
              <a:t> </a:t>
            </a:r>
            <a:r>
              <a:rPr lang="en-US" sz="2800" dirty="0" err="1"/>
              <a:t>thỏ</a:t>
            </a:r>
            <a:r>
              <a:rPr lang="en-US" sz="2800" dirty="0"/>
              <a:t> </a:t>
            </a:r>
            <a:r>
              <a:rPr lang="en-US" sz="2800" dirty="0" err="1"/>
              <a:t>bông</a:t>
            </a:r>
            <a:r>
              <a:rPr lang="en-US" sz="2800" dirty="0"/>
              <a:t>.</a:t>
            </a:r>
            <a:endParaRPr lang="en-US" sz="2800" dirty="0"/>
          </a:p>
          <a:p>
            <a:pPr>
              <a:lnSpc>
                <a:spcPct val="150000"/>
              </a:lnSpc>
            </a:pPr>
            <a:r>
              <a:rPr lang="en-US" sz="2800" dirty="0"/>
              <a:t>b) </a:t>
            </a:r>
            <a:r>
              <a:rPr lang="en-US" sz="2800" dirty="0" err="1"/>
              <a:t>Thỏ</a:t>
            </a:r>
            <a:r>
              <a:rPr lang="en-US" sz="2800" dirty="0"/>
              <a:t> </a:t>
            </a:r>
            <a:r>
              <a:rPr lang="en-US" sz="2800" dirty="0" err="1"/>
              <a:t>bông</a:t>
            </a:r>
            <a:r>
              <a:rPr lang="en-US" sz="2800" dirty="0"/>
              <a:t> </a:t>
            </a:r>
            <a:r>
              <a:rPr lang="en-US" sz="2800" dirty="0" err="1"/>
              <a:t>nhẹ</a:t>
            </a:r>
            <a:r>
              <a:rPr lang="en-US" sz="2800" dirty="0"/>
              <a:t> </a:t>
            </a:r>
            <a:r>
              <a:rPr lang="en-US" sz="2800" dirty="0" err="1"/>
              <a:t>hơn</a:t>
            </a:r>
            <a:r>
              <a:rPr lang="en-US" sz="2800" dirty="0"/>
              <a:t> </a:t>
            </a:r>
            <a:r>
              <a:rPr lang="en-US" sz="2800" dirty="0" err="1"/>
              <a:t>sóc</a:t>
            </a:r>
            <a:r>
              <a:rPr lang="en-US" sz="2800" dirty="0"/>
              <a:t> </a:t>
            </a:r>
            <a:r>
              <a:rPr lang="en-US" sz="2800" dirty="0" err="1"/>
              <a:t>bông</a:t>
            </a:r>
            <a:r>
              <a:rPr lang="en-US" sz="2800" dirty="0"/>
              <a:t>.</a:t>
            </a:r>
            <a:endParaRPr lang="en-US" sz="2800" dirty="0"/>
          </a:p>
          <a:p>
            <a:pPr>
              <a:lnSpc>
                <a:spcPct val="150000"/>
              </a:lnSpc>
            </a:pPr>
            <a:r>
              <a:rPr lang="en-US" sz="2800" dirty="0"/>
              <a:t>c) </a:t>
            </a:r>
            <a:r>
              <a:rPr lang="en-US" sz="2800" dirty="0" err="1"/>
              <a:t>Sóc</a:t>
            </a:r>
            <a:r>
              <a:rPr lang="en-US" sz="2800" dirty="0"/>
              <a:t> </a:t>
            </a:r>
            <a:r>
              <a:rPr lang="en-US" sz="2800" dirty="0" err="1"/>
              <a:t>bông</a:t>
            </a:r>
            <a:r>
              <a:rPr lang="en-US" sz="2800" dirty="0"/>
              <a:t> </a:t>
            </a:r>
            <a:r>
              <a:rPr lang="en-US" sz="2800" dirty="0" err="1"/>
              <a:t>nhẹ</a:t>
            </a:r>
            <a:r>
              <a:rPr lang="en-US" sz="2800" dirty="0"/>
              <a:t> </a:t>
            </a:r>
            <a:r>
              <a:rPr lang="en-US" sz="2800" dirty="0" err="1"/>
              <a:t>hơn</a:t>
            </a:r>
            <a:r>
              <a:rPr lang="en-US" sz="2800" dirty="0"/>
              <a:t> </a:t>
            </a:r>
            <a:r>
              <a:rPr lang="en-US" sz="2800" dirty="0" err="1"/>
              <a:t>gấu</a:t>
            </a:r>
            <a:r>
              <a:rPr lang="en-US" sz="2800" dirty="0"/>
              <a:t> </a:t>
            </a:r>
            <a:r>
              <a:rPr lang="en-US" sz="2800" dirty="0" err="1"/>
              <a:t>bông</a:t>
            </a:r>
            <a:r>
              <a:rPr lang="en-US" sz="2800" dirty="0"/>
              <a:t>.</a:t>
            </a:r>
            <a:endParaRPr lang="vi-VN" sz="2800" dirty="0"/>
          </a:p>
        </p:txBody>
      </p:sp>
      <p:sp>
        <p:nvSpPr>
          <p:cNvPr id="21" name="Rounded Rectangle 29"/>
          <p:cNvSpPr/>
          <p:nvPr/>
        </p:nvSpPr>
        <p:spPr>
          <a:xfrm>
            <a:off x="7735443" y="4405193"/>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sp>
        <p:nvSpPr>
          <p:cNvPr id="22" name="Rounded Rectangle 30"/>
          <p:cNvSpPr/>
          <p:nvPr/>
        </p:nvSpPr>
        <p:spPr>
          <a:xfrm>
            <a:off x="7735443" y="5072440"/>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sp>
        <p:nvSpPr>
          <p:cNvPr id="23" name="Rounded Rectangle 31"/>
          <p:cNvSpPr/>
          <p:nvPr/>
        </p:nvSpPr>
        <p:spPr>
          <a:xfrm>
            <a:off x="7735443" y="5758035"/>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sp>
        <p:nvSpPr>
          <p:cNvPr id="24" name="TextBox 23"/>
          <p:cNvSpPr txBox="1"/>
          <p:nvPr/>
        </p:nvSpPr>
        <p:spPr>
          <a:xfrm>
            <a:off x="7808746" y="4452073"/>
            <a:ext cx="407484" cy="461665"/>
          </a:xfrm>
          <a:prstGeom prst="rect">
            <a:avLst/>
          </a:prstGeom>
          <a:solidFill>
            <a:schemeClr val="bg1"/>
          </a:solidFill>
        </p:spPr>
        <p:txBody>
          <a:bodyPr wrap="none" rtlCol="0">
            <a:spAutoFit/>
          </a:bodyPr>
          <a:lstStyle/>
          <a:p>
            <a:r>
              <a:rPr lang="en-US" sz="2400" dirty="0">
                <a:solidFill>
                  <a:srgbClr val="E75B42"/>
                </a:solidFill>
              </a:rPr>
              <a:t>Đ</a:t>
            </a:r>
            <a:endParaRPr lang="vi-VN" sz="2400" dirty="0">
              <a:solidFill>
                <a:srgbClr val="E75B42"/>
              </a:solidFill>
            </a:endParaRPr>
          </a:p>
        </p:txBody>
      </p:sp>
      <p:sp>
        <p:nvSpPr>
          <p:cNvPr id="25" name="TextBox 24"/>
          <p:cNvSpPr txBox="1"/>
          <p:nvPr/>
        </p:nvSpPr>
        <p:spPr>
          <a:xfrm>
            <a:off x="7808746" y="5116852"/>
            <a:ext cx="389850" cy="461665"/>
          </a:xfrm>
          <a:prstGeom prst="rect">
            <a:avLst/>
          </a:prstGeom>
          <a:solidFill>
            <a:schemeClr val="bg1"/>
          </a:solidFill>
        </p:spPr>
        <p:txBody>
          <a:bodyPr wrap="none" rtlCol="0">
            <a:spAutoFit/>
          </a:bodyPr>
          <a:lstStyle/>
          <a:p>
            <a:r>
              <a:rPr lang="en-US" sz="2400" dirty="0">
                <a:solidFill>
                  <a:srgbClr val="E75B42"/>
                </a:solidFill>
              </a:rPr>
              <a:t>S</a:t>
            </a:r>
            <a:endParaRPr lang="vi-VN" sz="2400" dirty="0">
              <a:solidFill>
                <a:srgbClr val="E75B42"/>
              </a:solidFill>
            </a:endParaRPr>
          </a:p>
        </p:txBody>
      </p:sp>
      <p:sp>
        <p:nvSpPr>
          <p:cNvPr id="26" name="TextBox 25"/>
          <p:cNvSpPr txBox="1"/>
          <p:nvPr/>
        </p:nvSpPr>
        <p:spPr>
          <a:xfrm>
            <a:off x="7808746" y="5804886"/>
            <a:ext cx="407484" cy="461665"/>
          </a:xfrm>
          <a:prstGeom prst="rect">
            <a:avLst/>
          </a:prstGeom>
          <a:solidFill>
            <a:schemeClr val="bg1"/>
          </a:solidFill>
        </p:spPr>
        <p:txBody>
          <a:bodyPr wrap="none" rtlCol="0">
            <a:spAutoFit/>
          </a:bodyPr>
          <a:lstStyle/>
          <a:p>
            <a:r>
              <a:rPr lang="en-US" sz="2400" dirty="0">
                <a:solidFill>
                  <a:srgbClr val="E75B42"/>
                </a:solidFill>
              </a:rPr>
              <a:t>Đ</a:t>
            </a:r>
            <a:endParaRPr lang="vi-VN" sz="2400" dirty="0">
              <a:solidFill>
                <a:srgbClr val="E75B42"/>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fade">
                                      <p:cBhvr>
                                        <p:cTn id="28" dur="500"/>
                                        <p:tgtEl>
                                          <p:spTgt spid="20">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xEl>
                                              <p:pRg st="1" end="1"/>
                                            </p:txEl>
                                          </p:spTgt>
                                        </p:tgtEl>
                                        <p:attrNameLst>
                                          <p:attrName>style.visibility</p:attrName>
                                        </p:attrNameLst>
                                      </p:cBhvr>
                                      <p:to>
                                        <p:strVal val="visible"/>
                                      </p:to>
                                    </p:set>
                                    <p:animEffect transition="in" filter="fade">
                                      <p:cBhvr>
                                        <p:cTn id="31" dur="500"/>
                                        <p:tgtEl>
                                          <p:spTgt spid="20">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500"/>
                                        <p:tgtEl>
                                          <p:spTgt spid="20">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720000">
                                      <p:cBhvr>
                                        <p:cTn id="47" dur="2000" fill="hold"/>
                                        <p:tgtEl>
                                          <p:spTgt spid="6"/>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720000">
                                      <p:cBhvr>
                                        <p:cTn id="56" dur="2000" fill="hold"/>
                                        <p:tgtEl>
                                          <p:spTgt spid="12"/>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21" grpId="0" animBg="1"/>
      <p:bldP spid="22" grpId="0" animBg="1"/>
      <p:bldP spid="23"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30593" y="607860"/>
            <a:ext cx="1816555" cy="560681"/>
            <a:chOff x="974415" y="1351128"/>
            <a:chExt cx="1816555" cy="560681"/>
          </a:xfrm>
        </p:grpSpPr>
        <p:sp>
          <p:nvSpPr>
            <p:cNvPr id="3" name="Oval 2"/>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p:cNvSpPr txBox="1"/>
            <p:nvPr/>
          </p:nvSpPr>
          <p:spPr>
            <a:xfrm>
              <a:off x="1586794" y="1388589"/>
              <a:ext cx="1204176" cy="523220"/>
            </a:xfrm>
            <a:prstGeom prst="rect">
              <a:avLst/>
            </a:prstGeom>
            <a:noFill/>
          </p:spPr>
          <p:txBody>
            <a:bodyPr wrap="none" rtlCol="0">
              <a:spAutoFit/>
            </a:bodyPr>
            <a:lstStyle/>
            <a:p>
              <a:r>
                <a:rPr lang="en-US" sz="2800" dirty="0" err="1"/>
                <a:t>Tính</a:t>
              </a:r>
              <a:r>
                <a:rPr lang="en-US" sz="2800" dirty="0"/>
                <a:t> ?</a:t>
              </a:r>
              <a:endParaRPr lang="vi-VN" sz="2800" dirty="0"/>
            </a:p>
          </p:txBody>
        </p:sp>
      </p:grpSp>
      <p:sp>
        <p:nvSpPr>
          <p:cNvPr id="5" name="TextBox 4"/>
          <p:cNvSpPr txBox="1"/>
          <p:nvPr/>
        </p:nvSpPr>
        <p:spPr>
          <a:xfrm>
            <a:off x="1030593" y="1523114"/>
            <a:ext cx="10138396" cy="2677656"/>
          </a:xfrm>
          <a:prstGeom prst="rect">
            <a:avLst/>
          </a:prstGeom>
          <a:noFill/>
        </p:spPr>
        <p:txBody>
          <a:bodyPr wrap="square" rtlCol="0">
            <a:spAutoFit/>
          </a:bodyPr>
          <a:lstStyle/>
          <a:p>
            <a:pPr>
              <a:lnSpc>
                <a:spcPct val="150000"/>
              </a:lnSpc>
            </a:pPr>
            <a:r>
              <a:rPr lang="en-US" sz="2800" dirty="0"/>
              <a:t>19 kg + 25 kg = </a:t>
            </a:r>
            <a:r>
              <a:rPr lang="en-US" sz="2800" b="1" dirty="0">
                <a:solidFill>
                  <a:srgbClr val="E75B42"/>
                </a:solidFill>
              </a:rPr>
              <a:t>44 kg                     </a:t>
            </a:r>
            <a:r>
              <a:rPr lang="en-US" sz="2800" dirty="0"/>
              <a:t>35 kg + 28 kg = </a:t>
            </a:r>
            <a:r>
              <a:rPr lang="en-US" sz="2800" b="1" dirty="0">
                <a:solidFill>
                  <a:srgbClr val="E75B42"/>
                </a:solidFill>
              </a:rPr>
              <a:t>63 kg </a:t>
            </a:r>
            <a:endParaRPr lang="en-US" sz="2800" b="1" dirty="0">
              <a:solidFill>
                <a:srgbClr val="E75B42"/>
              </a:solidFill>
            </a:endParaRPr>
          </a:p>
          <a:p>
            <a:pPr>
              <a:lnSpc>
                <a:spcPct val="150000"/>
              </a:lnSpc>
            </a:pPr>
            <a:r>
              <a:rPr lang="en-US" sz="2800" dirty="0"/>
              <a:t>63 kg – 28 kg = </a:t>
            </a:r>
            <a:r>
              <a:rPr lang="en-US" sz="2800" b="1" dirty="0">
                <a:solidFill>
                  <a:srgbClr val="E75B42"/>
                </a:solidFill>
              </a:rPr>
              <a:t>35 kg                     </a:t>
            </a:r>
            <a:r>
              <a:rPr lang="en-US" sz="2800" dirty="0"/>
              <a:t>44 kg – 25 kg =  </a:t>
            </a:r>
            <a:r>
              <a:rPr lang="en-US" sz="2800" b="1" dirty="0">
                <a:solidFill>
                  <a:srgbClr val="E75B42"/>
                </a:solidFill>
              </a:rPr>
              <a:t>19 kg</a:t>
            </a:r>
            <a:endParaRPr lang="en-US" sz="2800" b="1" dirty="0">
              <a:solidFill>
                <a:srgbClr val="E75B42"/>
              </a:solidFill>
            </a:endParaRPr>
          </a:p>
          <a:p>
            <a:pPr>
              <a:lnSpc>
                <a:spcPct val="150000"/>
              </a:lnSpc>
            </a:pPr>
            <a:r>
              <a:rPr lang="en-US" sz="2800" dirty="0"/>
              <a:t>                              44 kg – 19 kg = </a:t>
            </a:r>
            <a:r>
              <a:rPr lang="en-US" sz="2800" b="1" dirty="0">
                <a:solidFill>
                  <a:srgbClr val="E75B42"/>
                </a:solidFill>
              </a:rPr>
              <a:t>25 kg</a:t>
            </a:r>
            <a:endParaRPr lang="en-US" sz="2800" b="1" dirty="0">
              <a:solidFill>
                <a:srgbClr val="E75B42"/>
              </a:solidFill>
            </a:endParaRPr>
          </a:p>
          <a:p>
            <a:pPr>
              <a:lnSpc>
                <a:spcPct val="150000"/>
              </a:lnSpc>
            </a:pPr>
            <a:r>
              <a:rPr lang="en-US" sz="2800" dirty="0"/>
              <a:t>                              63 kg – 35 kg = </a:t>
            </a:r>
            <a:r>
              <a:rPr lang="en-US" sz="2800" b="1" dirty="0">
                <a:solidFill>
                  <a:srgbClr val="E75B42"/>
                </a:solidFill>
              </a:rPr>
              <a:t>28 kg</a:t>
            </a:r>
            <a:endParaRPr lang="en-US" sz="2800" b="1" dirty="0">
              <a:solidFill>
                <a:srgbClr val="E75B42"/>
              </a:solidFill>
            </a:endParaRPr>
          </a:p>
        </p:txBody>
      </p:sp>
      <p:sp>
        <p:nvSpPr>
          <p:cNvPr id="6" name="Rectangle 5"/>
          <p:cNvSpPr/>
          <p:nvPr/>
        </p:nvSpPr>
        <p:spPr>
          <a:xfrm>
            <a:off x="3642980" y="1675514"/>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42980" y="2287227"/>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5580" y="1675514"/>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5580" y="2287227"/>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38580" y="2981570"/>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38580" y="359328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49785" y="3476870"/>
            <a:ext cx="8956141" cy="3473532"/>
            <a:chOff x="-292314" y="4483198"/>
            <a:chExt cx="6584346" cy="2553660"/>
          </a:xfrm>
        </p:grpSpPr>
        <p:pic>
          <p:nvPicPr>
            <p:cNvPr id="13" name="Picture 4" descr="Hình ảnh Cờ Lê Trắng Mạnh Mẽ Cờ Lê Vặn ốc Vít Hoạt Hình Minh Họa, Vít, Công  Cụ Vẽ Tay Minh Họa, Công Cụ Cải Thiện Nhà miễn phí tải tập"/>
            <p:cNvPicPr>
              <a:picLocks noChangeAspect="1" noChangeArrowheads="1"/>
            </p:cNvPicPr>
            <p:nvPr/>
          </p:nvPicPr>
          <p:blipFill>
            <a:blip r:embed="rId1" cstate="hqprint">
              <a:clrChange>
                <a:clrFrom>
                  <a:srgbClr val="F5F5F5"/>
                </a:clrFrom>
                <a:clrTo>
                  <a:srgbClr val="F5F5F5">
                    <a:alpha val="0"/>
                  </a:srgbClr>
                </a:clrTo>
              </a:clrChange>
              <a:extLst>
                <a:ext uri="{BEBA8EAE-BF5A-486C-A8C5-ECC9F3942E4B}">
                  <a14:imgProps xmlns:a14="http://schemas.microsoft.com/office/drawing/2010/main">
                    <a14:imgLayer r:embed="rId2">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ình ảnh Ốc Vít PNG, Vector, PSD, và biểu tượng để tải về miễn phí | pngtree"/>
            <p:cNvPicPr>
              <a:picLocks noChangeAspect="1" noChangeArrowheads="1"/>
            </p:cNvPicPr>
            <p:nvPr/>
          </p:nvPicPr>
          <p:blipFill>
            <a:blip r:embed="rId3" cstate="hq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ช่างหัว, โรงพยาบาล, จับ png - png ช่างหัว, โรงพยาบาล, จับ icon vector"/>
            <p:cNvPicPr>
              <a:picLocks noChangeAspect="1" noChangeArrowheads="1"/>
            </p:cNvPicPr>
            <p:nvPr/>
          </p:nvPicPr>
          <p:blipFill>
            <a:blip r:embed="rId4" cstate="hqprint">
              <a:clrChange>
                <a:clrFrom>
                  <a:srgbClr val="EEEEEE"/>
                </a:clrFrom>
                <a:clrTo>
                  <a:srgbClr val="EEEEEE">
                    <a:alpha val="0"/>
                  </a:srgbClr>
                </a:clrTo>
              </a:clrChang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ช่างหัว, โรงพยาบาล, จับ png - png ช่างหัว, โรงพยาบาล, จับ icon vector"/>
            <p:cNvPicPr>
              <a:picLocks noChangeAspect="1" noChangeArrowheads="1"/>
            </p:cNvPicPr>
            <p:nvPr/>
          </p:nvPicPr>
          <p:blipFill rotWithShape="1">
            <a:blip r:embed="rId6" cstate="hqprint">
              <a:clrChange>
                <a:clrFrom>
                  <a:srgbClr val="EEEEEE"/>
                </a:clrFrom>
                <a:clrTo>
                  <a:srgbClr val="EEEEEE">
                    <a:alpha val="0"/>
                  </a:srgbClr>
                </a:clrTo>
              </a:clrChange>
              <a:extLst>
                <a:ext uri="{BEBA8EAE-BF5A-486C-A8C5-ECC9F3942E4B}">
                  <a14:imgProps xmlns:a14="http://schemas.microsoft.com/office/drawing/2010/main">
                    <a14:imgLayer r:embed="rId7">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a:fillRect/>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ช่างหัว, โรงพยาบาล, จับ png - png ช่างหัว, โรงพยาบาล, จับ icon vector"/>
            <p:cNvPicPr>
              <a:picLocks noChangeAspect="1" noChangeArrowheads="1"/>
            </p:cNvPicPr>
            <p:nvPr/>
          </p:nvPicPr>
          <p:blipFill rotWithShape="1">
            <a:blip r:embed="rId8" cstate="hqprint">
              <a:clrChange>
                <a:clrFrom>
                  <a:srgbClr val="EEEEEE"/>
                </a:clrFrom>
                <a:clrTo>
                  <a:srgbClr val="EEEEEE">
                    <a:alpha val="0"/>
                  </a:srgbClr>
                </a:clrTo>
              </a:clrChange>
              <a:extLst>
                <a:ext uri="{BEBA8EAE-BF5A-486C-A8C5-ECC9F3942E4B}">
                  <a14:imgProps xmlns:a14="http://schemas.microsoft.com/office/drawing/2010/main">
                    <a14:imgLayer r:embed="rId9">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a:fillRect/>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Robots Clipart Yellow - Transparent Background Robot Cartoon Png  Transparent PNG - 581x533 - Free Download on NicePNG"/>
            <p:cNvPicPr>
              <a:picLocks noChangeAspect="1" noChangeArrowheads="1"/>
            </p:cNvPicPr>
            <p:nvPr/>
          </p:nvPicPr>
          <p:blipFill>
            <a:blip r:embed="rId1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88063" y="734122"/>
            <a:ext cx="1635416" cy="560681"/>
            <a:chOff x="974415" y="1351128"/>
            <a:chExt cx="1635416" cy="560681"/>
          </a:xfrm>
        </p:grpSpPr>
        <p:sp>
          <p:nvSpPr>
            <p:cNvPr id="3" name="Rounded Rectangle 2"/>
            <p:cNvSpPr/>
            <p:nvPr/>
          </p:nvSpPr>
          <p:spPr>
            <a:xfrm>
              <a:off x="1586794" y="1445483"/>
              <a:ext cx="610495"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974415" y="1351128"/>
              <a:ext cx="1635416" cy="560681"/>
              <a:chOff x="974415" y="1351128"/>
              <a:chExt cx="1635416" cy="560681"/>
            </a:xfrm>
          </p:grpSpPr>
          <p:sp>
            <p:nvSpPr>
              <p:cNvPr id="5" name="Oval 4"/>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6" name="TextBox 5"/>
              <p:cNvSpPr txBox="1"/>
              <p:nvPr/>
            </p:nvSpPr>
            <p:spPr>
              <a:xfrm>
                <a:off x="1586794" y="1388589"/>
                <a:ext cx="1023037" cy="523220"/>
              </a:xfrm>
              <a:prstGeom prst="rect">
                <a:avLst/>
              </a:prstGeom>
              <a:noFill/>
            </p:spPr>
            <p:txBody>
              <a:bodyPr wrap="none" rtlCol="0">
                <a:spAutoFit/>
              </a:bodyPr>
              <a:lstStyle/>
              <a:p>
                <a:r>
                  <a:rPr lang="en-US" sz="2800" dirty="0" err="1"/>
                  <a:t>Số</a:t>
                </a:r>
                <a:r>
                  <a:rPr lang="en-US" sz="2800" dirty="0"/>
                  <a:t>  ?</a:t>
                </a:r>
                <a:endParaRPr lang="vi-VN" sz="2800" dirty="0"/>
              </a:p>
            </p:txBody>
          </p:sp>
        </p:grpSp>
      </p:grpSp>
      <p:grpSp>
        <p:nvGrpSpPr>
          <p:cNvPr id="7" name="Group 6"/>
          <p:cNvGrpSpPr/>
          <p:nvPr/>
        </p:nvGrpSpPr>
        <p:grpSpPr>
          <a:xfrm>
            <a:off x="877230" y="1237910"/>
            <a:ext cx="9563309" cy="3638105"/>
            <a:chOff x="877230" y="1131584"/>
            <a:chExt cx="9563309" cy="3638105"/>
          </a:xfrm>
        </p:grpSpPr>
        <p:grpSp>
          <p:nvGrpSpPr>
            <p:cNvPr id="8" name="Group 7"/>
            <p:cNvGrpSpPr/>
            <p:nvPr/>
          </p:nvGrpSpPr>
          <p:grpSpPr>
            <a:xfrm>
              <a:off x="1433017" y="1131584"/>
              <a:ext cx="9007522" cy="3638105"/>
              <a:chOff x="1433017" y="1131584"/>
              <a:chExt cx="9007522" cy="3638105"/>
            </a:xfrm>
          </p:grpSpPr>
          <p:pic>
            <p:nvPicPr>
              <p:cNvPr id="10" name="Picture 9"/>
              <p:cNvPicPr>
                <a:picLocks noChangeAspect="1"/>
              </p:cNvPicPr>
              <p:nvPr/>
            </p:nvPicPr>
            <p:blipFill rotWithShape="1">
              <a:blip r:embed="rId1">
                <a:extLst>
                  <a:ext uri="{BEBA8EAE-BF5A-486C-A8C5-ECC9F3942E4B}">
                    <a14:imgProps xmlns:a14="http://schemas.microsoft.com/office/drawing/2010/main">
                      <a14:imgLayer r:embed="rId2">
                        <a14:imgEffect>
                          <a14:sharpenSoften amount="25000"/>
                        </a14:imgEffect>
                      </a14:imgLayer>
                    </a14:imgProps>
                  </a:ext>
                </a:extLst>
              </a:blip>
              <a:srcRect l="15451" t="17293" r="6119" b="27099"/>
              <a:stretch>
                <a:fillRect/>
              </a:stretch>
            </p:blipFill>
            <p:spPr>
              <a:xfrm>
                <a:off x="1433017" y="1178987"/>
                <a:ext cx="9007522" cy="3590702"/>
              </a:xfrm>
              <a:prstGeom prst="rect">
                <a:avLst/>
              </a:prstGeom>
            </p:spPr>
          </p:pic>
          <p:sp>
            <p:nvSpPr>
              <p:cNvPr id="11" name="Rectangle 10"/>
              <p:cNvSpPr/>
              <p:nvPr/>
            </p:nvSpPr>
            <p:spPr>
              <a:xfrm>
                <a:off x="5639382" y="1131584"/>
                <a:ext cx="832513" cy="471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877230" y="1421165"/>
              <a:ext cx="7256836" cy="523220"/>
            </a:xfrm>
            <a:prstGeom prst="rect">
              <a:avLst/>
            </a:prstGeom>
            <a:noFill/>
          </p:spPr>
          <p:txBody>
            <a:bodyPr wrap="square" rtlCol="0">
              <a:spAutoFit/>
            </a:bodyPr>
            <a:lstStyle/>
            <a:p>
              <a:r>
                <a:rPr lang="en-US" sz="2800" dirty="0"/>
                <a:t>a)                                                b)</a:t>
              </a:r>
              <a:endParaRPr lang="vi-VN" sz="2800" dirty="0"/>
            </a:p>
          </p:txBody>
        </p:sp>
      </p:grpSp>
      <p:grpSp>
        <p:nvGrpSpPr>
          <p:cNvPr id="12" name="Group 11"/>
          <p:cNvGrpSpPr/>
          <p:nvPr/>
        </p:nvGrpSpPr>
        <p:grpSpPr>
          <a:xfrm>
            <a:off x="1263658" y="4856583"/>
            <a:ext cx="4127208" cy="1216954"/>
            <a:chOff x="1263658" y="4750257"/>
            <a:chExt cx="4127208" cy="1216954"/>
          </a:xfrm>
        </p:grpSpPr>
        <p:sp>
          <p:nvSpPr>
            <p:cNvPr id="13" name="TextBox 12"/>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a:solidFill>
                    <a:srgbClr val="E75B42"/>
                  </a:solidFill>
                </a:rPr>
                <a:t> </a:t>
              </a:r>
              <a:r>
                <a:rPr lang="en-US" sz="2800" dirty="0"/>
                <a:t>     kg +   </a:t>
              </a:r>
              <a:r>
                <a:rPr lang="en-US" sz="2800" b="1" dirty="0">
                  <a:solidFill>
                    <a:srgbClr val="E75B42"/>
                  </a:solidFill>
                </a:rPr>
                <a:t> </a:t>
              </a:r>
              <a:r>
                <a:rPr lang="en-US" sz="2800" dirty="0"/>
                <a:t>   kg =   </a:t>
              </a:r>
              <a:r>
                <a:rPr lang="en-US" sz="2800" b="1" dirty="0">
                  <a:solidFill>
                    <a:srgbClr val="E75B42"/>
                  </a:solidFill>
                </a:rPr>
                <a:t> </a:t>
              </a:r>
              <a:r>
                <a:rPr lang="en-US" sz="2800" dirty="0"/>
                <a:t>   kg </a:t>
              </a:r>
              <a:endParaRPr lang="en-US" sz="2800" dirty="0"/>
            </a:p>
            <a:p>
              <a:r>
                <a:rPr lang="en-US" sz="2800" dirty="0"/>
                <a:t>Con </a:t>
              </a:r>
              <a:r>
                <a:rPr lang="en-US" sz="2800" dirty="0" err="1"/>
                <a:t>thỏ</a:t>
              </a:r>
              <a:r>
                <a:rPr lang="en-US" sz="2800" dirty="0"/>
                <a:t> </a:t>
              </a:r>
              <a:r>
                <a:rPr lang="en-US" sz="2800" dirty="0" err="1"/>
                <a:t>cân</a:t>
              </a:r>
              <a:r>
                <a:rPr lang="en-US" sz="2800" dirty="0"/>
                <a:t> </a:t>
              </a:r>
              <a:r>
                <a:rPr lang="en-US" sz="2800" dirty="0" err="1"/>
                <a:t>nặng</a:t>
              </a:r>
              <a:r>
                <a:rPr lang="en-US" sz="2800" dirty="0"/>
                <a:t>      kg    </a:t>
              </a:r>
              <a:endParaRPr lang="vi-VN" sz="2800" dirty="0"/>
            </a:p>
          </p:txBody>
        </p:sp>
        <p:sp>
          <p:nvSpPr>
            <p:cNvPr id="14" name="Rounded Rectangle 18"/>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sp>
          <p:nvSpPr>
            <p:cNvPr id="15" name="Rounded Rectangle 19"/>
            <p:cNvSpPr/>
            <p:nvPr/>
          </p:nvSpPr>
          <p:spPr>
            <a:xfrm>
              <a:off x="269171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sp>
          <p:nvSpPr>
            <p:cNvPr id="16" name="Rounded Rectangle 20"/>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sp>
          <p:nvSpPr>
            <p:cNvPr id="17" name="Rounded Rectangle 21"/>
            <p:cNvSpPr/>
            <p:nvPr/>
          </p:nvSpPr>
          <p:spPr>
            <a:xfrm>
              <a:off x="4184452"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grpSp>
      <p:grpSp>
        <p:nvGrpSpPr>
          <p:cNvPr id="18" name="Group 17"/>
          <p:cNvGrpSpPr/>
          <p:nvPr/>
        </p:nvGrpSpPr>
        <p:grpSpPr>
          <a:xfrm>
            <a:off x="6313331" y="4856583"/>
            <a:ext cx="4127208" cy="1216954"/>
            <a:chOff x="1263658" y="4750257"/>
            <a:chExt cx="4127208" cy="1216954"/>
          </a:xfrm>
        </p:grpSpPr>
        <p:sp>
          <p:nvSpPr>
            <p:cNvPr id="19" name="TextBox 18"/>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a:solidFill>
                    <a:srgbClr val="E75B42"/>
                  </a:solidFill>
                </a:rPr>
                <a:t> </a:t>
              </a:r>
              <a:r>
                <a:rPr lang="en-US" sz="2800" dirty="0"/>
                <a:t>     kg -   </a:t>
              </a:r>
              <a:r>
                <a:rPr lang="en-US" sz="2800" b="1" dirty="0">
                  <a:solidFill>
                    <a:srgbClr val="E75B42"/>
                  </a:solidFill>
                </a:rPr>
                <a:t> </a:t>
              </a:r>
              <a:r>
                <a:rPr lang="en-US" sz="2800" dirty="0"/>
                <a:t>   kg =   </a:t>
              </a:r>
              <a:r>
                <a:rPr lang="en-US" sz="2800" b="1" dirty="0">
                  <a:solidFill>
                    <a:srgbClr val="E75B42"/>
                  </a:solidFill>
                </a:rPr>
                <a:t> </a:t>
              </a:r>
              <a:r>
                <a:rPr lang="en-US" sz="2800" dirty="0"/>
                <a:t>   kg </a:t>
              </a:r>
              <a:endParaRPr lang="en-US" sz="2800" dirty="0"/>
            </a:p>
            <a:p>
              <a:r>
                <a:rPr lang="en-US" sz="2800" dirty="0" err="1"/>
                <a:t>Túi</a:t>
              </a:r>
              <a:r>
                <a:rPr lang="en-US" sz="2800" dirty="0"/>
                <a:t> </a:t>
              </a:r>
              <a:r>
                <a:rPr lang="en-US" sz="2800" dirty="0" err="1"/>
                <a:t>gạo</a:t>
              </a:r>
              <a:r>
                <a:rPr lang="en-US" sz="2800" dirty="0"/>
                <a:t> </a:t>
              </a:r>
              <a:r>
                <a:rPr lang="en-US" sz="2800" dirty="0" err="1"/>
                <a:t>cân</a:t>
              </a:r>
              <a:r>
                <a:rPr lang="en-US" sz="2800" dirty="0"/>
                <a:t> </a:t>
              </a:r>
              <a:r>
                <a:rPr lang="en-US" sz="2800" dirty="0" err="1"/>
                <a:t>nặng</a:t>
              </a:r>
              <a:r>
                <a:rPr lang="en-US" sz="2800" dirty="0"/>
                <a:t>      kg    </a:t>
              </a:r>
              <a:endParaRPr lang="vi-VN" sz="2800" dirty="0"/>
            </a:p>
          </p:txBody>
        </p:sp>
        <p:sp>
          <p:nvSpPr>
            <p:cNvPr id="20" name="Rounded Rectangle 25"/>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sp>
          <p:nvSpPr>
            <p:cNvPr id="21" name="Rounded Rectangle 26"/>
            <p:cNvSpPr/>
            <p:nvPr/>
          </p:nvSpPr>
          <p:spPr>
            <a:xfrm>
              <a:off x="263837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sp>
          <p:nvSpPr>
            <p:cNvPr id="22" name="Rounded Rectangle 27"/>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sp>
          <p:nvSpPr>
            <p:cNvPr id="23" name="Rounded Rectangle 28"/>
            <p:cNvSpPr/>
            <p:nvPr/>
          </p:nvSpPr>
          <p:spPr>
            <a:xfrm>
              <a:off x="4143508"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sz="2800" dirty="0">
                <a:solidFill>
                  <a:schemeClr val="tx1"/>
                </a:solidFill>
              </a:endParaRPr>
            </a:p>
          </p:txBody>
        </p:sp>
      </p:grpSp>
      <p:sp>
        <p:nvSpPr>
          <p:cNvPr id="24" name="TextBox 23"/>
          <p:cNvSpPr txBox="1"/>
          <p:nvPr/>
        </p:nvSpPr>
        <p:spPr>
          <a:xfrm>
            <a:off x="1539254" y="4984087"/>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1</a:t>
            </a:r>
            <a:endParaRPr lang="vi-VN" sz="2800" b="1" dirty="0">
              <a:solidFill>
                <a:srgbClr val="E75B42"/>
              </a:solidFill>
            </a:endParaRPr>
          </a:p>
        </p:txBody>
      </p:sp>
      <p:sp>
        <p:nvSpPr>
          <p:cNvPr id="25" name="TextBox 24"/>
          <p:cNvSpPr txBox="1"/>
          <p:nvPr/>
        </p:nvSpPr>
        <p:spPr>
          <a:xfrm>
            <a:off x="2872362" y="4984087"/>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2</a:t>
            </a:r>
            <a:endParaRPr lang="vi-VN" sz="2800" b="1" dirty="0">
              <a:solidFill>
                <a:srgbClr val="E75B42"/>
              </a:solidFill>
            </a:endParaRPr>
          </a:p>
        </p:txBody>
      </p:sp>
      <p:sp>
        <p:nvSpPr>
          <p:cNvPr id="26" name="TextBox 25"/>
          <p:cNvSpPr txBox="1"/>
          <p:nvPr/>
        </p:nvSpPr>
        <p:spPr>
          <a:xfrm>
            <a:off x="4223850" y="4984087"/>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3</a:t>
            </a:r>
            <a:endParaRPr lang="vi-VN" sz="2800" b="1" dirty="0">
              <a:solidFill>
                <a:srgbClr val="E75B42"/>
              </a:solidFill>
            </a:endParaRPr>
          </a:p>
        </p:txBody>
      </p:sp>
      <p:sp>
        <p:nvSpPr>
          <p:cNvPr id="27" name="TextBox 26"/>
          <p:cNvSpPr txBox="1"/>
          <p:nvPr/>
        </p:nvSpPr>
        <p:spPr>
          <a:xfrm>
            <a:off x="4342059" y="5582848"/>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3</a:t>
            </a:r>
            <a:endParaRPr lang="vi-VN" sz="2800" b="1" dirty="0">
              <a:solidFill>
                <a:srgbClr val="E75B42"/>
              </a:solidFill>
            </a:endParaRPr>
          </a:p>
        </p:txBody>
      </p:sp>
      <p:sp>
        <p:nvSpPr>
          <p:cNvPr id="28" name="TextBox 27"/>
          <p:cNvSpPr txBox="1"/>
          <p:nvPr/>
        </p:nvSpPr>
        <p:spPr>
          <a:xfrm>
            <a:off x="6599008" y="4996319"/>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5</a:t>
            </a:r>
            <a:endParaRPr lang="vi-VN" sz="2800" b="1" dirty="0">
              <a:solidFill>
                <a:srgbClr val="E75B42"/>
              </a:solidFill>
            </a:endParaRPr>
          </a:p>
        </p:txBody>
      </p:sp>
      <p:sp>
        <p:nvSpPr>
          <p:cNvPr id="29" name="TextBox 28"/>
          <p:cNvSpPr txBox="1"/>
          <p:nvPr/>
        </p:nvSpPr>
        <p:spPr>
          <a:xfrm>
            <a:off x="7849639" y="4996319"/>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1</a:t>
            </a:r>
            <a:endParaRPr lang="vi-VN" sz="2800" b="1" dirty="0">
              <a:solidFill>
                <a:srgbClr val="E75B42"/>
              </a:solidFill>
            </a:endParaRPr>
          </a:p>
        </p:txBody>
      </p:sp>
      <p:sp>
        <p:nvSpPr>
          <p:cNvPr id="30" name="TextBox 29"/>
          <p:cNvSpPr txBox="1"/>
          <p:nvPr/>
        </p:nvSpPr>
        <p:spPr>
          <a:xfrm>
            <a:off x="9273500" y="4996319"/>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4</a:t>
            </a:r>
            <a:endParaRPr lang="vi-VN" sz="2800" b="1" dirty="0">
              <a:solidFill>
                <a:srgbClr val="E75B42"/>
              </a:solidFill>
            </a:endParaRPr>
          </a:p>
        </p:txBody>
      </p:sp>
      <p:sp>
        <p:nvSpPr>
          <p:cNvPr id="31" name="TextBox 30"/>
          <p:cNvSpPr txBox="1"/>
          <p:nvPr/>
        </p:nvSpPr>
        <p:spPr>
          <a:xfrm>
            <a:off x="9349700" y="5582848"/>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4</a:t>
            </a:r>
            <a:endParaRPr lang="vi-VN" sz="2800" b="1" dirty="0">
              <a:solidFill>
                <a:srgbClr val="E75B42"/>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5937" y="974071"/>
            <a:ext cx="9660887" cy="1384995"/>
            <a:chOff x="974415" y="1327013"/>
            <a:chExt cx="9660887" cy="1384995"/>
          </a:xfrm>
        </p:grpSpPr>
        <p:sp>
          <p:nvSpPr>
            <p:cNvPr id="3" name="Oval 2"/>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p:cNvSpPr txBox="1"/>
            <p:nvPr/>
          </p:nvSpPr>
          <p:spPr>
            <a:xfrm>
              <a:off x="1525606" y="1327013"/>
              <a:ext cx="9109696" cy="1384995"/>
            </a:xfrm>
            <a:prstGeom prst="rect">
              <a:avLst/>
            </a:prstGeom>
            <a:noFill/>
          </p:spPr>
          <p:txBody>
            <a:bodyPr wrap="square" rtlCol="0">
              <a:spAutoFit/>
            </a:bodyPr>
            <a:lstStyle/>
            <a:p>
              <a:r>
                <a:rPr lang="en-US" sz="2800" dirty="0"/>
                <a:t> </a:t>
              </a:r>
              <a:r>
                <a:rPr lang="en-US" sz="2800" dirty="0" err="1"/>
                <a:t>Mẹ</a:t>
              </a:r>
              <a:r>
                <a:rPr lang="en-US" sz="2800" dirty="0"/>
                <a:t> </a:t>
              </a:r>
              <a:r>
                <a:rPr lang="en-US" sz="2800" dirty="0" err="1"/>
                <a:t>mua</a:t>
              </a:r>
              <a:r>
                <a:rPr lang="en-US" sz="2800" dirty="0"/>
                <a:t> con </a:t>
              </a:r>
              <a:r>
                <a:rPr lang="en-US" sz="2800" dirty="0" err="1"/>
                <a:t>lợn</a:t>
              </a:r>
              <a:r>
                <a:rPr lang="en-US" sz="2800" dirty="0"/>
                <a:t> </a:t>
              </a:r>
              <a:r>
                <a:rPr lang="en-US" sz="2800" dirty="0" err="1"/>
                <a:t>cân</a:t>
              </a:r>
              <a:r>
                <a:rPr lang="en-US" sz="2800" dirty="0"/>
                <a:t> </a:t>
              </a:r>
              <a:r>
                <a:rPr lang="en-US" sz="2800" dirty="0" err="1"/>
                <a:t>nặng</a:t>
              </a:r>
              <a:r>
                <a:rPr lang="en-US" sz="2800" dirty="0"/>
                <a:t> 25kg </a:t>
              </a:r>
              <a:r>
                <a:rPr lang="en-US" sz="2800" dirty="0" err="1"/>
                <a:t>về</a:t>
              </a:r>
              <a:r>
                <a:rPr lang="en-US" sz="2800" dirty="0"/>
                <a:t> </a:t>
              </a:r>
              <a:r>
                <a:rPr lang="en-US" sz="2800" dirty="0" err="1"/>
                <a:t>nuôi</a:t>
              </a:r>
              <a:r>
                <a:rPr lang="en-US" sz="2800" dirty="0"/>
                <a:t>. </a:t>
              </a:r>
              <a:r>
                <a:rPr lang="en-US" sz="2800" dirty="0" err="1"/>
                <a:t>Sau</a:t>
              </a:r>
              <a:r>
                <a:rPr lang="en-US" sz="2800" dirty="0"/>
                <a:t> </a:t>
              </a:r>
              <a:r>
                <a:rPr lang="en-US" sz="2800" dirty="0" err="1"/>
                <a:t>một</a:t>
              </a:r>
              <a:r>
                <a:rPr lang="en-US" sz="2800" dirty="0"/>
                <a:t> </a:t>
              </a:r>
              <a:r>
                <a:rPr lang="en-US" sz="2800" dirty="0" err="1"/>
                <a:t>thời</a:t>
              </a:r>
              <a:r>
                <a:rPr lang="en-US" sz="2800" dirty="0"/>
                <a:t> </a:t>
              </a:r>
              <a:r>
                <a:rPr lang="en-US" sz="2800" dirty="0" err="1"/>
                <a:t>gian</a:t>
              </a:r>
              <a:r>
                <a:rPr lang="en-US" sz="2800" dirty="0"/>
                <a:t> con </a:t>
              </a:r>
              <a:r>
                <a:rPr lang="en-US" sz="2800" dirty="0" err="1"/>
                <a:t>lợn</a:t>
              </a:r>
              <a:r>
                <a:rPr lang="en-US" sz="2800" dirty="0"/>
                <a:t> </a:t>
              </a:r>
              <a:r>
                <a:rPr lang="en-US" sz="2800" dirty="0" err="1"/>
                <a:t>tăng</a:t>
              </a:r>
              <a:r>
                <a:rPr lang="en-US" sz="2800" dirty="0"/>
                <a:t> </a:t>
              </a:r>
              <a:r>
                <a:rPr lang="en-US" sz="2800" dirty="0" err="1"/>
                <a:t>thêm</a:t>
              </a:r>
              <a:r>
                <a:rPr lang="en-US" sz="2800" dirty="0"/>
                <a:t> 18kg. </a:t>
              </a:r>
              <a:r>
                <a:rPr lang="en-US" sz="2800" dirty="0" err="1"/>
                <a:t>Hỏi</a:t>
              </a:r>
              <a:r>
                <a:rPr lang="en-US" sz="2800" dirty="0"/>
                <a:t> </a:t>
              </a:r>
              <a:r>
                <a:rPr lang="en-US" sz="2800" dirty="0" err="1"/>
                <a:t>lúc</a:t>
              </a:r>
              <a:r>
                <a:rPr lang="en-US" sz="2800" dirty="0"/>
                <a:t> </a:t>
              </a:r>
              <a:r>
                <a:rPr lang="en-US" sz="2800" dirty="0" err="1"/>
                <a:t>này</a:t>
              </a:r>
              <a:r>
                <a:rPr lang="en-US" sz="2800" dirty="0"/>
                <a:t> con </a:t>
              </a:r>
              <a:r>
                <a:rPr lang="en-US" sz="2800" dirty="0" err="1"/>
                <a:t>lợn</a:t>
              </a:r>
              <a:r>
                <a:rPr lang="en-US" sz="2800" dirty="0"/>
                <a:t> </a:t>
              </a:r>
              <a:r>
                <a:rPr lang="en-US" sz="2800" dirty="0" err="1"/>
                <a:t>nặng</a:t>
              </a:r>
              <a:r>
                <a:rPr lang="en-US" sz="2800" dirty="0"/>
                <a:t> </a:t>
              </a:r>
              <a:r>
                <a:rPr lang="en-US" sz="2800" dirty="0" err="1"/>
                <a:t>bao</a:t>
              </a:r>
              <a:r>
                <a:rPr lang="en-US" sz="2800" dirty="0"/>
                <a:t> </a:t>
              </a:r>
              <a:r>
                <a:rPr lang="en-US" sz="2800" dirty="0" err="1"/>
                <a:t>nhiêu</a:t>
              </a:r>
              <a:r>
                <a:rPr lang="en-US" sz="2800" dirty="0"/>
                <a:t> </a:t>
              </a:r>
              <a:r>
                <a:rPr lang="en-US" sz="2800" dirty="0" err="1"/>
                <a:t>ki</a:t>
              </a:r>
              <a:r>
                <a:rPr lang="en-US" sz="2800" dirty="0"/>
                <a:t>-</a:t>
              </a:r>
              <a:r>
                <a:rPr lang="en-US" sz="2800" dirty="0" err="1"/>
                <a:t>lô</a:t>
              </a:r>
              <a:r>
                <a:rPr lang="en-US" sz="2800" dirty="0"/>
                <a:t>-gam?</a:t>
              </a:r>
              <a:endParaRPr lang="vi-VN" sz="2800" dirty="0"/>
            </a:p>
          </p:txBody>
        </p:sp>
      </p:grpSp>
      <p:cxnSp>
        <p:nvCxnSpPr>
          <p:cNvPr id="5" name="Straight Connector 4"/>
          <p:cNvCxnSpPr/>
          <p:nvPr/>
        </p:nvCxnSpPr>
        <p:spPr>
          <a:xfrm>
            <a:off x="3224154" y="1414796"/>
            <a:ext cx="106452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137874" y="1414796"/>
            <a:ext cx="1663700"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82179" y="1884696"/>
            <a:ext cx="31224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57279" y="1884696"/>
            <a:ext cx="10777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01879" y="1884696"/>
            <a:ext cx="20048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86979" y="2311272"/>
            <a:ext cx="15730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1486" y="2768506"/>
            <a:ext cx="4324342" cy="2677656"/>
          </a:xfrm>
          <a:prstGeom prst="rect">
            <a:avLst/>
          </a:prstGeom>
          <a:noFill/>
        </p:spPr>
        <p:txBody>
          <a:bodyPr wrap="square" rtlCol="0">
            <a:spAutoFit/>
          </a:bodyPr>
          <a:lstStyle/>
          <a:p>
            <a:pPr algn="ctr">
              <a:lnSpc>
                <a:spcPct val="150000"/>
              </a:lnSpc>
            </a:pPr>
            <a:r>
              <a:rPr lang="en-US" sz="2800" dirty="0" err="1"/>
              <a:t>Tóm</a:t>
            </a:r>
            <a:r>
              <a:rPr lang="en-US" sz="2800" dirty="0"/>
              <a:t> </a:t>
            </a:r>
            <a:r>
              <a:rPr lang="en-US" sz="2800" dirty="0" err="1"/>
              <a:t>tắt</a:t>
            </a:r>
            <a:r>
              <a:rPr lang="en-US" sz="2800" dirty="0"/>
              <a:t>:</a:t>
            </a:r>
            <a:endParaRPr lang="en-US" sz="2800" dirty="0"/>
          </a:p>
          <a:p>
            <a:pPr>
              <a:lnSpc>
                <a:spcPct val="150000"/>
              </a:lnSpc>
            </a:pPr>
            <a:r>
              <a:rPr lang="en-US" sz="2800" dirty="0"/>
              <a:t>Con </a:t>
            </a:r>
            <a:r>
              <a:rPr lang="en-US" sz="2800" dirty="0" err="1"/>
              <a:t>lợn</a:t>
            </a:r>
            <a:r>
              <a:rPr lang="en-US" sz="2800" dirty="0"/>
              <a:t> </a:t>
            </a:r>
            <a:r>
              <a:rPr lang="en-US" sz="2800" dirty="0" err="1"/>
              <a:t>nặng</a:t>
            </a:r>
            <a:r>
              <a:rPr lang="en-US" sz="2800" dirty="0"/>
              <a:t>: 25 kg</a:t>
            </a:r>
            <a:endParaRPr lang="en-US" sz="2800" dirty="0"/>
          </a:p>
          <a:p>
            <a:pPr>
              <a:lnSpc>
                <a:spcPct val="150000"/>
              </a:lnSpc>
            </a:pPr>
            <a:r>
              <a:rPr lang="en-US" sz="2800" dirty="0" err="1"/>
              <a:t>Tăng</a:t>
            </a:r>
            <a:r>
              <a:rPr lang="en-US" sz="2800" dirty="0"/>
              <a:t>: 18 kg</a:t>
            </a:r>
            <a:endParaRPr lang="en-US" sz="2800" dirty="0"/>
          </a:p>
          <a:p>
            <a:pPr>
              <a:lnSpc>
                <a:spcPct val="150000"/>
              </a:lnSpc>
            </a:pPr>
            <a:r>
              <a:rPr lang="en-US" sz="2800" dirty="0" err="1"/>
              <a:t>Lúc</a:t>
            </a:r>
            <a:r>
              <a:rPr lang="en-US" sz="2800" dirty="0"/>
              <a:t> </a:t>
            </a:r>
            <a:r>
              <a:rPr lang="en-US" sz="2800" dirty="0" err="1"/>
              <a:t>này</a:t>
            </a:r>
            <a:r>
              <a:rPr lang="en-US" sz="2800" dirty="0"/>
              <a:t>, con </a:t>
            </a:r>
            <a:r>
              <a:rPr lang="en-US" sz="2800" dirty="0" err="1"/>
              <a:t>lợn</a:t>
            </a:r>
            <a:r>
              <a:rPr lang="en-US" sz="2800" dirty="0"/>
              <a:t> </a:t>
            </a:r>
            <a:r>
              <a:rPr lang="en-US" sz="2800" dirty="0" err="1"/>
              <a:t>nặng</a:t>
            </a:r>
            <a:r>
              <a:rPr lang="en-US" sz="2800" dirty="0"/>
              <a:t>…?</a:t>
            </a:r>
            <a:endParaRPr lang="vi-VN" sz="2800" dirty="0"/>
          </a:p>
        </p:txBody>
      </p:sp>
      <p:sp>
        <p:nvSpPr>
          <p:cNvPr id="12" name="TextBox 11"/>
          <p:cNvSpPr txBox="1"/>
          <p:nvPr/>
        </p:nvSpPr>
        <p:spPr>
          <a:xfrm>
            <a:off x="5302974" y="2737848"/>
            <a:ext cx="6235699" cy="2677656"/>
          </a:xfrm>
          <a:prstGeom prst="rect">
            <a:avLst/>
          </a:prstGeom>
          <a:noFill/>
        </p:spPr>
        <p:txBody>
          <a:bodyPr wrap="square" rtlCol="0">
            <a:spAutoFit/>
          </a:bodyPr>
          <a:lstStyle/>
          <a:p>
            <a:pPr algn="ctr">
              <a:lnSpc>
                <a:spcPct val="150000"/>
              </a:lnSpc>
            </a:pPr>
            <a:r>
              <a:rPr lang="en-US" sz="2800" dirty="0" err="1"/>
              <a:t>Bài</a:t>
            </a:r>
            <a:r>
              <a:rPr lang="en-US" sz="2800" dirty="0"/>
              <a:t> </a:t>
            </a:r>
            <a:r>
              <a:rPr lang="en-US" sz="2800" dirty="0" err="1"/>
              <a:t>giải</a:t>
            </a:r>
            <a:endParaRPr lang="en-US" sz="2800" dirty="0"/>
          </a:p>
          <a:p>
            <a:pPr>
              <a:lnSpc>
                <a:spcPct val="150000"/>
              </a:lnSpc>
            </a:pPr>
            <a:r>
              <a:rPr lang="en-US" sz="2800" dirty="0" err="1"/>
              <a:t>Lúc</a:t>
            </a:r>
            <a:r>
              <a:rPr lang="en-US" sz="2800" dirty="0"/>
              <a:t> </a:t>
            </a:r>
            <a:r>
              <a:rPr lang="en-US" sz="2800" dirty="0" err="1"/>
              <a:t>này</a:t>
            </a:r>
            <a:r>
              <a:rPr lang="en-US" sz="2800" dirty="0"/>
              <a:t>, con </a:t>
            </a:r>
            <a:r>
              <a:rPr lang="en-US" sz="2800" dirty="0" err="1"/>
              <a:t>lơn</a:t>
            </a:r>
            <a:r>
              <a:rPr lang="en-US" sz="2800" dirty="0"/>
              <a:t> </a:t>
            </a:r>
            <a:r>
              <a:rPr lang="en-US" sz="2800" dirty="0" err="1"/>
              <a:t>nặng</a:t>
            </a:r>
            <a:r>
              <a:rPr lang="en-US" sz="2800" dirty="0"/>
              <a:t> </a:t>
            </a:r>
            <a:r>
              <a:rPr lang="en-US" sz="2800" dirty="0" err="1"/>
              <a:t>số</a:t>
            </a:r>
            <a:r>
              <a:rPr lang="en-US" sz="2800" dirty="0"/>
              <a:t> </a:t>
            </a:r>
            <a:r>
              <a:rPr lang="en-US" sz="2800" dirty="0" err="1"/>
              <a:t>ki</a:t>
            </a:r>
            <a:r>
              <a:rPr lang="en-US" sz="2800" dirty="0"/>
              <a:t>-</a:t>
            </a:r>
            <a:r>
              <a:rPr lang="en-US" sz="2800" dirty="0" err="1"/>
              <a:t>lô</a:t>
            </a:r>
            <a:r>
              <a:rPr lang="en-US" sz="2800" dirty="0"/>
              <a:t>-gam </a:t>
            </a:r>
            <a:r>
              <a:rPr lang="en-US" sz="2800" dirty="0" err="1"/>
              <a:t>là</a:t>
            </a:r>
            <a:r>
              <a:rPr lang="en-US" sz="2800" dirty="0"/>
              <a:t>:</a:t>
            </a:r>
            <a:endParaRPr lang="en-US" sz="2800" dirty="0"/>
          </a:p>
          <a:p>
            <a:pPr>
              <a:lnSpc>
                <a:spcPct val="150000"/>
              </a:lnSpc>
            </a:pPr>
            <a:r>
              <a:rPr lang="en-US" sz="2800" dirty="0"/>
              <a:t>         25 + 18 = 43 (kg)</a:t>
            </a:r>
            <a:endParaRPr lang="en-US" sz="2800" dirty="0"/>
          </a:p>
          <a:p>
            <a:pPr>
              <a:lnSpc>
                <a:spcPct val="150000"/>
              </a:lnSpc>
            </a:pPr>
            <a:r>
              <a:rPr lang="en-US" sz="2800" dirty="0"/>
              <a:t>                     </a:t>
            </a:r>
            <a:r>
              <a:rPr lang="en-US" sz="2800" dirty="0" err="1"/>
              <a:t>Đáp</a:t>
            </a:r>
            <a:r>
              <a:rPr lang="en-US" sz="2800" dirty="0"/>
              <a:t> </a:t>
            </a:r>
            <a:r>
              <a:rPr lang="en-US" sz="2800" dirty="0" err="1"/>
              <a:t>số</a:t>
            </a:r>
            <a:r>
              <a:rPr lang="en-US" sz="2800" dirty="0"/>
              <a:t>: 43 kg</a:t>
            </a:r>
            <a:endParaRPr lang="vi-VN" sz="2800" dirty="0"/>
          </a:p>
        </p:txBody>
      </p:sp>
      <p:cxnSp>
        <p:nvCxnSpPr>
          <p:cNvPr id="13" name="Straight Connector 12"/>
          <p:cNvCxnSpPr/>
          <p:nvPr/>
        </p:nvCxnSpPr>
        <p:spPr>
          <a:xfrm>
            <a:off x="5137874" y="2465890"/>
            <a:ext cx="0" cy="32639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fade">
                                      <p:cBhvr>
                                        <p:cTn id="47" dur="500"/>
                                        <p:tgtEl>
                                          <p:spTgt spid="1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fade">
                                      <p:cBhvr>
                                        <p:cTn id="52" dur="500"/>
                                        <p:tgtEl>
                                          <p:spTgt spid="1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animEffect transition="in" filter="fade">
                                      <p:cBhvr>
                                        <p:cTn id="57" dur="500"/>
                                        <p:tgtEl>
                                          <p:spTgt spid="11">
                                            <p:txEl>
                                              <p:pRg st="3" end="3"/>
                                            </p:txEl>
                                          </p:spTgt>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up)">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2">
                                            <p:txEl>
                                              <p:pRg st="0" end="0"/>
                                            </p:txEl>
                                          </p:spTgt>
                                        </p:tgtEl>
                                        <p:attrNameLst>
                                          <p:attrName>style.visibility</p:attrName>
                                        </p:attrNameLst>
                                      </p:cBhvr>
                                      <p:to>
                                        <p:strVal val="visible"/>
                                      </p:to>
                                    </p:set>
                                    <p:animEffect transition="in" filter="fade">
                                      <p:cBhvr>
                                        <p:cTn id="66" dur="500"/>
                                        <p:tgtEl>
                                          <p:spTgt spid="12">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2">
                                            <p:txEl>
                                              <p:pRg st="1" end="1"/>
                                            </p:txEl>
                                          </p:spTgt>
                                        </p:tgtEl>
                                        <p:attrNameLst>
                                          <p:attrName>style.visibility</p:attrName>
                                        </p:attrNameLst>
                                      </p:cBhvr>
                                      <p:to>
                                        <p:strVal val="visible"/>
                                      </p:to>
                                    </p:set>
                                    <p:animEffect transition="in" filter="fade">
                                      <p:cBhvr>
                                        <p:cTn id="71" dur="500"/>
                                        <p:tgtEl>
                                          <p:spTgt spid="12">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2">
                                            <p:txEl>
                                              <p:pRg st="2" end="2"/>
                                            </p:txEl>
                                          </p:spTgt>
                                        </p:tgtEl>
                                        <p:attrNameLst>
                                          <p:attrName>style.visibility</p:attrName>
                                        </p:attrNameLst>
                                      </p:cBhvr>
                                      <p:to>
                                        <p:strVal val="visible"/>
                                      </p:to>
                                    </p:set>
                                    <p:animEffect transition="in" filter="fade">
                                      <p:cBhvr>
                                        <p:cTn id="76" dur="500"/>
                                        <p:tgtEl>
                                          <p:spTgt spid="1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2">
                                            <p:txEl>
                                              <p:pRg st="3" end="3"/>
                                            </p:txEl>
                                          </p:spTgt>
                                        </p:tgtEl>
                                        <p:attrNameLst>
                                          <p:attrName>style.visibility</p:attrName>
                                        </p:attrNameLst>
                                      </p:cBhvr>
                                      <p:to>
                                        <p:strVal val="visible"/>
                                      </p:to>
                                    </p:set>
                                    <p:animEffect transition="in" filter="fade">
                                      <p:cBhvr>
                                        <p:cTn id="81"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1093159" y="446568"/>
            <a:ext cx="9698888" cy="3686064"/>
          </a:xfrm>
          <a:prstGeom prst="rect">
            <a:avLst/>
          </a:prstGeom>
        </p:spPr>
      </p:pic>
      <p:sp>
        <p:nvSpPr>
          <p:cNvPr id="8" name="Rectangle: Rounded Corners 7"/>
          <p:cNvSpPr/>
          <p:nvPr/>
        </p:nvSpPr>
        <p:spPr>
          <a:xfrm>
            <a:off x="1828800" y="4508500"/>
            <a:ext cx="8122285" cy="1392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Hai con </a:t>
            </a:r>
            <a:r>
              <a:rPr lang="en-US" sz="2400" dirty="0" err="1"/>
              <a:t>dê</a:t>
            </a:r>
            <a:r>
              <a:rPr lang="en-US" sz="2400" dirty="0"/>
              <a:t> </a:t>
            </a:r>
            <a:r>
              <a:rPr lang="en-US" sz="2400" dirty="0" err="1"/>
              <a:t>có</a:t>
            </a:r>
            <a:r>
              <a:rPr lang="en-US" sz="2400" dirty="0"/>
              <a:t> </a:t>
            </a:r>
            <a:r>
              <a:rPr lang="en-US" sz="2400" dirty="0" err="1"/>
              <a:t>thể</a:t>
            </a:r>
            <a:r>
              <a:rPr lang="en-US" sz="2400" dirty="0"/>
              <a:t> sang </a:t>
            </a:r>
            <a:r>
              <a:rPr lang="vi-VN" altLang="en-US" sz="2400" dirty="0"/>
              <a:t>sông </a:t>
            </a:r>
            <a:r>
              <a:rPr lang="en-US" sz="2400" dirty="0" err="1"/>
              <a:t>là</a:t>
            </a:r>
            <a:r>
              <a:rPr lang="en-US" sz="2400" dirty="0"/>
              <a:t> 14 kg </a:t>
            </a:r>
            <a:r>
              <a:rPr lang="en-US" sz="2400" dirty="0" err="1"/>
              <a:t>và</a:t>
            </a:r>
            <a:r>
              <a:rPr lang="en-US" sz="2400" dirty="0"/>
              <a:t> 16 kg </a:t>
            </a:r>
            <a:r>
              <a:rPr lang="en-US" sz="2400" dirty="0" err="1"/>
              <a:t>vì</a:t>
            </a:r>
            <a:r>
              <a:rPr lang="en-US" sz="2400" dirty="0"/>
              <a:t>:</a:t>
            </a:r>
            <a:endParaRPr lang="en-US" sz="2400" dirty="0"/>
          </a:p>
          <a:p>
            <a:pPr algn="ctr"/>
            <a:r>
              <a:rPr lang="en-US" sz="2400" dirty="0"/>
              <a:t>14 + 16 = 30 kg</a:t>
            </a:r>
            <a:r>
              <a:rPr lang="vi-VN" altLang="en-US" sz="2400" dirty="0"/>
              <a:t>, 30kg </a:t>
            </a:r>
            <a:r>
              <a:rPr lang="en-US" sz="2400" dirty="0"/>
              <a:t>&lt;31 kg</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8108" y="1830197"/>
            <a:ext cx="10515600" cy="1325563"/>
          </a:xfrm>
        </p:spPr>
        <p:txBody>
          <a:bodyPr>
            <a:normAutofit/>
          </a:bodyPr>
          <a:lstStyle/>
          <a:p>
            <a:r>
              <a:rPr lang="en-US" sz="6600" b="1" dirty="0" err="1">
                <a:solidFill>
                  <a:srgbClr val="0070C0"/>
                </a:solidFill>
                <a:latin typeface="Times New Roman" panose="02020603050405020304" charset="0"/>
                <a:cs typeface="Times New Roman" panose="02020603050405020304" charset="0"/>
              </a:rPr>
              <a:t>Củng</a:t>
            </a:r>
            <a:r>
              <a:rPr lang="en-US" sz="6600" b="1" dirty="0">
                <a:solidFill>
                  <a:srgbClr val="0070C0"/>
                </a:solidFill>
                <a:latin typeface="Times New Roman" panose="02020603050405020304" charset="0"/>
                <a:cs typeface="Times New Roman" panose="02020603050405020304" charset="0"/>
              </a:rPr>
              <a:t> </a:t>
            </a:r>
            <a:r>
              <a:rPr lang="en-US" sz="6600" b="1" dirty="0" err="1">
                <a:solidFill>
                  <a:srgbClr val="0070C0"/>
                </a:solidFill>
                <a:latin typeface="Times New Roman" panose="02020603050405020304" charset="0"/>
                <a:cs typeface="Times New Roman" panose="02020603050405020304" charset="0"/>
              </a:rPr>
              <a:t>cố</a:t>
            </a:r>
            <a:r>
              <a:rPr lang="en-US" sz="6600" b="1" dirty="0">
                <a:solidFill>
                  <a:srgbClr val="0070C0"/>
                </a:solidFill>
                <a:latin typeface="Times New Roman" panose="02020603050405020304" charset="0"/>
                <a:cs typeface="Times New Roman" panose="02020603050405020304" charset="0"/>
              </a:rPr>
              <a:t> </a:t>
            </a:r>
            <a:r>
              <a:rPr lang="en-US" sz="6600" b="1" dirty="0" err="1">
                <a:solidFill>
                  <a:srgbClr val="0070C0"/>
                </a:solidFill>
                <a:latin typeface="Times New Roman" panose="02020603050405020304" charset="0"/>
                <a:cs typeface="Times New Roman" panose="02020603050405020304" charset="0"/>
              </a:rPr>
              <a:t>bài</a:t>
            </a:r>
            <a:r>
              <a:rPr lang="en-US" sz="6600" b="1" dirty="0">
                <a:solidFill>
                  <a:srgbClr val="0070C0"/>
                </a:solidFill>
                <a:latin typeface="Times New Roman" panose="02020603050405020304" charset="0"/>
                <a:cs typeface="Times New Roman" panose="02020603050405020304" charset="0"/>
              </a:rPr>
              <a:t> </a:t>
            </a:r>
            <a:r>
              <a:rPr lang="en-US" sz="6600" b="1" dirty="0" err="1">
                <a:solidFill>
                  <a:srgbClr val="0070C0"/>
                </a:solidFill>
                <a:latin typeface="Times New Roman" panose="02020603050405020304" charset="0"/>
                <a:cs typeface="Times New Roman" panose="02020603050405020304" charset="0"/>
              </a:rPr>
              <a:t>học</a:t>
            </a:r>
            <a:endParaRPr lang="en-US" sz="6600" b="1" dirty="0">
              <a:solidFill>
                <a:srgbClr val="0070C0"/>
              </a:solidFill>
              <a:latin typeface="Times New Roman" panose="02020603050405020304" charset="0"/>
              <a:cs typeface="Times New Roman" panose="02020603050405020304" charset="0"/>
            </a:endParaRPr>
          </a:p>
        </p:txBody>
      </p:sp>
      <p:sp>
        <p:nvSpPr>
          <p:cNvPr id="3" name="TextBox 2"/>
          <p:cNvSpPr txBox="1"/>
          <p:nvPr/>
        </p:nvSpPr>
        <p:spPr>
          <a:xfrm>
            <a:off x="8942603" y="6581001"/>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975</Words>
  <Application>WPS Presentation</Application>
  <PresentationFormat>Widescreen</PresentationFormat>
  <Paragraphs>96</Paragraphs>
  <Slides>8</Slides>
  <Notes>0</Notes>
  <HiddenSlides>0</HiddenSlides>
  <MMClips>2</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8</vt:i4>
      </vt:variant>
    </vt:vector>
  </HeadingPairs>
  <TitlesOfParts>
    <vt:vector size="33" baseType="lpstr">
      <vt:lpstr>Arial</vt:lpstr>
      <vt:lpstr>SimSun</vt:lpstr>
      <vt:lpstr>Wingdings</vt:lpstr>
      <vt:lpstr>Calibri</vt:lpstr>
      <vt:lpstr>等线</vt:lpstr>
      <vt:lpstr>Arial-Rounded</vt:lpstr>
      <vt:lpstr>Segoe UI Symbol</vt:lpstr>
      <vt:lpstr>等线</vt:lpstr>
      <vt:lpstr>Arial</vt:lpstr>
      <vt:lpstr>Microsoft YaHei</vt:lpstr>
      <vt:lpstr>Franklin Gothic Medium</vt:lpstr>
      <vt:lpstr>Franklin Gothic Book</vt:lpstr>
      <vt:lpstr>华文楷体</vt:lpstr>
      <vt:lpstr>UTM Avo</vt:lpstr>
      <vt:lpstr>Segoe Print</vt:lpstr>
      <vt:lpstr>Arial Unicode MS</vt:lpstr>
      <vt:lpstr>Eras Bold ITC</vt:lpstr>
      <vt:lpstr>Eras Demi ITC</vt:lpstr>
      <vt:lpstr>Ebrima</vt:lpstr>
      <vt:lpstr>Franklin Gothic Demi Cond</vt:lpstr>
      <vt:lpstr>French Script MT</vt:lpstr>
      <vt:lpstr>Trebuchet MS</vt:lpstr>
      <vt:lpstr>Times New Roman</vt:lpstr>
      <vt:lpstr>Office Theme</vt:lpstr>
      <vt:lpstr>5_Office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Củng cố bài học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Hợi Vũ Thị</cp:lastModifiedBy>
  <cp:revision>23</cp:revision>
  <dcterms:created xsi:type="dcterms:W3CDTF">2021-07-24T01:07:00Z</dcterms:created>
  <dcterms:modified xsi:type="dcterms:W3CDTF">2026-01-07T15:42:59Z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30E2F181F8C34F60A1B0CA9FE483A459_12</vt:lpwstr>
  </property>
  <property fmtid="{D5CDD505-2E9C-101B-9397-08002B2CF9AE}" pid="3" name="KSOProductBuildVer">
    <vt:lpwstr>1033-12.2.0.23196</vt:lpwstr>
  </property>
</Properties>
</file>