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4" r:id="rId2"/>
    <p:sldMasterId id="2147483706" r:id="rId3"/>
    <p:sldMasterId id="2147483712" r:id="rId4"/>
  </p:sldMasterIdLst>
  <p:notesMasterIdLst>
    <p:notesMasterId r:id="rId11"/>
  </p:notesMasterIdLst>
  <p:handoutMasterIdLst>
    <p:handoutMasterId r:id="rId12"/>
  </p:handoutMasterIdLst>
  <p:sldIdLst>
    <p:sldId id="287" r:id="rId5"/>
    <p:sldId id="284" r:id="rId6"/>
    <p:sldId id="288" r:id="rId7"/>
    <p:sldId id="533" r:id="rId8"/>
    <p:sldId id="2007577122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E802-2DE7-464A-8AEC-53FBDDE5A5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D88AA-7844-4BCF-9EA3-274D251FB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2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0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3F464CA-5E72-48D6-B791-419F529142ED}"/>
              </a:ext>
            </a:extLst>
          </p:cNvPr>
          <p:cNvSpPr/>
          <p:nvPr userDrawn="1"/>
        </p:nvSpPr>
        <p:spPr>
          <a:xfrm>
            <a:off x="11147367" y="91440"/>
            <a:ext cx="1180408" cy="1404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13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9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6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1583EC5-83FB-41E5-A89C-2228F2D39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361950"/>
            <a:ext cx="1447502" cy="14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8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482D60-66BA-884E-A52F-FE554CA5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350-47D9-E941-89C1-A7272ECEEB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53B798-8665-6A48-B805-E0C4621C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772CBE-D810-8241-A55B-E0F32871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828D-91B4-3948-88E2-6910251A4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2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0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1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xmlns="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xmlns="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10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0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29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7698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99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62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xmlns="" id="{A1BD1F9F-F1B0-4C9A-BB7D-070FC6063F03}"/>
              </a:ext>
            </a:extLst>
          </p:cNvPr>
          <p:cNvSpPr txBox="1"/>
          <p:nvPr userDrawn="1"/>
        </p:nvSpPr>
        <p:spPr>
          <a:xfrm>
            <a:off x="1" y="-1604293"/>
            <a:ext cx="12192000" cy="461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A41B59-F2E2-4B99-98C1-D1BB8620A681}"/>
              </a:ext>
            </a:extLst>
          </p:cNvPr>
          <p:cNvSpPr txBox="1"/>
          <p:nvPr/>
        </p:nvSpPr>
        <p:spPr>
          <a:xfrm>
            <a:off x="-221227" y="176980"/>
            <a:ext cx="5161936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2204" y="1241"/>
            <a:ext cx="12187592" cy="685552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8939" y="280108"/>
            <a:ext cx="9450547" cy="6297784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7332" y="4717890"/>
            <a:ext cx="4601333" cy="224731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80828" y="3340491"/>
            <a:ext cx="2483995" cy="2215994"/>
          </a:xfrm>
          <a:prstGeom prst="rect">
            <a:avLst/>
          </a:prstGeom>
        </p:spPr>
      </p:pic>
      <p:pic>
        <p:nvPicPr>
          <p:cNvPr id="25" name="图片 24" descr="卡通人物&#10;&#10;中度可信度描述已自动生成">
            <a:extLst>
              <a:ext uri="{FF2B5EF4-FFF2-40B4-BE49-F238E27FC236}">
                <a16:creationId xmlns:a16="http://schemas.microsoft.com/office/drawing/2014/main" xmlns="" id="{02EA27E8-321C-492A-B41C-ED411C70E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96" b="23454"/>
          <a:stretch/>
        </p:blipFill>
        <p:spPr>
          <a:xfrm>
            <a:off x="1520298" y="222008"/>
            <a:ext cx="6558578" cy="3664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6703AA-0FD8-26DB-09E1-CD590619C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737" y="958150"/>
            <a:ext cx="2676376" cy="1493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F9C465-1A14-2F92-F7B1-E098D85C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796" y="2038591"/>
            <a:ext cx="7187807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xmlns="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2204" y="1241"/>
            <a:ext cx="12187592" cy="685552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xmlns="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8939" y="280108"/>
            <a:ext cx="9450547" cy="6297784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7332" y="4717890"/>
            <a:ext cx="4601333" cy="224731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80828" y="3340491"/>
            <a:ext cx="2483995" cy="22159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D18F2F-A125-FE11-526E-E35B2BC88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104" y="1981094"/>
            <a:ext cx="730364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0FC32CA1-C17C-F65F-6FF0-E94E91ED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254" y="435138"/>
            <a:ext cx="2237784" cy="863493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9704C11-A1BC-3F1D-28B6-F3C359DAC1D8}"/>
              </a:ext>
            </a:extLst>
          </p:cNvPr>
          <p:cNvGrpSpPr/>
          <p:nvPr/>
        </p:nvGrpSpPr>
        <p:grpSpPr>
          <a:xfrm>
            <a:off x="887072" y="3227116"/>
            <a:ext cx="4787639" cy="1135429"/>
            <a:chOff x="3711046" y="3261360"/>
            <a:chExt cx="3598607" cy="8534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509C9E3-AAF5-A0AC-868F-42C2A07C0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135" b="58073" l="42899" r="69473">
                          <a14:foregroundMark x1="55344" y1="48698" x2="56223" y2="47786"/>
                          <a14:backgroundMark x1="44802" y1="52995" x2="61420" y2="47656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42141" t="46691" r="30201" b="41642"/>
            <a:stretch/>
          </p:blipFill>
          <p:spPr>
            <a:xfrm>
              <a:off x="3711046" y="3261360"/>
              <a:ext cx="3598607" cy="853440"/>
            </a:xfrm>
            <a:prstGeom prst="rect">
              <a:avLst/>
            </a:prstGeom>
          </p:spPr>
        </p:pic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76753A01-0B36-C604-F4E4-A173108F120D}"/>
                </a:ext>
              </a:extLst>
            </p:cNvPr>
            <p:cNvSpPr/>
            <p:nvPr/>
          </p:nvSpPr>
          <p:spPr>
            <a:xfrm>
              <a:off x="5381625" y="3304699"/>
              <a:ext cx="338138" cy="436245"/>
            </a:xfrm>
            <a:prstGeom prst="roundRect">
              <a:avLst>
                <a:gd name="adj" fmla="val 50000"/>
              </a:avLst>
            </a:prstGeom>
            <a:solidFill>
              <a:srgbClr val="E75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426AC7-391E-F458-8AC1-FC498AFF6829}"/>
              </a:ext>
            </a:extLst>
          </p:cNvPr>
          <p:cNvGrpSpPr/>
          <p:nvPr/>
        </p:nvGrpSpPr>
        <p:grpSpPr>
          <a:xfrm>
            <a:off x="698254" y="2015950"/>
            <a:ext cx="5063785" cy="2921355"/>
            <a:chOff x="3587499" y="2349023"/>
            <a:chExt cx="3806171" cy="21958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9B8AADD-A086-1B5A-3EAC-C59E25F80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984" b="54297" l="42899" r="68887">
                          <a14:backgroundMark x1="55051" y1="51172" x2="57467" y2="50911"/>
                          <a14:backgroundMark x1="55344" y1="48307" x2="56442" y2="47656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42141" t="33671" r="30201" b="45600"/>
            <a:stretch/>
          </p:blipFill>
          <p:spPr>
            <a:xfrm rot="607483">
              <a:off x="3795063" y="2349023"/>
              <a:ext cx="3598607" cy="1516381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A4A27-7676-069A-C0D4-894C886AC837}"/>
                </a:ext>
              </a:extLst>
            </p:cNvPr>
            <p:cNvSpPr/>
            <p:nvPr/>
          </p:nvSpPr>
          <p:spPr>
            <a:xfrm rot="611782">
              <a:off x="3587499" y="3790747"/>
              <a:ext cx="3592859" cy="754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5FF4155-BF23-D063-2499-E3A3BC645A1E}"/>
              </a:ext>
            </a:extLst>
          </p:cNvPr>
          <p:cNvGrpSpPr/>
          <p:nvPr/>
        </p:nvGrpSpPr>
        <p:grpSpPr>
          <a:xfrm>
            <a:off x="6540087" y="3187427"/>
            <a:ext cx="4904782" cy="1249171"/>
            <a:chOff x="2496395" y="3780430"/>
            <a:chExt cx="5104680" cy="130008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74483EC-2C62-B76C-9577-6E4448456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953" b="66797" l="38214" r="73646">
                          <a14:foregroundMark x1="54466" y1="54167" x2="55930" y2="53385"/>
                          <a14:backgroundMark x1="45315" y1="53125" x2="70498" y2="6067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7709" t="52108" r="25792" b="31359"/>
            <a:stretch/>
          </p:blipFill>
          <p:spPr>
            <a:xfrm>
              <a:off x="2496395" y="3780430"/>
              <a:ext cx="5104680" cy="1300082"/>
            </a:xfrm>
            <a:prstGeom prst="rect">
              <a:avLst/>
            </a:prstGeom>
          </p:spPr>
        </p:pic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xmlns="" id="{00CBAB50-C3F3-174F-64AB-027BC50AC3FC}"/>
                </a:ext>
              </a:extLst>
            </p:cNvPr>
            <p:cNvSpPr/>
            <p:nvPr/>
          </p:nvSpPr>
          <p:spPr>
            <a:xfrm>
              <a:off x="4752975" y="3863955"/>
              <a:ext cx="495692" cy="610094"/>
            </a:xfrm>
            <a:prstGeom prst="roundRect">
              <a:avLst>
                <a:gd name="adj" fmla="val 42897"/>
              </a:avLst>
            </a:prstGeom>
            <a:solidFill>
              <a:srgbClr val="E75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D518B88-EED9-D7DE-003B-E10301289735}"/>
              </a:ext>
            </a:extLst>
          </p:cNvPr>
          <p:cNvGrpSpPr/>
          <p:nvPr/>
        </p:nvGrpSpPr>
        <p:grpSpPr>
          <a:xfrm rot="20954280">
            <a:off x="6562054" y="2142404"/>
            <a:ext cx="4904782" cy="2807544"/>
            <a:chOff x="1330600" y="1579529"/>
            <a:chExt cx="5104680" cy="2921968"/>
          </a:xfrm>
          <a:noFill/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468A4E9-6DC9-DD59-48B2-AACDA95AC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021" b="62240" l="39312" r="71962">
                          <a14:backgroundMark x1="55564" y1="60026" x2="55564" y2="60026"/>
                          <a14:backgroundMark x1="54539" y1="58984" x2="56442" y2="59766"/>
                          <a14:backgroundMark x1="54392" y1="57552" x2="55710" y2="58984"/>
                          <a14:backgroundMark x1="52269" y1="57422" x2="58126" y2="59115"/>
                          <a14:backgroundMark x1="53367" y1="52214" x2="57540" y2="5455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7709" t="37424" r="25792" b="37409"/>
            <a:stretch/>
          </p:blipFill>
          <p:spPr>
            <a:xfrm>
              <a:off x="1330600" y="1579529"/>
              <a:ext cx="5104680" cy="197892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1F37354-F783-2998-16EF-E8E275F8EB6F}"/>
                </a:ext>
              </a:extLst>
            </p:cNvPr>
            <p:cNvSpPr/>
            <p:nvPr/>
          </p:nvSpPr>
          <p:spPr>
            <a:xfrm>
              <a:off x="1330600" y="3162301"/>
              <a:ext cx="5104680" cy="13391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4042E02-4FA3-B8DF-F719-258F9CB4A0F4}"/>
              </a:ext>
            </a:extLst>
          </p:cNvPr>
          <p:cNvGrpSpPr/>
          <p:nvPr/>
        </p:nvGrpSpPr>
        <p:grpSpPr>
          <a:xfrm>
            <a:off x="942517" y="1457454"/>
            <a:ext cx="1631202" cy="551191"/>
            <a:chOff x="974415" y="1351128"/>
            <a:chExt cx="1631202" cy="551191"/>
          </a:xfrm>
        </p:grpSpPr>
        <p:sp>
          <p:nvSpPr>
            <p:cNvPr id="28" name="Rounded Rectangle 26">
              <a:extLst>
                <a:ext uri="{FF2B5EF4-FFF2-40B4-BE49-F238E27FC236}">
                  <a16:creationId xmlns:a16="http://schemas.microsoft.com/office/drawing/2014/main" xmlns="" id="{020AB2B8-467F-B0FB-3F68-C49261935F8F}"/>
                </a:ext>
              </a:extLst>
            </p:cNvPr>
            <p:cNvSpPr/>
            <p:nvPr/>
          </p:nvSpPr>
          <p:spPr>
            <a:xfrm>
              <a:off x="1586794" y="1445483"/>
              <a:ext cx="73626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2C81E976-D8B8-A865-B32D-72ED4DC0F25B}"/>
                </a:ext>
              </a:extLst>
            </p:cNvPr>
            <p:cNvGrpSpPr/>
            <p:nvPr/>
          </p:nvGrpSpPr>
          <p:grpSpPr>
            <a:xfrm>
              <a:off x="974415" y="1351128"/>
              <a:ext cx="1631202" cy="551191"/>
              <a:chOff x="974415" y="1351128"/>
              <a:chExt cx="1631202" cy="55119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6510669D-F453-9F61-088D-2CA7D337C91B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1</a:t>
                </a:r>
                <a:endParaRPr lang="vi-VN" sz="32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9D28B16-2854-7DA5-CD02-EB8412505AA9}"/>
                  </a:ext>
                </a:extLst>
              </p:cNvPr>
              <p:cNvSpPr txBox="1"/>
              <p:nvPr/>
            </p:nvSpPr>
            <p:spPr>
              <a:xfrm>
                <a:off x="1566550" y="1419368"/>
                <a:ext cx="1039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Đ, S ?</a:t>
                </a:r>
                <a:endParaRPr lang="vi-VN" sz="24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5B61E4-777E-CF53-32CC-3B1C8FF5189D}"/>
              </a:ext>
            </a:extLst>
          </p:cNvPr>
          <p:cNvSpPr txBox="1"/>
          <p:nvPr/>
        </p:nvSpPr>
        <p:spPr>
          <a:xfrm>
            <a:off x="2304574" y="4357029"/>
            <a:ext cx="5430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33" name="Rounded Rectangle 29">
            <a:extLst>
              <a:ext uri="{FF2B5EF4-FFF2-40B4-BE49-F238E27FC236}">
                <a16:creationId xmlns:a16="http://schemas.microsoft.com/office/drawing/2014/main" xmlns="" id="{A60863B5-63A1-48D7-66E1-61859228B7F4}"/>
              </a:ext>
            </a:extLst>
          </p:cNvPr>
          <p:cNvSpPr/>
          <p:nvPr/>
        </p:nvSpPr>
        <p:spPr>
          <a:xfrm>
            <a:off x="7735443" y="4405193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ounded Rectangle 30">
            <a:extLst>
              <a:ext uri="{FF2B5EF4-FFF2-40B4-BE49-F238E27FC236}">
                <a16:creationId xmlns:a16="http://schemas.microsoft.com/office/drawing/2014/main" xmlns="" id="{953A11CB-494C-0C03-6EBA-44D688FE5743}"/>
              </a:ext>
            </a:extLst>
          </p:cNvPr>
          <p:cNvSpPr/>
          <p:nvPr/>
        </p:nvSpPr>
        <p:spPr>
          <a:xfrm>
            <a:off x="7735443" y="5072440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ounded Rectangle 31">
            <a:extLst>
              <a:ext uri="{FF2B5EF4-FFF2-40B4-BE49-F238E27FC236}">
                <a16:creationId xmlns:a16="http://schemas.microsoft.com/office/drawing/2014/main" xmlns="" id="{7D8356C8-CFE9-726A-569B-9219E18D8401}"/>
              </a:ext>
            </a:extLst>
          </p:cNvPr>
          <p:cNvSpPr/>
          <p:nvPr/>
        </p:nvSpPr>
        <p:spPr>
          <a:xfrm>
            <a:off x="7735443" y="5758035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FD9A2C4-86A8-C1C5-FE4D-AE016B3AFAA7}"/>
              </a:ext>
            </a:extLst>
          </p:cNvPr>
          <p:cNvSpPr txBox="1"/>
          <p:nvPr/>
        </p:nvSpPr>
        <p:spPr>
          <a:xfrm>
            <a:off x="7808746" y="4452073"/>
            <a:ext cx="407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5B42"/>
                </a:solidFill>
              </a:rPr>
              <a:t>Đ</a:t>
            </a:r>
            <a:endParaRPr lang="vi-VN" sz="24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B3761F6-9813-218D-DE64-799BF4F400EB}"/>
              </a:ext>
            </a:extLst>
          </p:cNvPr>
          <p:cNvSpPr txBox="1"/>
          <p:nvPr/>
        </p:nvSpPr>
        <p:spPr>
          <a:xfrm>
            <a:off x="7808746" y="5116852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75B42"/>
                </a:solidFill>
              </a:rPr>
              <a:t>S</a:t>
            </a:r>
            <a:endParaRPr lang="vi-VN" sz="24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AF42F88-9F3F-292D-486C-1E11F40BCFA0}"/>
              </a:ext>
            </a:extLst>
          </p:cNvPr>
          <p:cNvSpPr txBox="1"/>
          <p:nvPr/>
        </p:nvSpPr>
        <p:spPr>
          <a:xfrm>
            <a:off x="7808746" y="5804886"/>
            <a:ext cx="407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5B42"/>
                </a:solidFill>
              </a:rPr>
              <a:t>Đ</a:t>
            </a:r>
            <a:endParaRPr lang="vi-VN" sz="24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BC6113A-2048-456C-E311-4FA171A47E5C}"/>
              </a:ext>
            </a:extLst>
          </p:cNvPr>
          <p:cNvSpPr/>
          <p:nvPr/>
        </p:nvSpPr>
        <p:spPr>
          <a:xfrm>
            <a:off x="1115653" y="787284"/>
            <a:ext cx="551191" cy="55119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526C00-03A7-AA9F-E644-ED36C7E1496D}"/>
              </a:ext>
            </a:extLst>
          </p:cNvPr>
          <p:cNvGrpSpPr/>
          <p:nvPr/>
        </p:nvGrpSpPr>
        <p:grpSpPr>
          <a:xfrm>
            <a:off x="802506" y="4600433"/>
            <a:ext cx="1923125" cy="1930730"/>
            <a:chOff x="604444" y="3268487"/>
            <a:chExt cx="1826440" cy="18264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16D910D-1FAB-79DC-E125-2BCA97B3F147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735B35A-EE0C-5008-C459-E0FC20C5F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B1A38D6-8105-15F4-868E-AE1AAD39D5A0}"/>
              </a:ext>
            </a:extLst>
          </p:cNvPr>
          <p:cNvGrpSpPr/>
          <p:nvPr/>
        </p:nvGrpSpPr>
        <p:grpSpPr>
          <a:xfrm>
            <a:off x="1971644" y="521438"/>
            <a:ext cx="7413219" cy="3829050"/>
            <a:chOff x="1844054" y="361950"/>
            <a:chExt cx="7413219" cy="3829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DA1625B-CE58-4A3B-C8A0-95703AB84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5446" t="27604" r="35798" b="27604"/>
            <a:stretch/>
          </p:blipFill>
          <p:spPr>
            <a:xfrm>
              <a:off x="1844054" y="361950"/>
              <a:ext cx="7413219" cy="38290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4F96A71-BA28-09A2-89F1-2CBF09CB4BE2}"/>
                </a:ext>
              </a:extLst>
            </p:cNvPr>
            <p:cNvSpPr/>
            <p:nvPr/>
          </p:nvSpPr>
          <p:spPr>
            <a:xfrm>
              <a:off x="1991190" y="1764782"/>
              <a:ext cx="373590" cy="97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xmlns="" id="{C18018B6-78CC-1B04-896E-0B5B010C546E}"/>
                </a:ext>
              </a:extLst>
            </p:cNvPr>
            <p:cNvSpPr/>
            <p:nvPr/>
          </p:nvSpPr>
          <p:spPr>
            <a:xfrm>
              <a:off x="2232660" y="990600"/>
              <a:ext cx="2895600" cy="2248891"/>
            </a:xfrm>
            <a:custGeom>
              <a:avLst/>
              <a:gdLst>
                <a:gd name="connsiteX0" fmla="*/ 1722120 w 2804160"/>
                <a:gd name="connsiteY0" fmla="*/ 0 h 2248891"/>
                <a:gd name="connsiteX1" fmla="*/ 1722120 w 2804160"/>
                <a:gd name="connsiteY1" fmla="*/ 0 h 2248891"/>
                <a:gd name="connsiteX2" fmla="*/ 1965960 w 2804160"/>
                <a:gd name="connsiteY2" fmla="*/ 129540 h 2248891"/>
                <a:gd name="connsiteX3" fmla="*/ 1996440 w 2804160"/>
                <a:gd name="connsiteY3" fmla="*/ 160020 h 2248891"/>
                <a:gd name="connsiteX4" fmla="*/ 2026920 w 2804160"/>
                <a:gd name="connsiteY4" fmla="*/ 205740 h 2248891"/>
                <a:gd name="connsiteX5" fmla="*/ 2034540 w 2804160"/>
                <a:gd name="connsiteY5" fmla="*/ 243840 h 2248891"/>
                <a:gd name="connsiteX6" fmla="*/ 2042160 w 2804160"/>
                <a:gd name="connsiteY6" fmla="*/ 289560 h 2248891"/>
                <a:gd name="connsiteX7" fmla="*/ 2087880 w 2804160"/>
                <a:gd name="connsiteY7" fmla="*/ 312420 h 2248891"/>
                <a:gd name="connsiteX8" fmla="*/ 2095500 w 2804160"/>
                <a:gd name="connsiteY8" fmla="*/ 335280 h 2248891"/>
                <a:gd name="connsiteX9" fmla="*/ 2110740 w 2804160"/>
                <a:gd name="connsiteY9" fmla="*/ 419100 h 2248891"/>
                <a:gd name="connsiteX10" fmla="*/ 2118360 w 2804160"/>
                <a:gd name="connsiteY10" fmla="*/ 441960 h 2248891"/>
                <a:gd name="connsiteX11" fmla="*/ 2133600 w 2804160"/>
                <a:gd name="connsiteY11" fmla="*/ 495300 h 2248891"/>
                <a:gd name="connsiteX12" fmla="*/ 2125980 w 2804160"/>
                <a:gd name="connsiteY12" fmla="*/ 723900 h 2248891"/>
                <a:gd name="connsiteX13" fmla="*/ 2141220 w 2804160"/>
                <a:gd name="connsiteY13" fmla="*/ 815340 h 2248891"/>
                <a:gd name="connsiteX14" fmla="*/ 2293620 w 2804160"/>
                <a:gd name="connsiteY14" fmla="*/ 807720 h 2248891"/>
                <a:gd name="connsiteX15" fmla="*/ 2316480 w 2804160"/>
                <a:gd name="connsiteY15" fmla="*/ 800100 h 2248891"/>
                <a:gd name="connsiteX16" fmla="*/ 2446020 w 2804160"/>
                <a:gd name="connsiteY16" fmla="*/ 815340 h 2248891"/>
                <a:gd name="connsiteX17" fmla="*/ 2468880 w 2804160"/>
                <a:gd name="connsiteY17" fmla="*/ 830580 h 2248891"/>
                <a:gd name="connsiteX18" fmla="*/ 2491740 w 2804160"/>
                <a:gd name="connsiteY18" fmla="*/ 838200 h 2248891"/>
                <a:gd name="connsiteX19" fmla="*/ 2598420 w 2804160"/>
                <a:gd name="connsiteY19" fmla="*/ 853440 h 2248891"/>
                <a:gd name="connsiteX20" fmla="*/ 2720340 w 2804160"/>
                <a:gd name="connsiteY20" fmla="*/ 861060 h 2248891"/>
                <a:gd name="connsiteX21" fmla="*/ 2743200 w 2804160"/>
                <a:gd name="connsiteY21" fmla="*/ 876300 h 2248891"/>
                <a:gd name="connsiteX22" fmla="*/ 2766060 w 2804160"/>
                <a:gd name="connsiteY22" fmla="*/ 883920 h 2248891"/>
                <a:gd name="connsiteX23" fmla="*/ 2781300 w 2804160"/>
                <a:gd name="connsiteY23" fmla="*/ 929640 h 2248891"/>
                <a:gd name="connsiteX24" fmla="*/ 2804160 w 2804160"/>
                <a:gd name="connsiteY24" fmla="*/ 990600 h 2248891"/>
                <a:gd name="connsiteX25" fmla="*/ 2796540 w 2804160"/>
                <a:gd name="connsiteY25" fmla="*/ 1280160 h 2248891"/>
                <a:gd name="connsiteX26" fmla="*/ 2788920 w 2804160"/>
                <a:gd name="connsiteY26" fmla="*/ 1303020 h 2248891"/>
                <a:gd name="connsiteX27" fmla="*/ 2781300 w 2804160"/>
                <a:gd name="connsiteY27" fmla="*/ 1348740 h 2248891"/>
                <a:gd name="connsiteX28" fmla="*/ 2766060 w 2804160"/>
                <a:gd name="connsiteY28" fmla="*/ 1394460 h 2248891"/>
                <a:gd name="connsiteX29" fmla="*/ 2758440 w 2804160"/>
                <a:gd name="connsiteY29" fmla="*/ 1417320 h 2248891"/>
                <a:gd name="connsiteX30" fmla="*/ 2743200 w 2804160"/>
                <a:gd name="connsiteY30" fmla="*/ 1440180 h 2248891"/>
                <a:gd name="connsiteX31" fmla="*/ 2735580 w 2804160"/>
                <a:gd name="connsiteY31" fmla="*/ 1478280 h 2248891"/>
                <a:gd name="connsiteX32" fmla="*/ 2712720 w 2804160"/>
                <a:gd name="connsiteY32" fmla="*/ 1524000 h 2248891"/>
                <a:gd name="connsiteX33" fmla="*/ 2697480 w 2804160"/>
                <a:gd name="connsiteY33" fmla="*/ 1584960 h 2248891"/>
                <a:gd name="connsiteX34" fmla="*/ 2682240 w 2804160"/>
                <a:gd name="connsiteY34" fmla="*/ 1668780 h 2248891"/>
                <a:gd name="connsiteX35" fmla="*/ 2667000 w 2804160"/>
                <a:gd name="connsiteY35" fmla="*/ 1691640 h 2248891"/>
                <a:gd name="connsiteX36" fmla="*/ 2651760 w 2804160"/>
                <a:gd name="connsiteY36" fmla="*/ 1798320 h 2248891"/>
                <a:gd name="connsiteX37" fmla="*/ 2621280 w 2804160"/>
                <a:gd name="connsiteY37" fmla="*/ 1844040 h 2248891"/>
                <a:gd name="connsiteX38" fmla="*/ 2598420 w 2804160"/>
                <a:gd name="connsiteY38" fmla="*/ 1897380 h 2248891"/>
                <a:gd name="connsiteX39" fmla="*/ 2583180 w 2804160"/>
                <a:gd name="connsiteY39" fmla="*/ 1935480 h 2248891"/>
                <a:gd name="connsiteX40" fmla="*/ 2552700 w 2804160"/>
                <a:gd name="connsiteY40" fmla="*/ 1981200 h 2248891"/>
                <a:gd name="connsiteX41" fmla="*/ 2537460 w 2804160"/>
                <a:gd name="connsiteY41" fmla="*/ 2011680 h 2248891"/>
                <a:gd name="connsiteX42" fmla="*/ 2514600 w 2804160"/>
                <a:gd name="connsiteY42" fmla="*/ 2110740 h 2248891"/>
                <a:gd name="connsiteX43" fmla="*/ 2484120 w 2804160"/>
                <a:gd name="connsiteY43" fmla="*/ 2156460 h 2248891"/>
                <a:gd name="connsiteX44" fmla="*/ 2461260 w 2804160"/>
                <a:gd name="connsiteY44" fmla="*/ 2171700 h 2248891"/>
                <a:gd name="connsiteX45" fmla="*/ 2453640 w 2804160"/>
                <a:gd name="connsiteY45" fmla="*/ 2194560 h 2248891"/>
                <a:gd name="connsiteX46" fmla="*/ 2331720 w 2804160"/>
                <a:gd name="connsiteY46" fmla="*/ 2217420 h 2248891"/>
                <a:gd name="connsiteX47" fmla="*/ 2293620 w 2804160"/>
                <a:gd name="connsiteY47" fmla="*/ 2225040 h 2248891"/>
                <a:gd name="connsiteX48" fmla="*/ 1988820 w 2804160"/>
                <a:gd name="connsiteY48" fmla="*/ 2232660 h 2248891"/>
                <a:gd name="connsiteX49" fmla="*/ 1958340 w 2804160"/>
                <a:gd name="connsiteY49" fmla="*/ 2240280 h 2248891"/>
                <a:gd name="connsiteX50" fmla="*/ 1676400 w 2804160"/>
                <a:gd name="connsiteY50" fmla="*/ 2240280 h 2248891"/>
                <a:gd name="connsiteX51" fmla="*/ 1645920 w 2804160"/>
                <a:gd name="connsiteY51" fmla="*/ 2232660 h 2248891"/>
                <a:gd name="connsiteX52" fmla="*/ 1623060 w 2804160"/>
                <a:gd name="connsiteY52" fmla="*/ 2225040 h 2248891"/>
                <a:gd name="connsiteX53" fmla="*/ 1562100 w 2804160"/>
                <a:gd name="connsiteY53" fmla="*/ 2209800 h 2248891"/>
                <a:gd name="connsiteX54" fmla="*/ 1531620 w 2804160"/>
                <a:gd name="connsiteY54" fmla="*/ 2202180 h 2248891"/>
                <a:gd name="connsiteX55" fmla="*/ 1470660 w 2804160"/>
                <a:gd name="connsiteY55" fmla="*/ 2194560 h 2248891"/>
                <a:gd name="connsiteX56" fmla="*/ 1447800 w 2804160"/>
                <a:gd name="connsiteY56" fmla="*/ 2186940 h 2248891"/>
                <a:gd name="connsiteX57" fmla="*/ 1325880 w 2804160"/>
                <a:gd name="connsiteY57" fmla="*/ 2164080 h 2248891"/>
                <a:gd name="connsiteX58" fmla="*/ 1295400 w 2804160"/>
                <a:gd name="connsiteY58" fmla="*/ 2156460 h 2248891"/>
                <a:gd name="connsiteX59" fmla="*/ 1272540 w 2804160"/>
                <a:gd name="connsiteY59" fmla="*/ 2148840 h 2248891"/>
                <a:gd name="connsiteX60" fmla="*/ 1135380 w 2804160"/>
                <a:gd name="connsiteY60" fmla="*/ 2125980 h 2248891"/>
                <a:gd name="connsiteX61" fmla="*/ 1051560 w 2804160"/>
                <a:gd name="connsiteY61" fmla="*/ 2103120 h 2248891"/>
                <a:gd name="connsiteX62" fmla="*/ 998220 w 2804160"/>
                <a:gd name="connsiteY62" fmla="*/ 2087880 h 2248891"/>
                <a:gd name="connsiteX63" fmla="*/ 929640 w 2804160"/>
                <a:gd name="connsiteY63" fmla="*/ 2080260 h 2248891"/>
                <a:gd name="connsiteX64" fmla="*/ 906780 w 2804160"/>
                <a:gd name="connsiteY64" fmla="*/ 2072640 h 2248891"/>
                <a:gd name="connsiteX65" fmla="*/ 876300 w 2804160"/>
                <a:gd name="connsiteY65" fmla="*/ 2057400 h 2248891"/>
                <a:gd name="connsiteX66" fmla="*/ 777240 w 2804160"/>
                <a:gd name="connsiteY66" fmla="*/ 2042160 h 2248891"/>
                <a:gd name="connsiteX67" fmla="*/ 754380 w 2804160"/>
                <a:gd name="connsiteY67" fmla="*/ 2026920 h 2248891"/>
                <a:gd name="connsiteX68" fmla="*/ 716280 w 2804160"/>
                <a:gd name="connsiteY68" fmla="*/ 2019300 h 2248891"/>
                <a:gd name="connsiteX69" fmla="*/ 556260 w 2804160"/>
                <a:gd name="connsiteY69" fmla="*/ 2004060 h 2248891"/>
                <a:gd name="connsiteX70" fmla="*/ 502920 w 2804160"/>
                <a:gd name="connsiteY70" fmla="*/ 1973580 h 2248891"/>
                <a:gd name="connsiteX71" fmla="*/ 449580 w 2804160"/>
                <a:gd name="connsiteY71" fmla="*/ 1965960 h 2248891"/>
                <a:gd name="connsiteX72" fmla="*/ 388620 w 2804160"/>
                <a:gd name="connsiteY72" fmla="*/ 1943100 h 2248891"/>
                <a:gd name="connsiteX73" fmla="*/ 365760 w 2804160"/>
                <a:gd name="connsiteY73" fmla="*/ 1935480 h 2248891"/>
                <a:gd name="connsiteX74" fmla="*/ 342900 w 2804160"/>
                <a:gd name="connsiteY74" fmla="*/ 1920240 h 2248891"/>
                <a:gd name="connsiteX75" fmla="*/ 281940 w 2804160"/>
                <a:gd name="connsiteY75" fmla="*/ 1897380 h 2248891"/>
                <a:gd name="connsiteX76" fmla="*/ 190500 w 2804160"/>
                <a:gd name="connsiteY76" fmla="*/ 1866900 h 2248891"/>
                <a:gd name="connsiteX77" fmla="*/ 167640 w 2804160"/>
                <a:gd name="connsiteY77" fmla="*/ 1859280 h 2248891"/>
                <a:gd name="connsiteX78" fmla="*/ 106680 w 2804160"/>
                <a:gd name="connsiteY78" fmla="*/ 1844040 h 2248891"/>
                <a:gd name="connsiteX79" fmla="*/ 76200 w 2804160"/>
                <a:gd name="connsiteY79" fmla="*/ 1828800 h 2248891"/>
                <a:gd name="connsiteX80" fmla="*/ 22860 w 2804160"/>
                <a:gd name="connsiteY80" fmla="*/ 1813560 h 2248891"/>
                <a:gd name="connsiteX81" fmla="*/ 0 w 2804160"/>
                <a:gd name="connsiteY81" fmla="*/ 1584960 h 2248891"/>
                <a:gd name="connsiteX82" fmla="*/ 7620 w 2804160"/>
                <a:gd name="connsiteY82" fmla="*/ 1181100 h 2248891"/>
                <a:gd name="connsiteX83" fmla="*/ 22860 w 2804160"/>
                <a:gd name="connsiteY83" fmla="*/ 1120140 h 2248891"/>
                <a:gd name="connsiteX84" fmla="*/ 38100 w 2804160"/>
                <a:gd name="connsiteY84" fmla="*/ 1074420 h 2248891"/>
                <a:gd name="connsiteX85" fmla="*/ 45720 w 2804160"/>
                <a:gd name="connsiteY85" fmla="*/ 1051560 h 2248891"/>
                <a:gd name="connsiteX86" fmla="*/ 60960 w 2804160"/>
                <a:gd name="connsiteY86" fmla="*/ 1021080 h 2248891"/>
                <a:gd name="connsiteX87" fmla="*/ 76200 w 2804160"/>
                <a:gd name="connsiteY87" fmla="*/ 975360 h 2248891"/>
                <a:gd name="connsiteX88" fmla="*/ 91440 w 2804160"/>
                <a:gd name="connsiteY88" fmla="*/ 952500 h 2248891"/>
                <a:gd name="connsiteX89" fmla="*/ 99060 w 2804160"/>
                <a:gd name="connsiteY89" fmla="*/ 929640 h 2248891"/>
                <a:gd name="connsiteX90" fmla="*/ 129540 w 2804160"/>
                <a:gd name="connsiteY90" fmla="*/ 883920 h 2248891"/>
                <a:gd name="connsiteX91" fmla="*/ 167640 w 2804160"/>
                <a:gd name="connsiteY91" fmla="*/ 815340 h 2248891"/>
                <a:gd name="connsiteX92" fmla="*/ 190500 w 2804160"/>
                <a:gd name="connsiteY92" fmla="*/ 800100 h 2248891"/>
                <a:gd name="connsiteX93" fmla="*/ 228600 w 2804160"/>
                <a:gd name="connsiteY93" fmla="*/ 731520 h 2248891"/>
                <a:gd name="connsiteX94" fmla="*/ 251460 w 2804160"/>
                <a:gd name="connsiteY94" fmla="*/ 716280 h 2248891"/>
                <a:gd name="connsiteX95" fmla="*/ 297180 w 2804160"/>
                <a:gd name="connsiteY95" fmla="*/ 678180 h 2248891"/>
                <a:gd name="connsiteX96" fmla="*/ 350520 w 2804160"/>
                <a:gd name="connsiteY96" fmla="*/ 662940 h 2248891"/>
                <a:gd name="connsiteX97" fmla="*/ 388620 w 2804160"/>
                <a:gd name="connsiteY97" fmla="*/ 647700 h 2248891"/>
                <a:gd name="connsiteX98" fmla="*/ 457200 w 2804160"/>
                <a:gd name="connsiteY98" fmla="*/ 640080 h 2248891"/>
                <a:gd name="connsiteX99" fmla="*/ 510540 w 2804160"/>
                <a:gd name="connsiteY99" fmla="*/ 632460 h 2248891"/>
                <a:gd name="connsiteX100" fmla="*/ 541020 w 2804160"/>
                <a:gd name="connsiteY100" fmla="*/ 624840 h 2248891"/>
                <a:gd name="connsiteX101" fmla="*/ 617220 w 2804160"/>
                <a:gd name="connsiteY101" fmla="*/ 609600 h 2248891"/>
                <a:gd name="connsiteX102" fmla="*/ 685800 w 2804160"/>
                <a:gd name="connsiteY102" fmla="*/ 594360 h 2248891"/>
                <a:gd name="connsiteX103" fmla="*/ 937260 w 2804160"/>
                <a:gd name="connsiteY103" fmla="*/ 601980 h 2248891"/>
                <a:gd name="connsiteX104" fmla="*/ 975360 w 2804160"/>
                <a:gd name="connsiteY104" fmla="*/ 640080 h 2248891"/>
                <a:gd name="connsiteX105" fmla="*/ 998220 w 2804160"/>
                <a:gd name="connsiteY105" fmla="*/ 647700 h 2248891"/>
                <a:gd name="connsiteX106" fmla="*/ 1120140 w 2804160"/>
                <a:gd name="connsiteY106" fmla="*/ 640080 h 2248891"/>
                <a:gd name="connsiteX107" fmla="*/ 1143000 w 2804160"/>
                <a:gd name="connsiteY107" fmla="*/ 632460 h 2248891"/>
                <a:gd name="connsiteX108" fmla="*/ 1196340 w 2804160"/>
                <a:gd name="connsiteY108" fmla="*/ 579120 h 2248891"/>
                <a:gd name="connsiteX109" fmla="*/ 1318260 w 2804160"/>
                <a:gd name="connsiteY109" fmla="*/ 586740 h 2248891"/>
                <a:gd name="connsiteX110" fmla="*/ 1341120 w 2804160"/>
                <a:gd name="connsiteY110" fmla="*/ 594360 h 2248891"/>
                <a:gd name="connsiteX111" fmla="*/ 1493520 w 2804160"/>
                <a:gd name="connsiteY111" fmla="*/ 586740 h 2248891"/>
                <a:gd name="connsiteX112" fmla="*/ 1516380 w 2804160"/>
                <a:gd name="connsiteY112" fmla="*/ 571500 h 2248891"/>
                <a:gd name="connsiteX113" fmla="*/ 1524000 w 2804160"/>
                <a:gd name="connsiteY113" fmla="*/ 548640 h 2248891"/>
                <a:gd name="connsiteX114" fmla="*/ 1554480 w 2804160"/>
                <a:gd name="connsiteY114" fmla="*/ 502920 h 2248891"/>
                <a:gd name="connsiteX115" fmla="*/ 1569720 w 2804160"/>
                <a:gd name="connsiteY115" fmla="*/ 480060 h 2248891"/>
                <a:gd name="connsiteX116" fmla="*/ 1577340 w 2804160"/>
                <a:gd name="connsiteY116" fmla="*/ 396240 h 2248891"/>
                <a:gd name="connsiteX117" fmla="*/ 1592580 w 2804160"/>
                <a:gd name="connsiteY117" fmla="*/ 350520 h 2248891"/>
                <a:gd name="connsiteX118" fmla="*/ 1600200 w 2804160"/>
                <a:gd name="connsiteY118" fmla="*/ 327660 h 2248891"/>
                <a:gd name="connsiteX119" fmla="*/ 1638300 w 2804160"/>
                <a:gd name="connsiteY119" fmla="*/ 259080 h 2248891"/>
                <a:gd name="connsiteX120" fmla="*/ 1661160 w 2804160"/>
                <a:gd name="connsiteY120" fmla="*/ 243840 h 2248891"/>
                <a:gd name="connsiteX121" fmla="*/ 1676400 w 2804160"/>
                <a:gd name="connsiteY121" fmla="*/ 213360 h 2248891"/>
                <a:gd name="connsiteX122" fmla="*/ 1722120 w 2804160"/>
                <a:gd name="connsiteY122" fmla="*/ 182880 h 2248891"/>
                <a:gd name="connsiteX123" fmla="*/ 1737360 w 2804160"/>
                <a:gd name="connsiteY123" fmla="*/ 160020 h 2248891"/>
                <a:gd name="connsiteX124" fmla="*/ 1760220 w 2804160"/>
                <a:gd name="connsiteY124" fmla="*/ 114300 h 2248891"/>
                <a:gd name="connsiteX125" fmla="*/ 1805940 w 2804160"/>
                <a:gd name="connsiteY125" fmla="*/ 83820 h 2248891"/>
                <a:gd name="connsiteX126" fmla="*/ 1836420 w 2804160"/>
                <a:gd name="connsiteY126" fmla="*/ 68580 h 2248891"/>
                <a:gd name="connsiteX127" fmla="*/ 1722120 w 2804160"/>
                <a:gd name="connsiteY127" fmla="*/ 0 h 224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804160" h="2248891">
                  <a:moveTo>
                    <a:pt x="1722120" y="0"/>
                  </a:moveTo>
                  <a:lnTo>
                    <a:pt x="1722120" y="0"/>
                  </a:lnTo>
                  <a:cubicBezTo>
                    <a:pt x="1803400" y="43180"/>
                    <a:pt x="1886460" y="83165"/>
                    <a:pt x="1965960" y="129540"/>
                  </a:cubicBezTo>
                  <a:cubicBezTo>
                    <a:pt x="1978371" y="136780"/>
                    <a:pt x="1987464" y="148800"/>
                    <a:pt x="1996440" y="160020"/>
                  </a:cubicBezTo>
                  <a:cubicBezTo>
                    <a:pt x="2007882" y="174323"/>
                    <a:pt x="2026920" y="205740"/>
                    <a:pt x="2026920" y="205740"/>
                  </a:cubicBezTo>
                  <a:cubicBezTo>
                    <a:pt x="2029460" y="218440"/>
                    <a:pt x="2032223" y="231097"/>
                    <a:pt x="2034540" y="243840"/>
                  </a:cubicBezTo>
                  <a:cubicBezTo>
                    <a:pt x="2037304" y="259041"/>
                    <a:pt x="2035250" y="275741"/>
                    <a:pt x="2042160" y="289560"/>
                  </a:cubicBezTo>
                  <a:cubicBezTo>
                    <a:pt x="2048069" y="301377"/>
                    <a:pt x="2077061" y="308814"/>
                    <a:pt x="2087880" y="312420"/>
                  </a:cubicBezTo>
                  <a:cubicBezTo>
                    <a:pt x="2090420" y="320040"/>
                    <a:pt x="2093758" y="327439"/>
                    <a:pt x="2095500" y="335280"/>
                  </a:cubicBezTo>
                  <a:cubicBezTo>
                    <a:pt x="2109087" y="396423"/>
                    <a:pt x="2096873" y="363630"/>
                    <a:pt x="2110740" y="419100"/>
                  </a:cubicBezTo>
                  <a:cubicBezTo>
                    <a:pt x="2112688" y="426892"/>
                    <a:pt x="2116153" y="434237"/>
                    <a:pt x="2118360" y="441960"/>
                  </a:cubicBezTo>
                  <a:cubicBezTo>
                    <a:pt x="2137496" y="508937"/>
                    <a:pt x="2115330" y="440490"/>
                    <a:pt x="2133600" y="495300"/>
                  </a:cubicBezTo>
                  <a:cubicBezTo>
                    <a:pt x="2131060" y="571500"/>
                    <a:pt x="2124165" y="647679"/>
                    <a:pt x="2125980" y="723900"/>
                  </a:cubicBezTo>
                  <a:cubicBezTo>
                    <a:pt x="2126716" y="754792"/>
                    <a:pt x="2113582" y="801521"/>
                    <a:pt x="2141220" y="815340"/>
                  </a:cubicBezTo>
                  <a:cubicBezTo>
                    <a:pt x="2186714" y="838087"/>
                    <a:pt x="2242820" y="810260"/>
                    <a:pt x="2293620" y="807720"/>
                  </a:cubicBezTo>
                  <a:cubicBezTo>
                    <a:pt x="2301240" y="805180"/>
                    <a:pt x="2308448" y="800100"/>
                    <a:pt x="2316480" y="800100"/>
                  </a:cubicBezTo>
                  <a:cubicBezTo>
                    <a:pt x="2344701" y="800100"/>
                    <a:pt x="2413742" y="810729"/>
                    <a:pt x="2446020" y="815340"/>
                  </a:cubicBezTo>
                  <a:cubicBezTo>
                    <a:pt x="2453640" y="820420"/>
                    <a:pt x="2460689" y="826484"/>
                    <a:pt x="2468880" y="830580"/>
                  </a:cubicBezTo>
                  <a:cubicBezTo>
                    <a:pt x="2476064" y="834172"/>
                    <a:pt x="2484017" y="835993"/>
                    <a:pt x="2491740" y="838200"/>
                  </a:cubicBezTo>
                  <a:cubicBezTo>
                    <a:pt x="2533607" y="850162"/>
                    <a:pt x="2544406" y="849285"/>
                    <a:pt x="2598420" y="853440"/>
                  </a:cubicBezTo>
                  <a:cubicBezTo>
                    <a:pt x="2639019" y="856563"/>
                    <a:pt x="2679700" y="858520"/>
                    <a:pt x="2720340" y="861060"/>
                  </a:cubicBezTo>
                  <a:cubicBezTo>
                    <a:pt x="2727960" y="866140"/>
                    <a:pt x="2735009" y="872204"/>
                    <a:pt x="2743200" y="876300"/>
                  </a:cubicBezTo>
                  <a:cubicBezTo>
                    <a:pt x="2750384" y="879892"/>
                    <a:pt x="2761391" y="877384"/>
                    <a:pt x="2766060" y="883920"/>
                  </a:cubicBezTo>
                  <a:cubicBezTo>
                    <a:pt x="2775397" y="896992"/>
                    <a:pt x="2774116" y="915272"/>
                    <a:pt x="2781300" y="929640"/>
                  </a:cubicBezTo>
                  <a:cubicBezTo>
                    <a:pt x="2801224" y="969487"/>
                    <a:pt x="2793785" y="949100"/>
                    <a:pt x="2804160" y="990600"/>
                  </a:cubicBezTo>
                  <a:cubicBezTo>
                    <a:pt x="2801620" y="1087120"/>
                    <a:pt x="2801244" y="1183721"/>
                    <a:pt x="2796540" y="1280160"/>
                  </a:cubicBezTo>
                  <a:cubicBezTo>
                    <a:pt x="2796149" y="1288183"/>
                    <a:pt x="2790662" y="1295179"/>
                    <a:pt x="2788920" y="1303020"/>
                  </a:cubicBezTo>
                  <a:cubicBezTo>
                    <a:pt x="2785568" y="1318102"/>
                    <a:pt x="2785047" y="1333751"/>
                    <a:pt x="2781300" y="1348740"/>
                  </a:cubicBezTo>
                  <a:cubicBezTo>
                    <a:pt x="2777404" y="1364325"/>
                    <a:pt x="2771140" y="1379220"/>
                    <a:pt x="2766060" y="1394460"/>
                  </a:cubicBezTo>
                  <a:cubicBezTo>
                    <a:pt x="2763520" y="1402080"/>
                    <a:pt x="2762895" y="1410637"/>
                    <a:pt x="2758440" y="1417320"/>
                  </a:cubicBezTo>
                  <a:lnTo>
                    <a:pt x="2743200" y="1440180"/>
                  </a:lnTo>
                  <a:cubicBezTo>
                    <a:pt x="2740660" y="1452880"/>
                    <a:pt x="2740128" y="1466153"/>
                    <a:pt x="2735580" y="1478280"/>
                  </a:cubicBezTo>
                  <a:cubicBezTo>
                    <a:pt x="2700900" y="1570760"/>
                    <a:pt x="2736378" y="1437252"/>
                    <a:pt x="2712720" y="1524000"/>
                  </a:cubicBezTo>
                  <a:cubicBezTo>
                    <a:pt x="2707209" y="1544207"/>
                    <a:pt x="2700078" y="1564176"/>
                    <a:pt x="2697480" y="1584960"/>
                  </a:cubicBezTo>
                  <a:cubicBezTo>
                    <a:pt x="2694853" y="1605974"/>
                    <a:pt x="2693986" y="1645287"/>
                    <a:pt x="2682240" y="1668780"/>
                  </a:cubicBezTo>
                  <a:cubicBezTo>
                    <a:pt x="2678144" y="1676971"/>
                    <a:pt x="2672080" y="1684020"/>
                    <a:pt x="2667000" y="1691640"/>
                  </a:cubicBezTo>
                  <a:cubicBezTo>
                    <a:pt x="2666754" y="1694101"/>
                    <a:pt x="2662118" y="1777603"/>
                    <a:pt x="2651760" y="1798320"/>
                  </a:cubicBezTo>
                  <a:cubicBezTo>
                    <a:pt x="2643569" y="1814703"/>
                    <a:pt x="2627072" y="1826664"/>
                    <a:pt x="2621280" y="1844040"/>
                  </a:cubicBezTo>
                  <a:cubicBezTo>
                    <a:pt x="2605629" y="1890993"/>
                    <a:pt x="2623529" y="1840884"/>
                    <a:pt x="2598420" y="1897380"/>
                  </a:cubicBezTo>
                  <a:cubicBezTo>
                    <a:pt x="2592865" y="1909879"/>
                    <a:pt x="2589730" y="1923472"/>
                    <a:pt x="2583180" y="1935480"/>
                  </a:cubicBezTo>
                  <a:cubicBezTo>
                    <a:pt x="2574409" y="1951560"/>
                    <a:pt x="2560891" y="1964817"/>
                    <a:pt x="2552700" y="1981200"/>
                  </a:cubicBezTo>
                  <a:lnTo>
                    <a:pt x="2537460" y="2011680"/>
                  </a:lnTo>
                  <a:cubicBezTo>
                    <a:pt x="2533947" y="2036271"/>
                    <a:pt x="2529814" y="2087919"/>
                    <a:pt x="2514600" y="2110740"/>
                  </a:cubicBezTo>
                  <a:cubicBezTo>
                    <a:pt x="2504440" y="2125980"/>
                    <a:pt x="2499360" y="2146300"/>
                    <a:pt x="2484120" y="2156460"/>
                  </a:cubicBezTo>
                  <a:lnTo>
                    <a:pt x="2461260" y="2171700"/>
                  </a:lnTo>
                  <a:cubicBezTo>
                    <a:pt x="2458720" y="2179320"/>
                    <a:pt x="2460176" y="2189891"/>
                    <a:pt x="2453640" y="2194560"/>
                  </a:cubicBezTo>
                  <a:cubicBezTo>
                    <a:pt x="2426235" y="2214135"/>
                    <a:pt x="2356321" y="2214140"/>
                    <a:pt x="2331720" y="2217420"/>
                  </a:cubicBezTo>
                  <a:cubicBezTo>
                    <a:pt x="2318882" y="2219132"/>
                    <a:pt x="2306559" y="2224465"/>
                    <a:pt x="2293620" y="2225040"/>
                  </a:cubicBezTo>
                  <a:cubicBezTo>
                    <a:pt x="2192088" y="2229553"/>
                    <a:pt x="2090420" y="2230120"/>
                    <a:pt x="1988820" y="2232660"/>
                  </a:cubicBezTo>
                  <a:cubicBezTo>
                    <a:pt x="1978660" y="2235200"/>
                    <a:pt x="1968691" y="2238688"/>
                    <a:pt x="1958340" y="2240280"/>
                  </a:cubicBezTo>
                  <a:cubicBezTo>
                    <a:pt x="1850436" y="2256881"/>
                    <a:pt x="1815573" y="2245250"/>
                    <a:pt x="1676400" y="2240280"/>
                  </a:cubicBezTo>
                  <a:cubicBezTo>
                    <a:pt x="1666240" y="2237740"/>
                    <a:pt x="1655990" y="2235537"/>
                    <a:pt x="1645920" y="2232660"/>
                  </a:cubicBezTo>
                  <a:cubicBezTo>
                    <a:pt x="1638197" y="2230453"/>
                    <a:pt x="1630809" y="2227153"/>
                    <a:pt x="1623060" y="2225040"/>
                  </a:cubicBezTo>
                  <a:cubicBezTo>
                    <a:pt x="1602853" y="2219529"/>
                    <a:pt x="1582420" y="2214880"/>
                    <a:pt x="1562100" y="2209800"/>
                  </a:cubicBezTo>
                  <a:cubicBezTo>
                    <a:pt x="1551940" y="2207260"/>
                    <a:pt x="1542012" y="2203479"/>
                    <a:pt x="1531620" y="2202180"/>
                  </a:cubicBezTo>
                  <a:lnTo>
                    <a:pt x="1470660" y="2194560"/>
                  </a:lnTo>
                  <a:cubicBezTo>
                    <a:pt x="1463040" y="2192020"/>
                    <a:pt x="1455641" y="2188682"/>
                    <a:pt x="1447800" y="2186940"/>
                  </a:cubicBezTo>
                  <a:cubicBezTo>
                    <a:pt x="1332065" y="2161221"/>
                    <a:pt x="1491777" y="2205554"/>
                    <a:pt x="1325880" y="2164080"/>
                  </a:cubicBezTo>
                  <a:cubicBezTo>
                    <a:pt x="1315720" y="2161540"/>
                    <a:pt x="1305470" y="2159337"/>
                    <a:pt x="1295400" y="2156460"/>
                  </a:cubicBezTo>
                  <a:cubicBezTo>
                    <a:pt x="1287677" y="2154253"/>
                    <a:pt x="1280366" y="2150646"/>
                    <a:pt x="1272540" y="2148840"/>
                  </a:cubicBezTo>
                  <a:cubicBezTo>
                    <a:pt x="1204268" y="2133085"/>
                    <a:pt x="1199900" y="2134045"/>
                    <a:pt x="1135380" y="2125980"/>
                  </a:cubicBezTo>
                  <a:cubicBezTo>
                    <a:pt x="1037296" y="2093285"/>
                    <a:pt x="1137724" y="2124661"/>
                    <a:pt x="1051560" y="2103120"/>
                  </a:cubicBezTo>
                  <a:cubicBezTo>
                    <a:pt x="1019696" y="2095154"/>
                    <a:pt x="1035278" y="2093581"/>
                    <a:pt x="998220" y="2087880"/>
                  </a:cubicBezTo>
                  <a:cubicBezTo>
                    <a:pt x="975487" y="2084383"/>
                    <a:pt x="952500" y="2082800"/>
                    <a:pt x="929640" y="2080260"/>
                  </a:cubicBezTo>
                  <a:cubicBezTo>
                    <a:pt x="922020" y="2077720"/>
                    <a:pt x="914163" y="2075804"/>
                    <a:pt x="906780" y="2072640"/>
                  </a:cubicBezTo>
                  <a:cubicBezTo>
                    <a:pt x="896339" y="2068165"/>
                    <a:pt x="887180" y="2060664"/>
                    <a:pt x="876300" y="2057400"/>
                  </a:cubicBezTo>
                  <a:cubicBezTo>
                    <a:pt x="866688" y="2054517"/>
                    <a:pt x="783305" y="2043026"/>
                    <a:pt x="777240" y="2042160"/>
                  </a:cubicBezTo>
                  <a:cubicBezTo>
                    <a:pt x="769620" y="2037080"/>
                    <a:pt x="762955" y="2030136"/>
                    <a:pt x="754380" y="2026920"/>
                  </a:cubicBezTo>
                  <a:cubicBezTo>
                    <a:pt x="742253" y="2022372"/>
                    <a:pt x="728923" y="2022110"/>
                    <a:pt x="716280" y="2019300"/>
                  </a:cubicBezTo>
                  <a:cubicBezTo>
                    <a:pt x="631521" y="2000465"/>
                    <a:pt x="747120" y="2015287"/>
                    <a:pt x="556260" y="2004060"/>
                  </a:cubicBezTo>
                  <a:cubicBezTo>
                    <a:pt x="541936" y="1994510"/>
                    <a:pt x="519281" y="1978042"/>
                    <a:pt x="502920" y="1973580"/>
                  </a:cubicBezTo>
                  <a:cubicBezTo>
                    <a:pt x="485592" y="1968854"/>
                    <a:pt x="467360" y="1968500"/>
                    <a:pt x="449580" y="1965960"/>
                  </a:cubicBezTo>
                  <a:cubicBezTo>
                    <a:pt x="397692" y="1948664"/>
                    <a:pt x="461512" y="1970435"/>
                    <a:pt x="388620" y="1943100"/>
                  </a:cubicBezTo>
                  <a:cubicBezTo>
                    <a:pt x="381099" y="1940280"/>
                    <a:pt x="372944" y="1939072"/>
                    <a:pt x="365760" y="1935480"/>
                  </a:cubicBezTo>
                  <a:cubicBezTo>
                    <a:pt x="357569" y="1931384"/>
                    <a:pt x="351091" y="1924336"/>
                    <a:pt x="342900" y="1920240"/>
                  </a:cubicBezTo>
                  <a:cubicBezTo>
                    <a:pt x="324677" y="1911128"/>
                    <a:pt x="301725" y="1903975"/>
                    <a:pt x="281940" y="1897380"/>
                  </a:cubicBezTo>
                  <a:cubicBezTo>
                    <a:pt x="240339" y="1855779"/>
                    <a:pt x="275076" y="1880996"/>
                    <a:pt x="190500" y="1866900"/>
                  </a:cubicBezTo>
                  <a:cubicBezTo>
                    <a:pt x="182577" y="1865580"/>
                    <a:pt x="175432" y="1861228"/>
                    <a:pt x="167640" y="1859280"/>
                  </a:cubicBezTo>
                  <a:cubicBezTo>
                    <a:pt x="139016" y="1852124"/>
                    <a:pt x="131066" y="1854491"/>
                    <a:pt x="106680" y="1844040"/>
                  </a:cubicBezTo>
                  <a:cubicBezTo>
                    <a:pt x="96239" y="1839565"/>
                    <a:pt x="86641" y="1833275"/>
                    <a:pt x="76200" y="1828800"/>
                  </a:cubicBezTo>
                  <a:cubicBezTo>
                    <a:pt x="60896" y="1822241"/>
                    <a:pt x="38327" y="1817427"/>
                    <a:pt x="22860" y="1813560"/>
                  </a:cubicBezTo>
                  <a:cubicBezTo>
                    <a:pt x="-11674" y="1709958"/>
                    <a:pt x="8289" y="1783890"/>
                    <a:pt x="0" y="1584960"/>
                  </a:cubicBezTo>
                  <a:cubicBezTo>
                    <a:pt x="2540" y="1450340"/>
                    <a:pt x="1006" y="1315581"/>
                    <a:pt x="7620" y="1181100"/>
                  </a:cubicBezTo>
                  <a:cubicBezTo>
                    <a:pt x="8649" y="1160180"/>
                    <a:pt x="16236" y="1140011"/>
                    <a:pt x="22860" y="1120140"/>
                  </a:cubicBezTo>
                  <a:lnTo>
                    <a:pt x="38100" y="1074420"/>
                  </a:lnTo>
                  <a:cubicBezTo>
                    <a:pt x="40640" y="1066800"/>
                    <a:pt x="42128" y="1058744"/>
                    <a:pt x="45720" y="1051560"/>
                  </a:cubicBezTo>
                  <a:cubicBezTo>
                    <a:pt x="50800" y="1041400"/>
                    <a:pt x="56741" y="1031627"/>
                    <a:pt x="60960" y="1021080"/>
                  </a:cubicBezTo>
                  <a:cubicBezTo>
                    <a:pt x="66926" y="1006165"/>
                    <a:pt x="67289" y="988726"/>
                    <a:pt x="76200" y="975360"/>
                  </a:cubicBezTo>
                  <a:cubicBezTo>
                    <a:pt x="81280" y="967740"/>
                    <a:pt x="87344" y="960691"/>
                    <a:pt x="91440" y="952500"/>
                  </a:cubicBezTo>
                  <a:cubicBezTo>
                    <a:pt x="95032" y="945316"/>
                    <a:pt x="95159" y="936661"/>
                    <a:pt x="99060" y="929640"/>
                  </a:cubicBezTo>
                  <a:cubicBezTo>
                    <a:pt x="107955" y="913629"/>
                    <a:pt x="123748" y="901296"/>
                    <a:pt x="129540" y="883920"/>
                  </a:cubicBezTo>
                  <a:cubicBezTo>
                    <a:pt x="140006" y="852522"/>
                    <a:pt x="139423" y="847588"/>
                    <a:pt x="167640" y="815340"/>
                  </a:cubicBezTo>
                  <a:cubicBezTo>
                    <a:pt x="173671" y="808448"/>
                    <a:pt x="184024" y="806576"/>
                    <a:pt x="190500" y="800100"/>
                  </a:cubicBezTo>
                  <a:cubicBezTo>
                    <a:pt x="246633" y="743967"/>
                    <a:pt x="181646" y="797256"/>
                    <a:pt x="228600" y="731520"/>
                  </a:cubicBezTo>
                  <a:cubicBezTo>
                    <a:pt x="233923" y="724068"/>
                    <a:pt x="244425" y="722143"/>
                    <a:pt x="251460" y="716280"/>
                  </a:cubicBezTo>
                  <a:cubicBezTo>
                    <a:pt x="276739" y="695214"/>
                    <a:pt x="268801" y="692369"/>
                    <a:pt x="297180" y="678180"/>
                  </a:cubicBezTo>
                  <a:cubicBezTo>
                    <a:pt x="311857" y="670842"/>
                    <a:pt x="335871" y="667823"/>
                    <a:pt x="350520" y="662940"/>
                  </a:cubicBezTo>
                  <a:cubicBezTo>
                    <a:pt x="363496" y="658615"/>
                    <a:pt x="375245" y="650566"/>
                    <a:pt x="388620" y="647700"/>
                  </a:cubicBezTo>
                  <a:cubicBezTo>
                    <a:pt x="411110" y="642881"/>
                    <a:pt x="434377" y="642933"/>
                    <a:pt x="457200" y="640080"/>
                  </a:cubicBezTo>
                  <a:cubicBezTo>
                    <a:pt x="475022" y="637852"/>
                    <a:pt x="492869" y="635673"/>
                    <a:pt x="510540" y="632460"/>
                  </a:cubicBezTo>
                  <a:cubicBezTo>
                    <a:pt x="520844" y="630587"/>
                    <a:pt x="530780" y="627034"/>
                    <a:pt x="541020" y="624840"/>
                  </a:cubicBezTo>
                  <a:cubicBezTo>
                    <a:pt x="566348" y="619413"/>
                    <a:pt x="592646" y="617791"/>
                    <a:pt x="617220" y="609600"/>
                  </a:cubicBezTo>
                  <a:cubicBezTo>
                    <a:pt x="654737" y="597094"/>
                    <a:pt x="632157" y="603300"/>
                    <a:pt x="685800" y="594360"/>
                  </a:cubicBezTo>
                  <a:cubicBezTo>
                    <a:pt x="769620" y="596900"/>
                    <a:pt x="853691" y="595016"/>
                    <a:pt x="937260" y="601980"/>
                  </a:cubicBezTo>
                  <a:cubicBezTo>
                    <a:pt x="962778" y="604107"/>
                    <a:pt x="960002" y="627793"/>
                    <a:pt x="975360" y="640080"/>
                  </a:cubicBezTo>
                  <a:cubicBezTo>
                    <a:pt x="981632" y="645098"/>
                    <a:pt x="990600" y="645160"/>
                    <a:pt x="998220" y="647700"/>
                  </a:cubicBezTo>
                  <a:cubicBezTo>
                    <a:pt x="1038860" y="645160"/>
                    <a:pt x="1079644" y="644343"/>
                    <a:pt x="1120140" y="640080"/>
                  </a:cubicBezTo>
                  <a:cubicBezTo>
                    <a:pt x="1128128" y="639239"/>
                    <a:pt x="1137320" y="638140"/>
                    <a:pt x="1143000" y="632460"/>
                  </a:cubicBezTo>
                  <a:cubicBezTo>
                    <a:pt x="1204137" y="571323"/>
                    <a:pt x="1144614" y="596362"/>
                    <a:pt x="1196340" y="579120"/>
                  </a:cubicBezTo>
                  <a:cubicBezTo>
                    <a:pt x="1236980" y="581660"/>
                    <a:pt x="1277764" y="582477"/>
                    <a:pt x="1318260" y="586740"/>
                  </a:cubicBezTo>
                  <a:cubicBezTo>
                    <a:pt x="1326248" y="587581"/>
                    <a:pt x="1333088" y="594360"/>
                    <a:pt x="1341120" y="594360"/>
                  </a:cubicBezTo>
                  <a:cubicBezTo>
                    <a:pt x="1391983" y="594360"/>
                    <a:pt x="1442720" y="589280"/>
                    <a:pt x="1493520" y="586740"/>
                  </a:cubicBezTo>
                  <a:cubicBezTo>
                    <a:pt x="1501140" y="581660"/>
                    <a:pt x="1510659" y="578651"/>
                    <a:pt x="1516380" y="571500"/>
                  </a:cubicBezTo>
                  <a:cubicBezTo>
                    <a:pt x="1521398" y="565228"/>
                    <a:pt x="1520099" y="555661"/>
                    <a:pt x="1524000" y="548640"/>
                  </a:cubicBezTo>
                  <a:cubicBezTo>
                    <a:pt x="1532895" y="532629"/>
                    <a:pt x="1544320" y="518160"/>
                    <a:pt x="1554480" y="502920"/>
                  </a:cubicBezTo>
                  <a:lnTo>
                    <a:pt x="1569720" y="480060"/>
                  </a:lnTo>
                  <a:cubicBezTo>
                    <a:pt x="1572260" y="452120"/>
                    <a:pt x="1572464" y="423868"/>
                    <a:pt x="1577340" y="396240"/>
                  </a:cubicBezTo>
                  <a:cubicBezTo>
                    <a:pt x="1580132" y="380420"/>
                    <a:pt x="1587500" y="365760"/>
                    <a:pt x="1592580" y="350520"/>
                  </a:cubicBezTo>
                  <a:lnTo>
                    <a:pt x="1600200" y="327660"/>
                  </a:lnTo>
                  <a:cubicBezTo>
                    <a:pt x="1608141" y="303838"/>
                    <a:pt x="1615841" y="274052"/>
                    <a:pt x="1638300" y="259080"/>
                  </a:cubicBezTo>
                  <a:lnTo>
                    <a:pt x="1661160" y="243840"/>
                  </a:lnTo>
                  <a:cubicBezTo>
                    <a:pt x="1666240" y="233680"/>
                    <a:pt x="1668368" y="221392"/>
                    <a:pt x="1676400" y="213360"/>
                  </a:cubicBezTo>
                  <a:cubicBezTo>
                    <a:pt x="1689352" y="200408"/>
                    <a:pt x="1722120" y="182880"/>
                    <a:pt x="1722120" y="182880"/>
                  </a:cubicBezTo>
                  <a:cubicBezTo>
                    <a:pt x="1727200" y="175260"/>
                    <a:pt x="1733264" y="168211"/>
                    <a:pt x="1737360" y="160020"/>
                  </a:cubicBezTo>
                  <a:cubicBezTo>
                    <a:pt x="1747627" y="139486"/>
                    <a:pt x="1740809" y="131285"/>
                    <a:pt x="1760220" y="114300"/>
                  </a:cubicBezTo>
                  <a:cubicBezTo>
                    <a:pt x="1774004" y="102239"/>
                    <a:pt x="1790700" y="93980"/>
                    <a:pt x="1805940" y="83820"/>
                  </a:cubicBezTo>
                  <a:cubicBezTo>
                    <a:pt x="1830913" y="67171"/>
                    <a:pt x="1819642" y="68580"/>
                    <a:pt x="1836420" y="68580"/>
                  </a:cubicBezTo>
                  <a:lnTo>
                    <a:pt x="1722120" y="0"/>
                  </a:lnTo>
                  <a:close/>
                </a:path>
              </a:pathLst>
            </a:custGeom>
            <a:solidFill>
              <a:srgbClr val="D4E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1581B08-3B2C-26F2-4DDC-FDE5323A9EC8}"/>
                </a:ext>
              </a:extLst>
            </p:cNvPr>
            <p:cNvSpPr/>
            <p:nvPr/>
          </p:nvSpPr>
          <p:spPr>
            <a:xfrm rot="521321">
              <a:off x="2061034" y="1524455"/>
              <a:ext cx="702020" cy="1244597"/>
            </a:xfrm>
            <a:prstGeom prst="ellipse">
              <a:avLst/>
            </a:prstGeom>
            <a:solidFill>
              <a:srgbClr val="D4E55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B1357D6-5E70-C972-628C-DF1EFEBE7687}"/>
                </a:ext>
              </a:extLst>
            </p:cNvPr>
            <p:cNvSpPr/>
            <p:nvPr/>
          </p:nvSpPr>
          <p:spPr>
            <a:xfrm rot="21337583">
              <a:off x="2044789" y="1947005"/>
              <a:ext cx="702020" cy="1432505"/>
            </a:xfrm>
            <a:prstGeom prst="ellipse">
              <a:avLst/>
            </a:prstGeom>
            <a:solidFill>
              <a:srgbClr val="D4E55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5E5633-49FF-F5A4-E46A-67FAE4373860}"/>
              </a:ext>
            </a:extLst>
          </p:cNvPr>
          <p:cNvGrpSpPr/>
          <p:nvPr/>
        </p:nvGrpSpPr>
        <p:grpSpPr>
          <a:xfrm>
            <a:off x="3222094" y="1149781"/>
            <a:ext cx="969541" cy="534140"/>
            <a:chOff x="3244404" y="872747"/>
            <a:chExt cx="969541" cy="534140"/>
          </a:xfrm>
        </p:grpSpPr>
        <p:sp>
          <p:nvSpPr>
            <p:cNvPr id="13" name="Oval Callout 10">
              <a:extLst>
                <a:ext uri="{FF2B5EF4-FFF2-40B4-BE49-F238E27FC236}">
                  <a16:creationId xmlns:a16="http://schemas.microsoft.com/office/drawing/2014/main" xmlns="" id="{0F4F0F1A-2A2F-331B-1670-4F9758FC3E57}"/>
                </a:ext>
              </a:extLst>
            </p:cNvPr>
            <p:cNvSpPr/>
            <p:nvPr/>
          </p:nvSpPr>
          <p:spPr>
            <a:xfrm>
              <a:off x="3244404" y="872747"/>
              <a:ext cx="969541" cy="534140"/>
            </a:xfrm>
            <a:prstGeom prst="wedgeEllipseCallout">
              <a:avLst>
                <a:gd name="adj1" fmla="val -1702"/>
                <a:gd name="adj2" fmla="val 8627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B95700E-8B6E-456A-0827-08E94B84BB7E}"/>
                </a:ext>
              </a:extLst>
            </p:cNvPr>
            <p:cNvSpPr txBox="1"/>
            <p:nvPr/>
          </p:nvSpPr>
          <p:spPr>
            <a:xfrm>
              <a:off x="3280206" y="903391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16kg</a:t>
              </a:r>
              <a:endParaRPr lang="vi-VN" sz="24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F6BF65-2B75-369B-0429-D090ABE18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59896" l="15959" r="36457">
                        <a14:foregroundMark x1="18887" y1="48958" x2="21523" y2="48698"/>
                        <a14:foregroundMark x1="19253" y1="50130" x2="19180" y2="52474"/>
                        <a14:foregroundMark x1="24817" y1="45052" x2="24817" y2="45052"/>
                        <a14:foregroundMark x1="19253" y1="53125" x2="19253" y2="53125"/>
                        <a14:foregroundMark x1="22255" y1="52995" x2="22255" y2="52995"/>
                        <a14:foregroundMark x1="26354" y1="48828" x2="26574" y2="46615"/>
                        <a14:foregroundMark x1="26940" y1="44271" x2="26354" y2="42839"/>
                        <a14:foregroundMark x1="29283" y1="49219" x2="29283" y2="49219"/>
                        <a14:foregroundMark x1="27672" y1="48698" x2="27672" y2="48698"/>
                        <a14:foregroundMark x1="31479" y1="58203" x2="31479" y2="58203"/>
                        <a14:foregroundMark x1="18887" y1="47396" x2="19327" y2="47266"/>
                        <a14:foregroundMark x1="19327" y1="47266" x2="20425" y2="48177"/>
                        <a14:foregroundMark x1="19253" y1="50911" x2="20498" y2="51953"/>
                        <a14:foregroundMark x1="20571" y1="52083" x2="21523" y2="51823"/>
                        <a14:foregroundMark x1="27892" y1="46224" x2="29136" y2="46615"/>
                        <a14:foregroundMark x1="30673" y1="51302" x2="31259" y2="50781"/>
                        <a14:foregroundMark x1="31259" y1="50781" x2="31845" y2="50911"/>
                        <a14:foregroundMark x1="35871" y1="49479" x2="36018" y2="5104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842" t="37175" r="67559" b="49801"/>
          <a:stretch/>
        </p:blipFill>
        <p:spPr>
          <a:xfrm>
            <a:off x="3439318" y="1489631"/>
            <a:ext cx="1003300" cy="1113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C6E414-D693-4761-5BD9-EAB25E3A3D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59896" l="15959" r="36457">
                        <a14:foregroundMark x1="18887" y1="48958" x2="21523" y2="48698"/>
                        <a14:foregroundMark x1="19253" y1="50130" x2="19180" y2="52474"/>
                        <a14:foregroundMark x1="24817" y1="45052" x2="24817" y2="45052"/>
                        <a14:foregroundMark x1="19253" y1="53125" x2="19253" y2="53125"/>
                        <a14:foregroundMark x1="22255" y1="52995" x2="22255" y2="52995"/>
                        <a14:foregroundMark x1="26354" y1="48828" x2="26574" y2="46615"/>
                        <a14:foregroundMark x1="26940" y1="44271" x2="26354" y2="42839"/>
                        <a14:foregroundMark x1="31479" y1="58203" x2="31479" y2="58203"/>
                        <a14:foregroundMark x1="18887" y1="47396" x2="19327" y2="47266"/>
                        <a14:foregroundMark x1="19327" y1="47266" x2="20425" y2="48177"/>
                        <a14:foregroundMark x1="19253" y1="50911" x2="20498" y2="51953"/>
                        <a14:foregroundMark x1="20571" y1="52083" x2="21523" y2="51823"/>
                        <a14:foregroundMark x1="30673" y1="51302" x2="31259" y2="50781"/>
                        <a14:foregroundMark x1="31259" y1="50781" x2="31845" y2="50911"/>
                        <a14:foregroundMark x1="35871" y1="49479" x2="36018" y2="51042"/>
                        <a14:backgroundMark x1="31113" y1="44010" x2="28111" y2="48438"/>
                        <a14:backgroundMark x1="28917" y1="44010" x2="26720" y2="4739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056" t="44584" r="62607" b="39230"/>
          <a:stretch/>
        </p:blipFill>
        <p:spPr>
          <a:xfrm>
            <a:off x="3888831" y="2081810"/>
            <a:ext cx="1419718" cy="1383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6866337-BC02-C8A0-D9D9-8EB3170017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59896" l="15959" r="36457">
                        <a14:foregroundMark x1="18887" y1="48958" x2="21523" y2="48698"/>
                        <a14:foregroundMark x1="19253" y1="50130" x2="19180" y2="52474"/>
                        <a14:foregroundMark x1="24817" y1="45052" x2="24817" y2="45052"/>
                        <a14:foregroundMark x1="19253" y1="53125" x2="19253" y2="53125"/>
                        <a14:foregroundMark x1="22255" y1="52995" x2="22255" y2="52995"/>
                        <a14:foregroundMark x1="26354" y1="48828" x2="26574" y2="46615"/>
                        <a14:foregroundMark x1="26940" y1="44271" x2="26354" y2="42839"/>
                        <a14:foregroundMark x1="29283" y1="49219" x2="29283" y2="49219"/>
                        <a14:foregroundMark x1="27672" y1="48698" x2="27672" y2="48698"/>
                        <a14:foregroundMark x1="31479" y1="58203" x2="31479" y2="58203"/>
                        <a14:foregroundMark x1="18887" y1="47396" x2="19327" y2="47266"/>
                        <a14:foregroundMark x1="19327" y1="47266" x2="20425" y2="48177"/>
                        <a14:foregroundMark x1="19253" y1="50911" x2="20498" y2="51953"/>
                        <a14:foregroundMark x1="20571" y1="52083" x2="21523" y2="51823"/>
                        <a14:foregroundMark x1="27892" y1="46224" x2="29136" y2="46615"/>
                        <a14:foregroundMark x1="30673" y1="51302" x2="31259" y2="50781"/>
                        <a14:foregroundMark x1="31259" y1="50781" x2="31845" y2="50911"/>
                        <a14:foregroundMark x1="35871" y1="49479" x2="36018" y2="5104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5919" t="41929" r="74050" b="45213"/>
          <a:stretch/>
        </p:blipFill>
        <p:spPr>
          <a:xfrm>
            <a:off x="2176464" y="2274533"/>
            <a:ext cx="1525209" cy="10992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BD421A7-A479-6930-6244-639FDE91CBC8}"/>
              </a:ext>
            </a:extLst>
          </p:cNvPr>
          <p:cNvGrpSpPr/>
          <p:nvPr/>
        </p:nvGrpSpPr>
        <p:grpSpPr>
          <a:xfrm>
            <a:off x="2285342" y="2059793"/>
            <a:ext cx="969541" cy="534140"/>
            <a:chOff x="2080460" y="1293907"/>
            <a:chExt cx="969541" cy="534140"/>
          </a:xfrm>
        </p:grpSpPr>
        <p:sp>
          <p:nvSpPr>
            <p:cNvPr id="19" name="Oval Callout 8">
              <a:extLst>
                <a:ext uri="{FF2B5EF4-FFF2-40B4-BE49-F238E27FC236}">
                  <a16:creationId xmlns:a16="http://schemas.microsoft.com/office/drawing/2014/main" xmlns="" id="{D27290A8-1428-69C8-8940-A02D53CBCCAF}"/>
                </a:ext>
              </a:extLst>
            </p:cNvPr>
            <p:cNvSpPr/>
            <p:nvPr/>
          </p:nvSpPr>
          <p:spPr>
            <a:xfrm>
              <a:off x="2080460" y="1293907"/>
              <a:ext cx="969541" cy="534140"/>
            </a:xfrm>
            <a:prstGeom prst="wedgeEllipseCallout">
              <a:avLst>
                <a:gd name="adj1" fmla="val -1702"/>
                <a:gd name="adj2" fmla="val 8627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8BB1C2-F5BB-2436-C7C7-413988911FEF}"/>
                </a:ext>
              </a:extLst>
            </p:cNvPr>
            <p:cNvSpPr txBox="1"/>
            <p:nvPr/>
          </p:nvSpPr>
          <p:spPr>
            <a:xfrm>
              <a:off x="2171482" y="1330144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14kg</a:t>
              </a:r>
              <a:endParaRPr lang="vi-VN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6BB6B73-BE1C-A5FB-2909-881503562ECC}"/>
              </a:ext>
            </a:extLst>
          </p:cNvPr>
          <p:cNvGrpSpPr/>
          <p:nvPr/>
        </p:nvGrpSpPr>
        <p:grpSpPr>
          <a:xfrm>
            <a:off x="3327467" y="3029541"/>
            <a:ext cx="969541" cy="534140"/>
            <a:chOff x="3302039" y="2321055"/>
            <a:chExt cx="969541" cy="534140"/>
          </a:xfrm>
        </p:grpSpPr>
        <p:sp>
          <p:nvSpPr>
            <p:cNvPr id="22" name="Oval Callout 9">
              <a:extLst>
                <a:ext uri="{FF2B5EF4-FFF2-40B4-BE49-F238E27FC236}">
                  <a16:creationId xmlns:a16="http://schemas.microsoft.com/office/drawing/2014/main" xmlns="" id="{E8660133-9384-C00C-B3D9-13D531ABCF6D}"/>
                </a:ext>
              </a:extLst>
            </p:cNvPr>
            <p:cNvSpPr/>
            <p:nvPr/>
          </p:nvSpPr>
          <p:spPr>
            <a:xfrm>
              <a:off x="3302039" y="2321055"/>
              <a:ext cx="969541" cy="534140"/>
            </a:xfrm>
            <a:prstGeom prst="wedgeEllipseCallout">
              <a:avLst>
                <a:gd name="adj1" fmla="val 70015"/>
                <a:gd name="adj2" fmla="val -70649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724BEC2-589B-DC96-C621-87BC58F6107D}"/>
                </a:ext>
              </a:extLst>
            </p:cNvPr>
            <p:cNvSpPr txBox="1"/>
            <p:nvPr/>
          </p:nvSpPr>
          <p:spPr>
            <a:xfrm>
              <a:off x="3360249" y="2357292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18kg</a:t>
              </a:r>
              <a:endParaRPr lang="vi-VN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5DEC14-D502-7A50-D495-6BA3941F8D25}"/>
              </a:ext>
            </a:extLst>
          </p:cNvPr>
          <p:cNvGrpSpPr/>
          <p:nvPr/>
        </p:nvGrpSpPr>
        <p:grpSpPr>
          <a:xfrm>
            <a:off x="7281789" y="1062879"/>
            <a:ext cx="3739719" cy="955300"/>
            <a:chOff x="7154199" y="903391"/>
            <a:chExt cx="3739719" cy="955300"/>
          </a:xfrm>
        </p:grpSpPr>
        <p:sp>
          <p:nvSpPr>
            <p:cNvPr id="25" name="Rounded Rectangular Callout 14">
              <a:extLst>
                <a:ext uri="{FF2B5EF4-FFF2-40B4-BE49-F238E27FC236}">
                  <a16:creationId xmlns:a16="http://schemas.microsoft.com/office/drawing/2014/main" xmlns="" id="{0232F25B-B11F-E983-D6F0-A30C1CF1D705}"/>
                </a:ext>
              </a:extLst>
            </p:cNvPr>
            <p:cNvSpPr/>
            <p:nvPr/>
          </p:nvSpPr>
          <p:spPr>
            <a:xfrm>
              <a:off x="7154199" y="903391"/>
              <a:ext cx="3628101" cy="955300"/>
            </a:xfrm>
            <a:prstGeom prst="wedgeRoundRectCallout">
              <a:avLst>
                <a:gd name="adj1" fmla="val -37716"/>
                <a:gd name="adj2" fmla="val 65491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96244D0-78BD-83D5-5FB0-0A214BCD93D6}"/>
                </a:ext>
              </a:extLst>
            </p:cNvPr>
            <p:cNvSpPr txBox="1"/>
            <p:nvPr/>
          </p:nvSpPr>
          <p:spPr>
            <a:xfrm>
              <a:off x="7154199" y="914645"/>
              <a:ext cx="3739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chở</a:t>
              </a:r>
              <a:r>
                <a:rPr lang="en-US" sz="2400" dirty="0"/>
                <a:t> </a:t>
              </a:r>
              <a:r>
                <a:rPr lang="en-US" sz="2400" dirty="0" err="1"/>
                <a:t>thêm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31 kg.</a:t>
              </a:r>
              <a:endParaRPr lang="vi-VN" sz="2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2E7B24D-63D5-9BAB-41BE-2FD2CC6E1327}"/>
              </a:ext>
            </a:extLst>
          </p:cNvPr>
          <p:cNvGrpSpPr/>
          <p:nvPr/>
        </p:nvGrpSpPr>
        <p:grpSpPr>
          <a:xfrm>
            <a:off x="2492370" y="4265115"/>
            <a:ext cx="4206240" cy="1292863"/>
            <a:chOff x="2364780" y="4105627"/>
            <a:chExt cx="4206240" cy="1292863"/>
          </a:xfrm>
        </p:grpSpPr>
        <p:sp>
          <p:nvSpPr>
            <p:cNvPr id="28" name="Oval Callout 21">
              <a:extLst>
                <a:ext uri="{FF2B5EF4-FFF2-40B4-BE49-F238E27FC236}">
                  <a16:creationId xmlns:a16="http://schemas.microsoft.com/office/drawing/2014/main" xmlns="" id="{9BD95E15-EAF7-DF8F-441D-685B1E58B55B}"/>
                </a:ext>
              </a:extLst>
            </p:cNvPr>
            <p:cNvSpPr/>
            <p:nvPr/>
          </p:nvSpPr>
          <p:spPr>
            <a:xfrm>
              <a:off x="2364780" y="4105627"/>
              <a:ext cx="4206240" cy="1292863"/>
            </a:xfrm>
            <a:prstGeom prst="wedgeEllipseCallout">
              <a:avLst>
                <a:gd name="adj1" fmla="val -53131"/>
                <a:gd name="adj2" fmla="val 19581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2B21AB-2B82-D185-A722-6533F1EAE357}"/>
                </a:ext>
              </a:extLst>
            </p:cNvPr>
            <p:cNvSpPr txBox="1"/>
            <p:nvPr/>
          </p:nvSpPr>
          <p:spPr>
            <a:xfrm>
              <a:off x="2598041" y="4336561"/>
              <a:ext cx="3739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con </a:t>
              </a:r>
              <a:r>
                <a:rPr lang="en-US" sz="2400" dirty="0" err="1"/>
                <a:t>dê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cùng</a:t>
              </a:r>
              <a:r>
                <a:rPr lang="en-US" sz="2400" dirty="0"/>
                <a:t> </a:t>
              </a:r>
              <a:r>
                <a:rPr lang="en-US" sz="2400" dirty="0" err="1"/>
                <a:t>nhau</a:t>
              </a:r>
              <a:r>
                <a:rPr lang="en-US" sz="2400" dirty="0"/>
                <a:t> sang </a:t>
              </a:r>
              <a:r>
                <a:rPr lang="en-US" sz="2400" dirty="0" err="1"/>
                <a:t>sông</a:t>
              </a:r>
              <a:r>
                <a:rPr lang="en-US" sz="2400" dirty="0"/>
                <a:t>?.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F0CD14-094F-59CC-EC9F-1AB93A69F17C}"/>
              </a:ext>
            </a:extLst>
          </p:cNvPr>
          <p:cNvSpPr txBox="1"/>
          <p:nvPr/>
        </p:nvSpPr>
        <p:spPr>
          <a:xfrm>
            <a:off x="6989988" y="4321033"/>
            <a:ext cx="3739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16 kg + 18 kg = 34 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14 kg + 18 kg = 32 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14 kg + 16 kg = 30 kg</a:t>
            </a:r>
            <a:endParaRPr lang="vi-VN" sz="2800" dirty="0"/>
          </a:p>
        </p:txBody>
      </p:sp>
      <p:pic>
        <p:nvPicPr>
          <p:cNvPr id="31" name="Picture 2" descr="1,042 Cartoon X Stock Photos, Pictures &amp;amp; Royalty-Free Images - iStock">
            <a:extLst>
              <a:ext uri="{FF2B5EF4-FFF2-40B4-BE49-F238E27FC236}">
                <a16:creationId xmlns:a16="http://schemas.microsoft.com/office/drawing/2014/main" xmlns="" id="{F70B79C9-EAD3-50E3-6F5E-B1921B0D4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0"/>
          <a:stretch/>
        </p:blipFill>
        <p:spPr bwMode="auto">
          <a:xfrm>
            <a:off x="10660719" y="4488981"/>
            <a:ext cx="360366" cy="3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1,042 Cartoon X Stock Photos, Pictures &amp;amp; Royalty-Free Images - iStock">
            <a:extLst>
              <a:ext uri="{FF2B5EF4-FFF2-40B4-BE49-F238E27FC236}">
                <a16:creationId xmlns:a16="http://schemas.microsoft.com/office/drawing/2014/main" xmlns="" id="{80B90662-88C3-6C0E-D9B6-CB1FE435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0"/>
          <a:stretch/>
        </p:blipFill>
        <p:spPr bwMode="auto">
          <a:xfrm>
            <a:off x="10660719" y="5138966"/>
            <a:ext cx="360366" cy="3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1,042 Cartoon X Stock Photos, Pictures &amp;amp; Royalty-Free Images - iStock">
            <a:extLst>
              <a:ext uri="{FF2B5EF4-FFF2-40B4-BE49-F238E27FC236}">
                <a16:creationId xmlns:a16="http://schemas.microsoft.com/office/drawing/2014/main" xmlns="" id="{CEB3AAD6-43F4-A1A5-8D5C-9D5E8937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3" r="-472"/>
          <a:stretch/>
        </p:blipFill>
        <p:spPr bwMode="auto">
          <a:xfrm>
            <a:off x="10636510" y="5803648"/>
            <a:ext cx="408783" cy="3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-0.00139 0.00625 -0.00371 0.00964 -0.00371 C 0.0112 -0.00371 0.01289 -0.00232 0.01381 0 C 0.02019 0.01504 0.01263 0.00717 0.0181 0.0169 C 0.01901 0.01852 0.02032 0.01944 0.02136 0.02083 C 0.02279 0.02014 0.02448 0.0206 0.02565 0.01898 C 0.02657 0.01759 0.02618 0.01504 0.0267 0.01319 C 0.02852 0.00694 0.02891 0.00764 0.03204 0.0037 C 0.03308 0.00509 0.03464 0.00555 0.03529 0.00764 C 0.03646 0.01088 0.0362 0.01551 0.03737 0.01898 L 0.03959 0.02454 C 0.04245 0.02338 0.04545 0.02315 0.04818 0.02083 C 0.04922 0.01967 0.04922 0.0162 0.05026 0.01504 C 0.05222 0.01296 0.05664 0.01134 0.05664 0.01134 C 0.05847 0.0125 0.06068 0.01296 0.06211 0.01504 C 0.0724 0.03125 0.06159 0.02361 0.06954 0.02847 C 0.07344 0.02778 0.07761 0.0287 0.08138 0.02639 C 0.08243 0.02592 0.08164 0.02245 0.08243 0.02083 C 0.08321 0.01898 0.08568 0.0169 0.08568 0.0169 L 0.08568 0.0169 L 0.08568 0.0169 " pathEditMode="relative" ptsTypes="AAAAAAAAAAAAAAAAAAAA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0.00313 -0.00139 0.00625 -0.00371 0.00964 -0.00371 C 0.0112 -0.00371 0.01289 -0.00232 0.01381 0 C 0.02019 0.01504 0.01263 0.00717 0.0181 0.0169 C 0.01901 0.01852 0.02032 0.01944 0.02136 0.02083 C 0.02279 0.02014 0.02448 0.0206 0.02565 0.01898 C 0.02657 0.01759 0.02618 0.01504 0.0267 0.01319 C 0.02852 0.00694 0.02891 0.00764 0.03204 0.0037 C 0.03308 0.00509 0.03464 0.00555 0.03529 0.00764 C 0.03646 0.01088 0.0362 0.01551 0.03737 0.01898 L 0.03959 0.02454 C 0.04245 0.02338 0.04545 0.02315 0.04818 0.02083 C 0.04922 0.01967 0.04922 0.0162 0.05026 0.01504 C 0.05222 0.01296 0.05664 0.01134 0.05664 0.01134 C 0.05847 0.0125 0.06068 0.01296 0.06211 0.01504 C 0.0724 0.03125 0.06159 0.02361 0.06954 0.02847 C 0.07344 0.02778 0.07761 0.0287 0.08138 0.02639 C 0.08243 0.02592 0.08164 0.02245 0.08243 0.02083 C 0.08321 0.01898 0.08568 0.0169 0.08568 0.0169 L 0.08568 0.0169 L 0.08568 0.0169 " pathEditMode="relative" ptsTypes="AAAAAAAAAAAAAAAAAAAA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DAE205-DCEA-3EB2-AB4D-9424CEFF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17" y="1875545"/>
            <a:ext cx="7437765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146</Words>
  <Application>Microsoft Office PowerPoint</Application>
  <PresentationFormat>Widescreen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宋体</vt:lpstr>
      <vt:lpstr>Arial</vt:lpstr>
      <vt:lpstr>Calibri</vt:lpstr>
      <vt:lpstr>Coiny</vt:lpstr>
      <vt:lpstr>DengXian</vt:lpstr>
      <vt:lpstr>Impact</vt:lpstr>
      <vt:lpstr>LiHei Pro</vt:lpstr>
      <vt:lpstr>Open Sans Extrabold</vt:lpstr>
      <vt:lpstr>Signika</vt:lpstr>
      <vt:lpstr>Times New Roman</vt:lpstr>
      <vt:lpstr>等线</vt:lpstr>
      <vt:lpstr>等线 Light</vt:lpstr>
      <vt:lpstr>迷你简汉真广标</vt:lpstr>
      <vt:lpstr>3_Office Theme</vt:lpstr>
      <vt:lpstr>Office 主题​​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38</cp:revision>
  <dcterms:created xsi:type="dcterms:W3CDTF">2021-07-24T01:07:49Z</dcterms:created>
  <dcterms:modified xsi:type="dcterms:W3CDTF">2026-01-05T02:12:22Z</dcterms:modified>
</cp:coreProperties>
</file>