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67" r:id="rId2"/>
    <p:sldId id="474" r:id="rId3"/>
    <p:sldId id="546" r:id="rId4"/>
    <p:sldId id="558" r:id="rId5"/>
    <p:sldId id="559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5C4-CAD1-40B6-9822-C1B3FC6B897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F555-473B-4485-BF4E-E71126F5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4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5784-EB19-F8F4-F057-807166AEF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46661-EB57-8C72-5C80-6A50C0C29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831AF-DFEC-87E0-CC41-7E14A7EA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B7666-1370-8B44-735C-0AE03857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90379-EAE5-A71C-202B-3439C95E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9357-9917-BF40-642D-6F8FAC56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201F4-5AC4-E21F-1E62-6AD364D74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048A-DA1F-E202-9DEF-5DAD4C9F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556C-AFEA-5C89-6BF3-2EBC6D86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FAD0-A306-65CE-10E2-90A098A6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94397-7976-21BB-98EC-F5BDB1670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F49C-8471-E0DC-BA14-9E54EAE82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E074-9685-CFB5-F13D-D9D45EB7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19C1-7FEA-DF02-5C24-ECA3C326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4EB6-1F59-E322-52F8-BE2ED9F3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6A56-7B94-11C7-EAA1-9C011A82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8299-1086-336F-B5CB-7191FD62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AD53-99B2-551A-8C36-CCFC3B71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37C2C-87D2-F63B-32FB-181AFD1B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7C0E0-FFAB-50D1-A928-109DB744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65A2-9D8B-FB2C-3B87-54351026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0D020-969A-FFCE-C9DC-8FE68301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7597-38CA-D9FE-FEE3-2FDC20D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1424-8B9A-2149-F9A1-59CF70BA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0DF39-C941-F265-CA9D-193E8886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7E31-9A80-D222-9CC4-19497BE1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4DAC-7E27-FF68-B74A-883F8E0FB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8DEA0-27DE-CDDC-259E-6942FC427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C6395-6855-4410-49B3-90E58D97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4745-03BA-655A-F738-9FC0BFDF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694F9-18ED-49B2-449D-1C574CD6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9381-FD8F-00E8-F6C5-06ADB5AB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A3CC3-02A7-C773-263A-A08B1E38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F4300-0F41-4FBC-6094-521E4679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EB36-257A-3B94-C8C5-865EFB877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CF9F2-82AE-159F-5AE1-B4279905E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15981-031F-CB84-0799-3E35507F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4064D-DF1A-0F93-8AFD-E45DA95C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E7AAD-448C-A30A-CBDD-718986BE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7064-C4FB-7CB8-5B11-E016105A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D4E9A-6E2F-78F0-36A9-D126EF6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5000B-4E3C-3ED9-09F0-A1E631EE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A4E88-DC69-D3BE-ECF2-31DE1B6E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662DB-D93E-76F5-BB2E-CAC6E8C1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3C40A-C8B7-BAE6-E01A-815D1AA9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C199-34B7-5D10-FBC8-5F83DD3E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1FF5-E0E6-6FB2-8BD6-BC3413AB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63D0-A70B-A301-151C-24852D0B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BE1DC-6F3E-CAED-E34A-75B867647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61-AE7F-3E3B-D27C-7600A29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47AD0-3A48-0D23-B5CD-5DD3D79D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B52D-3B70-9E9A-EE61-6F594719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52E2-46A9-D315-7FB2-596B89B4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C097B-3285-894C-3645-2AD40CF45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722CD-74C6-F4DB-CDA1-3516E3B42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A9768-1641-C786-3A8D-80A9900A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A1E92-BBB5-B80E-47BB-D5FDB1E8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177B-9750-F804-DA37-6B8DF56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17FC-AEA2-02D0-B834-8915C4E5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698B-6671-397B-40B5-E3F82F5A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E4C1-66AD-5811-C5D5-FDBD21A26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D45C-62DC-421F-B8F4-FBBA5EF7002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3961E-192A-E937-7B96-8C1F3323E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0EA4-CC71-6303-4D3D-51959F876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1722-E782-4513-8B45-E7C5A18F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18" Type="http://schemas.microsoft.com/office/2007/relationships/hdphoto" Target="../media/hdphoto8.wdp"/><Relationship Id="rId26" Type="http://schemas.openxmlformats.org/officeDocument/2006/relationships/image" Target="../media/image24.png"/><Relationship Id="rId3" Type="http://schemas.microsoft.com/office/2007/relationships/hdphoto" Target="../media/hdphoto2.wdp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19.png"/><Relationship Id="rId25" Type="http://schemas.openxmlformats.org/officeDocument/2006/relationships/image" Target="../media/image23.gif"/><Relationship Id="rId2" Type="http://schemas.openxmlformats.org/officeDocument/2006/relationships/image" Target="../media/image10.png"/><Relationship Id="rId16" Type="http://schemas.openxmlformats.org/officeDocument/2006/relationships/image" Target="../media/image18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microsoft.com/office/2007/relationships/hdphoto" Target="../media/hdphoto5.wdp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CUỐI HỌC KÌ 1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9B6B4-2F4D-4538-9CB5-32D2B7F4638B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A95A8-F843-4FF6-9048-78A8AA26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9" y="631786"/>
            <a:ext cx="7004308" cy="6018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9E2452-3F28-4895-B7C5-C275805BA8C1}"/>
              </a:ext>
            </a:extLst>
          </p:cNvPr>
          <p:cNvCxnSpPr/>
          <p:nvPr/>
        </p:nvCxnSpPr>
        <p:spPr>
          <a:xfrm>
            <a:off x="4391247" y="1860698"/>
            <a:ext cx="1244009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D744B7-25D4-4116-A769-BD31195392D5}"/>
              </a:ext>
            </a:extLst>
          </p:cNvPr>
          <p:cNvCxnSpPr>
            <a:cxnSpLocks/>
          </p:cNvCxnSpPr>
          <p:nvPr/>
        </p:nvCxnSpPr>
        <p:spPr>
          <a:xfrm flipH="1">
            <a:off x="5685505" y="1902802"/>
            <a:ext cx="107467" cy="136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A8D2C-3670-46A7-AD05-DAB52A1593F0}"/>
              </a:ext>
            </a:extLst>
          </p:cNvPr>
          <p:cNvCxnSpPr>
            <a:cxnSpLocks/>
          </p:cNvCxnSpPr>
          <p:nvPr/>
        </p:nvCxnSpPr>
        <p:spPr>
          <a:xfrm flipH="1">
            <a:off x="5739238" y="1860698"/>
            <a:ext cx="1478498" cy="25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8AFFA7-95F6-42C5-A2D5-A70DF4F54CF4}"/>
              </a:ext>
            </a:extLst>
          </p:cNvPr>
          <p:cNvCxnSpPr>
            <a:cxnSpLocks/>
          </p:cNvCxnSpPr>
          <p:nvPr/>
        </p:nvCxnSpPr>
        <p:spPr>
          <a:xfrm>
            <a:off x="4710650" y="2974458"/>
            <a:ext cx="974855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D0DD1-97DC-4A17-A558-2B253D762689}"/>
              </a:ext>
            </a:extLst>
          </p:cNvPr>
          <p:cNvCxnSpPr>
            <a:cxnSpLocks/>
          </p:cNvCxnSpPr>
          <p:nvPr/>
        </p:nvCxnSpPr>
        <p:spPr>
          <a:xfrm>
            <a:off x="4726812" y="3956639"/>
            <a:ext cx="974855" cy="869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8E5F72-AE58-407D-BAAE-8AA2943BD4C6}"/>
              </a:ext>
            </a:extLst>
          </p:cNvPr>
          <p:cNvCxnSpPr>
            <a:cxnSpLocks/>
          </p:cNvCxnSpPr>
          <p:nvPr/>
        </p:nvCxnSpPr>
        <p:spPr>
          <a:xfrm flipV="1">
            <a:off x="4764383" y="3857599"/>
            <a:ext cx="921122" cy="128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3F8C1-B04A-48AF-B820-83E58B9FF766}"/>
              </a:ext>
            </a:extLst>
          </p:cNvPr>
          <p:cNvCxnSpPr>
            <a:cxnSpLocks/>
          </p:cNvCxnSpPr>
          <p:nvPr/>
        </p:nvCxnSpPr>
        <p:spPr>
          <a:xfrm flipV="1">
            <a:off x="5169877" y="3593806"/>
            <a:ext cx="531790" cy="242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E69CD-B4CD-4DCC-8EBF-E824C69B2B2A}"/>
              </a:ext>
            </a:extLst>
          </p:cNvPr>
          <p:cNvCxnSpPr>
            <a:cxnSpLocks/>
          </p:cNvCxnSpPr>
          <p:nvPr/>
        </p:nvCxnSpPr>
        <p:spPr>
          <a:xfrm flipH="1" flipV="1">
            <a:off x="5715664" y="5143447"/>
            <a:ext cx="1606055" cy="511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698171" y="3657599"/>
          <a:ext cx="7511142" cy="23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14">
                  <a:extLst>
                    <a:ext uri="{9D8B030D-6E8A-4147-A177-3AD203B41FA5}">
                      <a16:colId xmlns:a16="http://schemas.microsoft.com/office/drawing/2014/main" val="44673216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1930081809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973545379"/>
                    </a:ext>
                  </a:extLst>
                </a:gridCol>
              </a:tblGrid>
              <a:tr h="15574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Ông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Việt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Na</a:t>
                      </a:r>
                    </a:p>
                    <a:p>
                      <a:r>
                        <a:rPr lang="en-US" sz="2000" dirty="0" err="1"/>
                        <a:t>Cháu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59852"/>
                  </a:ext>
                </a:extLst>
              </a:tr>
              <a:tr h="833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Nhím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diều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739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CB3763-678D-4D9A-A218-2ED6B77B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86" y="236353"/>
            <a:ext cx="8715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46764-853B-4866-963E-2CEF4C0A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4" y="744583"/>
            <a:ext cx="8961120" cy="54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Arial-Rounded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カン ヴ</dc:creator>
  <cp:lastModifiedBy>カン ヴ</cp:lastModifiedBy>
  <cp:revision>1</cp:revision>
  <dcterms:created xsi:type="dcterms:W3CDTF">2026-01-09T00:25:12Z</dcterms:created>
  <dcterms:modified xsi:type="dcterms:W3CDTF">2026-01-09T00:30:05Z</dcterms:modified>
</cp:coreProperties>
</file>