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1" r:id="rId3"/>
    <p:sldMasterId id="2147483776" r:id="rId4"/>
  </p:sldMasterIdLst>
  <p:notesMasterIdLst>
    <p:notesMasterId r:id="rId14"/>
  </p:notesMasterIdLst>
  <p:sldIdLst>
    <p:sldId id="467" r:id="rId5"/>
    <p:sldId id="2007577122" r:id="rId6"/>
    <p:sldId id="258" r:id="rId7"/>
    <p:sldId id="2007577124" r:id="rId8"/>
    <p:sldId id="489" r:id="rId9"/>
    <p:sldId id="494" r:id="rId10"/>
    <p:sldId id="500" r:id="rId11"/>
    <p:sldId id="2007577125" r:id="rId12"/>
    <p:sldId id="116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91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5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19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7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5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8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9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2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470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1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8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38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22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57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62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9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6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2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7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4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1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6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5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5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8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9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1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2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xmlns="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53682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xmlns="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844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19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56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67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16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55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1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6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10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9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7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7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23B638-9CB2-4901-9F9F-58DE6BB30D04}"/>
              </a:ext>
            </a:extLst>
          </p:cNvPr>
          <p:cNvSpPr txBox="1"/>
          <p:nvPr userDrawn="1"/>
        </p:nvSpPr>
        <p:spPr>
          <a:xfrm>
            <a:off x="8950570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5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7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xmlns="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Ếch Con">
            <a:hlinkClick r:id="" action="ppaction://media"/>
            <a:extLst>
              <a:ext uri="{FF2B5EF4-FFF2-40B4-BE49-F238E27FC236}">
                <a16:creationId xmlns:a16="http://schemas.microsoft.com/office/drawing/2014/main" xmlns="" id="{828EEF55-D8BB-4463-87DF-8B858B82CD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8A0A5D-C943-4102-0C0C-760838AE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" y="1236796"/>
            <a:ext cx="11155680" cy="1294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6508B3-5030-CA49-E2F5-38628E19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66" y="2390549"/>
            <a:ext cx="880338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5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88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KHÁM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PHÁ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xmlns="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1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xmlns="" id="{856FB82D-EEA9-4879-BA22-AE40D92D7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3" y="1227650"/>
            <a:ext cx="9080807" cy="4563550"/>
          </a:xfrm>
          <a:prstGeom prst="roundRect">
            <a:avLst>
              <a:gd name="adj" fmla="val 8499"/>
            </a:avLst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xmlns="" id="{AEA75FF6-1DC3-4A55-AFD5-9B32BCAB22D4}"/>
              </a:ext>
            </a:extLst>
          </p:cNvPr>
          <p:cNvSpPr txBox="1"/>
          <p:nvPr/>
        </p:nvSpPr>
        <p:spPr>
          <a:xfrm>
            <a:off x="1899920" y="166766"/>
            <a:ext cx="8096457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4000" b="1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Nhóm 1">
            <a:extLst>
              <a:ext uri="{FF2B5EF4-FFF2-40B4-BE49-F238E27FC236}">
                <a16:creationId xmlns:a16="http://schemas.microsoft.com/office/drawing/2014/main" xmlns="" id="{45ADCDCE-22D9-BA31-9C45-0C726D6BEE10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xmlns="" id="{360FBF4F-15BA-519C-06C1-823F55CDA3B6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7" name="Hình tự do: Hình 4">
                <a:extLst>
                  <a:ext uri="{FF2B5EF4-FFF2-40B4-BE49-F238E27FC236}">
                    <a16:creationId xmlns:a16="http://schemas.microsoft.com/office/drawing/2014/main" xmlns="" id="{D539CEC8-9770-85DE-077E-26E1F75D7989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8" name="Đồ họa 23">
                <a:extLst>
                  <a:ext uri="{FF2B5EF4-FFF2-40B4-BE49-F238E27FC236}">
                    <a16:creationId xmlns:a16="http://schemas.microsoft.com/office/drawing/2014/main" xmlns="" id="{BE008D80-4BB2-8120-9395-F6F548782C42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" name="Hình tự do: Hình 6">
                  <a:extLst>
                    <a:ext uri="{FF2B5EF4-FFF2-40B4-BE49-F238E27FC236}">
                      <a16:creationId xmlns:a16="http://schemas.microsoft.com/office/drawing/2014/main" xmlns="" id="{91CC7FE1-FE20-2F5F-B6E7-8F6D997E176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0" name="Đồ họa 23">
                  <a:extLst>
                    <a:ext uri="{FF2B5EF4-FFF2-40B4-BE49-F238E27FC236}">
                      <a16:creationId xmlns:a16="http://schemas.microsoft.com/office/drawing/2014/main" xmlns="" id="{03C28CAF-0E76-0816-E630-6BC8BE34E4BD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1" name="Hình tự do: Hình 8">
                    <a:extLst>
                      <a:ext uri="{FF2B5EF4-FFF2-40B4-BE49-F238E27FC236}">
                        <a16:creationId xmlns:a16="http://schemas.microsoft.com/office/drawing/2014/main" xmlns="" id="{45DE2797-E221-3305-2264-6F5D0C31818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9">
                    <a:extLst>
                      <a:ext uri="{FF2B5EF4-FFF2-40B4-BE49-F238E27FC236}">
                        <a16:creationId xmlns:a16="http://schemas.microsoft.com/office/drawing/2014/main" xmlns="" id="{621AE945-A3A5-BA94-C131-FC44A2525B70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Hình tự do: Hình 10">
                    <a:extLst>
                      <a:ext uri="{FF2B5EF4-FFF2-40B4-BE49-F238E27FC236}">
                        <a16:creationId xmlns:a16="http://schemas.microsoft.com/office/drawing/2014/main" xmlns="" id="{19222C89-E36E-22DB-EABA-99DC80D9B390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Hình tự do: Hình 11">
                    <a:extLst>
                      <a:ext uri="{FF2B5EF4-FFF2-40B4-BE49-F238E27FC236}">
                        <a16:creationId xmlns:a16="http://schemas.microsoft.com/office/drawing/2014/main" xmlns="" id="{5712236B-27CC-0C97-0531-B5F2DC36340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6" name="Hộp Văn bản 3">
              <a:extLst>
                <a:ext uri="{FF2B5EF4-FFF2-40B4-BE49-F238E27FC236}">
                  <a16:creationId xmlns:a16="http://schemas.microsoft.com/office/drawing/2014/main" xmlns="" id="{51682ECA-6EA4-C640-F301-CD1B4C8F8553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0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chỉ hoạt động của các con vật sống trong rừng. Đặt một câu với từ ngữ em tìm được.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5" name="Nhóm 13">
            <a:extLst>
              <a:ext uri="{FF2B5EF4-FFF2-40B4-BE49-F238E27FC236}">
                <a16:creationId xmlns:a16="http://schemas.microsoft.com/office/drawing/2014/main" xmlns="" id="{E4FA1A27-9E90-4A99-4DF8-CA6C75469EF2}"/>
              </a:ext>
            </a:extLst>
          </p:cNvPr>
          <p:cNvGrpSpPr/>
          <p:nvPr/>
        </p:nvGrpSpPr>
        <p:grpSpPr>
          <a:xfrm>
            <a:off x="-49014" y="541850"/>
            <a:ext cx="1849582" cy="1376434"/>
            <a:chOff x="-49014" y="541850"/>
            <a:chExt cx="1849582" cy="1376434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xmlns="" id="{5B50B8C5-F31E-4E7E-841C-9D106B630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>
              <a:off x="-49014" y="541850"/>
              <a:ext cx="1849582" cy="1376434"/>
            </a:xfrm>
            <a:prstGeom prst="rect">
              <a:avLst/>
            </a:prstGeom>
          </p:spPr>
        </p:pic>
        <p:sp>
          <p:nvSpPr>
            <p:cNvPr id="17" name="文本框 5">
              <a:extLst>
                <a:ext uri="{FF2B5EF4-FFF2-40B4-BE49-F238E27FC236}">
                  <a16:creationId xmlns:a16="http://schemas.microsoft.com/office/drawing/2014/main" xmlns="" id="{69028B8F-6D2C-205A-F651-737169D068BC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8" name="Hình ảnh 18">
            <a:extLst>
              <a:ext uri="{FF2B5EF4-FFF2-40B4-BE49-F238E27FC236}">
                <a16:creationId xmlns:a16="http://schemas.microsoft.com/office/drawing/2014/main" xmlns="" id="{9C9515FB-889C-53E8-781E-D1D70E508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63" y="2045023"/>
            <a:ext cx="6550537" cy="4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“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Hô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Nhóm 27">
            <a:extLst>
              <a:ext uri="{FF2B5EF4-FFF2-40B4-BE49-F238E27FC236}">
                <a16:creationId xmlns:a16="http://schemas.microsoft.com/office/drawing/2014/main" xmlns="" id="{A4CB20F7-0AFF-650C-C4D0-6BC2ED9712E9}"/>
              </a:ext>
            </a:extLst>
          </p:cNvPr>
          <p:cNvGrpSpPr/>
          <p:nvPr/>
        </p:nvGrpSpPr>
        <p:grpSpPr>
          <a:xfrm>
            <a:off x="1437640" y="1045525"/>
            <a:ext cx="9806940" cy="4545330"/>
            <a:chOff x="1437640" y="1045525"/>
            <a:chExt cx="9806940" cy="4545330"/>
          </a:xfrm>
        </p:grpSpPr>
        <p:pic>
          <p:nvPicPr>
            <p:cNvPr id="5" name="图片 1">
              <a:extLst>
                <a:ext uri="{FF2B5EF4-FFF2-40B4-BE49-F238E27FC236}">
                  <a16:creationId xmlns:a16="http://schemas.microsoft.com/office/drawing/2014/main" xmlns="" id="{6C2161B8-2F8D-80BC-5BE1-6FCF873F2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45612" r="46939" b="16614"/>
            <a:stretch>
              <a:fillRect/>
            </a:stretch>
          </p:blipFill>
          <p:spPr>
            <a:xfrm>
              <a:off x="1437640" y="1045525"/>
              <a:ext cx="9806940" cy="4545330"/>
            </a:xfrm>
            <a:prstGeom prst="rect">
              <a:avLst/>
            </a:prstGeom>
            <a:effectLst>
              <a:outerShdw blurRad="50800" dist="63500" dir="5400000" sx="102000" sy="10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9" name="Hộp Văn bản 26">
              <a:extLst>
                <a:ext uri="{FF2B5EF4-FFF2-40B4-BE49-F238E27FC236}">
                  <a16:creationId xmlns:a16="http://schemas.microsoft.com/office/drawing/2014/main" xmlns="" id="{7458F40A-D721-1583-716E-F1A16D5CA08A}"/>
                </a:ext>
              </a:extLst>
            </p:cNvPr>
            <p:cNvSpPr txBox="1"/>
            <p:nvPr/>
          </p:nvSpPr>
          <p:spPr>
            <a:xfrm>
              <a:off x="2470937" y="2277774"/>
              <a:ext cx="7740346" cy="2302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chấm: đặt cuối câu kể, tả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 hỏi: đặt cuối câu hỏi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</a:t>
              </a:r>
              <a:r>
                <a:rPr lang="vi-VN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than: đặt cuối câu bày tỏ cảm xúc</a:t>
              </a:r>
            </a:p>
          </p:txBody>
        </p:sp>
      </p:grpSp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7BA23A5A-3CB0-6E0F-ABF2-3E900C63A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41028" y="1700388"/>
            <a:ext cx="4357336" cy="11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71" y="-396158"/>
            <a:ext cx="7742000" cy="7742000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94" y="1613928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4FDEA-E730-4CA0-BFFA-22E8B414DC1A}"/>
              </a:ext>
            </a:extLst>
          </p:cNvPr>
          <p:cNvSpPr txBox="1"/>
          <p:nvPr/>
        </p:nvSpPr>
        <p:spPr>
          <a:xfrm>
            <a:off x="4619332" y="2943033"/>
            <a:ext cx="61053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B050"/>
                </a:solidFill>
                <a:latin typeface="Calibri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7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85</Words>
  <Application>Microsoft Office PowerPoint</Application>
  <PresentationFormat>Widescreen</PresentationFormat>
  <Paragraphs>13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Avo</vt:lpstr>
      <vt:lpstr>Vogue-ExtraBold</vt:lpstr>
      <vt:lpstr>3_Office 主题</vt:lpstr>
      <vt:lpstr>Custom Design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36</cp:revision>
  <dcterms:created xsi:type="dcterms:W3CDTF">2021-07-31T08:49:40Z</dcterms:created>
  <dcterms:modified xsi:type="dcterms:W3CDTF">2026-02-12T14:54:12Z</dcterms:modified>
</cp:coreProperties>
</file>