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0" r:id="rId2"/>
    <p:sldId id="264" r:id="rId3"/>
    <p:sldId id="265" r:id="rId4"/>
    <p:sldId id="266" r:id="rId5"/>
    <p:sldId id="267" r:id="rId6"/>
    <p:sldId id="3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5469-4CE9-443B-852E-73A27337F03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D7DE-6D55-494C-883E-108823B4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0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4E2-C258-48A2-A33B-71554ED156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1945265" y="2341979"/>
            <a:ext cx="85084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BÀI 46: LUYỆN TẬP ( TIẾT 2)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866901" y="883105"/>
            <a:ext cx="8379373" cy="8771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VỀ DỰ GIỜ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MÔN TOÁN LỚP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0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0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3601176" y="1538963"/>
            <a:ext cx="496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1752600" y="2542763"/>
            <a:ext cx="8586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Nhung - Tuần 23 Bai 46 Luyện tập</Template>
  <TotalTime>19</TotalTime>
  <Words>198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4</cp:revision>
  <dcterms:created xsi:type="dcterms:W3CDTF">2025-02-28T04:19:24Z</dcterms:created>
  <dcterms:modified xsi:type="dcterms:W3CDTF">2025-04-05T04:24:11Z</dcterms:modified>
</cp:coreProperties>
</file>