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70" r:id="rId4"/>
    <p:sldId id="260" r:id="rId5"/>
    <p:sldId id="271" r:id="rId6"/>
    <p:sldId id="272" r:id="rId7"/>
    <p:sldId id="262" r:id="rId8"/>
    <p:sldId id="274" r:id="rId9"/>
    <p:sldId id="263" r:id="rId10"/>
    <p:sldId id="264" r:id="rId11"/>
    <p:sldId id="275" r:id="rId12"/>
    <p:sldId id="265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24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22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0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1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3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5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8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3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1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5E850-E412-4BDB-8133-0D516B2CD36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5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5E850-E412-4BDB-8133-0D516B2CD36B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E9468-CE94-4622-9727-BAC4B07D2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9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7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285750"/>
            <a:ext cx="268535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10: </a:t>
            </a:r>
          </a:p>
          <a:p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Khủng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Long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5024" y="1885950"/>
            <a:ext cx="7560083" cy="280076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than</a:t>
            </a:r>
          </a:p>
        </p:txBody>
      </p:sp>
      <p:sp>
        <p:nvSpPr>
          <p:cNvPr id="5" name="TextBox 4"/>
          <p:cNvSpPr txBox="1"/>
          <p:nvPr/>
        </p:nvSpPr>
        <p:spPr>
          <a:xfrm rot="20341760">
            <a:off x="47291" y="1816999"/>
            <a:ext cx="119192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40155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831" y="3209108"/>
            <a:ext cx="8001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424" y="1248833"/>
            <a:ext cx="442913" cy="38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839">
            <a:off x="1741133" y="1924596"/>
            <a:ext cx="764726" cy="113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43885" y="279026"/>
            <a:ext cx="448552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2217" y="1211931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2400" y="121193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6337" y="2259954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36520" y="225995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89404" y="3516437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19586" y="3516437"/>
            <a:ext cx="3852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03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11502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than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6779" y="2038350"/>
            <a:ext cx="5069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cau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indent="-514350">
              <a:buAutoNum type="alphaLcPeriod"/>
            </a:pP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5859" y="21907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77000" y="26479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282267" y="30289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75400" y="34099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7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51897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9636" y="93643"/>
            <a:ext cx="9165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HP001 5 hàng" pitchFamily="34" charset="0"/>
              </a:rPr>
              <a:t>Viết</a:t>
            </a:r>
            <a:r>
              <a:rPr lang="en-US" sz="2800" b="1" dirty="0">
                <a:latin typeface="HP001 5 hàng" pitchFamily="34" charset="0"/>
              </a:rPr>
              <a:t> </a:t>
            </a:r>
            <a:r>
              <a:rPr lang="en-US" sz="2800" b="1" dirty="0" err="1">
                <a:latin typeface="HP001 5 hàng" pitchFamily="34" charset="0"/>
              </a:rPr>
              <a:t>những</a:t>
            </a:r>
            <a:r>
              <a:rPr lang="en-US" sz="2800" b="1" dirty="0">
                <a:latin typeface="HP001 5 hàng" pitchFamily="34" charset="0"/>
              </a:rPr>
              <a:t> </a:t>
            </a:r>
            <a:r>
              <a:rPr lang="en-US" sz="2800" b="1" dirty="0" err="1">
                <a:latin typeface="HP001 5 hàng" pitchFamily="34" charset="0"/>
              </a:rPr>
              <a:t>từ</a:t>
            </a:r>
            <a:r>
              <a:rPr lang="en-US" sz="2800" b="1" dirty="0">
                <a:latin typeface="HP001 5 hàng" pitchFamily="34" charset="0"/>
              </a:rPr>
              <a:t> </a:t>
            </a:r>
            <a:r>
              <a:rPr lang="en-US" sz="2800" b="1" dirty="0" err="1">
                <a:latin typeface="HP001 5 hàng" pitchFamily="34" charset="0"/>
              </a:rPr>
              <a:t>ngữ</a:t>
            </a:r>
            <a:r>
              <a:rPr lang="en-US" sz="2800" b="1" dirty="0">
                <a:latin typeface="HP001 5 hàng" pitchFamily="34" charset="0"/>
              </a:rPr>
              <a:t> </a:t>
            </a:r>
            <a:r>
              <a:rPr lang="en-US" sz="2800" b="1" dirty="0" err="1">
                <a:latin typeface="HP001 5 hàng" pitchFamily="34" charset="0"/>
              </a:rPr>
              <a:t>chỉ</a:t>
            </a:r>
            <a:r>
              <a:rPr lang="en-US" sz="2800" b="1" dirty="0">
                <a:latin typeface="HP001 5 hàng" pitchFamily="34" charset="0"/>
              </a:rPr>
              <a:t> </a:t>
            </a:r>
            <a:r>
              <a:rPr lang="en-US" sz="2800" b="1" dirty="0" err="1">
                <a:latin typeface="HP001 5 hàng" pitchFamily="34" charset="0"/>
              </a:rPr>
              <a:t>hoạt</a:t>
            </a:r>
            <a:r>
              <a:rPr lang="en-US" sz="2800" b="1" dirty="0">
                <a:latin typeface="HP001 5 hàng" pitchFamily="34" charset="0"/>
              </a:rPr>
              <a:t> </a:t>
            </a:r>
            <a:r>
              <a:rPr lang="en-US" sz="2800" b="1" dirty="0" err="1">
                <a:latin typeface="HP001 5 hàng" pitchFamily="34" charset="0"/>
              </a:rPr>
              <a:t>động</a:t>
            </a:r>
            <a:r>
              <a:rPr lang="en-US" sz="2800" b="1" dirty="0">
                <a:latin typeface="HP001 5 hàng" pitchFamily="34" charset="0"/>
              </a:rPr>
              <a:t> </a:t>
            </a:r>
            <a:r>
              <a:rPr lang="en-US" sz="2800" b="1" dirty="0" err="1">
                <a:latin typeface="HP001 5 hàng" pitchFamily="34" charset="0"/>
              </a:rPr>
              <a:t>của</a:t>
            </a:r>
            <a:r>
              <a:rPr lang="en-US" sz="2800" b="1" dirty="0">
                <a:latin typeface="HP001 5 hàng" pitchFamily="34" charset="0"/>
              </a:rPr>
              <a:t> </a:t>
            </a:r>
            <a:r>
              <a:rPr lang="en-US" sz="2800" b="1" dirty="0" err="1">
                <a:latin typeface="HP001 5 hàng" pitchFamily="34" charset="0"/>
              </a:rPr>
              <a:t>các</a:t>
            </a:r>
            <a:r>
              <a:rPr lang="en-US" sz="2800" b="1" dirty="0">
                <a:latin typeface="HP001 5 hàng" pitchFamily="34" charset="0"/>
              </a:rPr>
              <a:t> con </a:t>
            </a:r>
            <a:r>
              <a:rPr lang="en-US" sz="2800" b="1" dirty="0" err="1">
                <a:latin typeface="HP001 5 hàng" pitchFamily="34" charset="0"/>
              </a:rPr>
              <a:t>vật</a:t>
            </a:r>
            <a:r>
              <a:rPr lang="en-US" sz="2800" b="1" dirty="0">
                <a:latin typeface="HP001 5 hàng" pitchFamily="34" charset="0"/>
              </a:rPr>
              <a:t> </a:t>
            </a:r>
            <a:r>
              <a:rPr lang="en-US" sz="2800" b="1" dirty="0" err="1">
                <a:latin typeface="HP001 5 hàng" pitchFamily="34" charset="0"/>
              </a:rPr>
              <a:t>sống</a:t>
            </a:r>
            <a:r>
              <a:rPr lang="en-US" sz="2800" b="1" dirty="0">
                <a:latin typeface="HP001 5 hàng" pitchFamily="34" charset="0"/>
              </a:rPr>
              <a:t> </a:t>
            </a:r>
          </a:p>
          <a:p>
            <a:pPr algn="ctr"/>
            <a:r>
              <a:rPr lang="en-US" sz="2800" b="1" dirty="0" err="1">
                <a:latin typeface="HP001 5 hàng" pitchFamily="34" charset="0"/>
              </a:rPr>
              <a:t>trong</a:t>
            </a:r>
            <a:r>
              <a:rPr lang="en-US" sz="2800" b="1" dirty="0">
                <a:latin typeface="HP001 5 hàng" pitchFamily="34" charset="0"/>
              </a:rPr>
              <a:t> </a:t>
            </a:r>
            <a:r>
              <a:rPr lang="en-US" sz="2800" b="1" dirty="0" err="1">
                <a:latin typeface="HP001 5 hàng" pitchFamily="34" charset="0"/>
              </a:rPr>
              <a:t>rừng</a:t>
            </a:r>
            <a:r>
              <a:rPr lang="en-US" sz="2800" b="1" dirty="0">
                <a:latin typeface="HP001 5 hàng" pitchFamily="34" charset="0"/>
              </a:rPr>
              <a:t>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Đồng hồ đếm ngược 3 phút gây sốc 3 Minute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52575" y="1200150"/>
            <a:ext cx="6038850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3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100000">
                <p:cTn id="1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83"/>
            <a:ext cx="9146316" cy="5120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03934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57418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7232" y="2220982"/>
            <a:ext cx="67633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muông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thú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46381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9" y="742950"/>
            <a:ext cx="8368201" cy="412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659" y="4705350"/>
            <a:ext cx="282141" cy="161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4800" y="281285"/>
            <a:ext cx="5624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0310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285749"/>
            <a:ext cx="8504166" cy="450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798" y="4624552"/>
            <a:ext cx="282141" cy="161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628268">
            <a:off x="309506" y="2034900"/>
            <a:ext cx="1931954" cy="8588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798" y="2724150"/>
            <a:ext cx="1025987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Kì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nhông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20671" y="1785123"/>
            <a:ext cx="3317549" cy="2084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9978874">
            <a:off x="2586504" y="3257550"/>
            <a:ext cx="489749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Voi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401005" y="1712142"/>
            <a:ext cx="3317549" cy="2084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19978874">
            <a:off x="4695258" y="1874924"/>
            <a:ext cx="66236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Công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562600" y="3562350"/>
            <a:ext cx="1658774" cy="85116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9978874">
            <a:off x="6119334" y="4202719"/>
            <a:ext cx="44595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Gà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6624844" y="1208423"/>
            <a:ext cx="596529" cy="6580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9978874">
            <a:off x="5917281" y="792064"/>
            <a:ext cx="14151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Chim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gõ</a:t>
            </a:r>
            <a:r>
              <a:rPr lang="en-US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kiến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718554" y="373827"/>
            <a:ext cx="1219200" cy="1375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 rot="19978874">
            <a:off x="8261018" y="1604719"/>
            <a:ext cx="49084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Khỉ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3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4" grpId="0" animBg="1"/>
      <p:bldP spid="14" grpId="1" animBg="1"/>
      <p:bldP spid="17" grpId="0" animBg="1"/>
      <p:bldP spid="21" grpId="0" animBg="1"/>
      <p:bldP spid="21" grpId="1" animBg="1"/>
      <p:bldP spid="22" grpId="0" animBg="1"/>
      <p:bldP spid="29" grpId="0" animBg="1"/>
      <p:bldP spid="29" grpId="1" animBg="1"/>
      <p:bldP spid="30" grpId="0" animBg="1"/>
      <p:bldP spid="31" grpId="0" animBg="1"/>
      <p:bldP spid="31" grpId="1" animBg="1"/>
      <p:bldP spid="34" grpId="0" animBg="1"/>
      <p:bldP spid="35" grpId="0" animBg="1"/>
      <p:bldP spid="35" grpId="1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3690" y="305686"/>
            <a:ext cx="684136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32674" y="4376112"/>
            <a:ext cx="1074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Culi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Thú quý hiếm được giải cứu ở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1550"/>
            <a:ext cx="2215682" cy="33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ú quý hiếm được giải cứu ở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38" y="976099"/>
            <a:ext cx="2492642" cy="16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78138" y="2571750"/>
            <a:ext cx="25448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Vooc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Dương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Thú quý hiếm được giải cứu ở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71550"/>
            <a:ext cx="2492642" cy="332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596649" y="4327116"/>
            <a:ext cx="1186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ngựa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Thú quý hiếm được giải cứu ở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249" y="2971860"/>
            <a:ext cx="2492642" cy="16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838864" y="4576167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tê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Java</a:t>
            </a:r>
          </a:p>
        </p:txBody>
      </p:sp>
    </p:spTree>
    <p:extLst>
      <p:ext uri="{BB962C8B-B14F-4D97-AF65-F5344CB8AC3E}">
        <p14:creationId xmlns:p14="http://schemas.microsoft.com/office/powerpoint/2010/main" val="23515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0151"/>
            <a:ext cx="8229600" cy="339447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53690" y="305686"/>
            <a:ext cx="684136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65879" y="4316484"/>
            <a:ext cx="1508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đẫy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Java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59265" y="2465095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0025" y="4329331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kè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9726" y="4320651"/>
            <a:ext cx="13773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Điên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rắn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Thú quý hiếm được giải cứu ở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99" y="1000969"/>
            <a:ext cx="2218907" cy="33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hú quý hiếm được giải cứu ở Việt N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276" y="1000969"/>
            <a:ext cx="2243013" cy="149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ú quý hiếm được giải cứu ở Việt Na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t="25076" r="8237"/>
          <a:stretch/>
        </p:blipFill>
        <p:spPr bwMode="auto">
          <a:xfrm>
            <a:off x="3310130" y="2865205"/>
            <a:ext cx="1176492" cy="145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Thú quý hiếm được giải cứu ở Việt N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61" y="2859117"/>
            <a:ext cx="10858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59136" y="4329331"/>
            <a:ext cx="15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Vượn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10" descr="Thú quý hiếm được giải cứu ở Việt Na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93" y="992289"/>
            <a:ext cx="2218907" cy="332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57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  <p:bldP spid="21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64348"/>
            <a:ext cx="8229600" cy="3394472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742950"/>
            <a:ext cx="8797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95400" y="1158448"/>
            <a:ext cx="7467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22964" y="1676327"/>
            <a:ext cx="6926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6333" y="2137992"/>
            <a:ext cx="861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Leo,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bay,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,….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1573947"/>
            <a:ext cx="48006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333416" y="2631817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3093482"/>
            <a:ext cx="861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Leo 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3555147"/>
            <a:ext cx="861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-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733" y="4036094"/>
            <a:ext cx="861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5880393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57418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7232" y="2220982"/>
            <a:ext cx="585769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than.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490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" y="0"/>
            <a:ext cx="9148014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1115020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i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700" b="1" i="1" dirty="0">
                <a:latin typeface="Times New Roman" pitchFamily="18" charset="0"/>
                <a:cs typeface="Times New Roman" pitchFamily="18" charset="0"/>
              </a:rPr>
              <a:t> than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6779" y="2038350"/>
            <a:ext cx="50698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vòi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dài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trèo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cau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gió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LcPeriod"/>
            </a:pP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Ôi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quá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5859" y="21907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77000" y="25717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48400" y="30289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2079" y="340995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3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339</Words>
  <Application>Microsoft Office PowerPoint</Application>
  <PresentationFormat>On-screen Show (16:9)</PresentationFormat>
  <Paragraphs>55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HP001 5 hàng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Long</dc:creator>
  <cp:lastModifiedBy>カン ヴ</cp:lastModifiedBy>
  <cp:revision>12</cp:revision>
  <dcterms:created xsi:type="dcterms:W3CDTF">2024-02-28T03:09:52Z</dcterms:created>
  <dcterms:modified xsi:type="dcterms:W3CDTF">2026-02-11T09:30:43Z</dcterms:modified>
</cp:coreProperties>
</file>