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73" r:id="rId3"/>
    <p:sldMasterId id="2147483899" r:id="rId4"/>
    <p:sldMasterId id="2147483911" r:id="rId5"/>
    <p:sldMasterId id="2147483923" r:id="rId6"/>
    <p:sldMasterId id="2147483935" r:id="rId7"/>
  </p:sldMasterIdLst>
  <p:notesMasterIdLst>
    <p:notesMasterId r:id="rId12"/>
  </p:notesMasterIdLst>
  <p:sldIdLst>
    <p:sldId id="3406" r:id="rId8"/>
    <p:sldId id="3403" r:id="rId9"/>
    <p:sldId id="3404" r:id="rId10"/>
    <p:sldId id="34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56" y="-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05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A591917-CCAA-4850-9935-16EDD967AC6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3132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0027523-9055-4F46-B634-3F7DB586C1C4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478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F38B63BA-3D43-4579-B0DF-997E96A6238F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52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5BDC8FD-0CEA-4402-9BA1-491C9E47272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983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269837FD-E82F-48B5-9DA7-8844989EA03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5808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08C3A3C-FC48-4BE9-9969-A712B145EFC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900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E33D2F-DD99-4E61-9E6A-8329429F2EB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5476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43961943-3A5B-418C-9DF4-EEDAC25CEB1E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20058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7CAC091A-CDDA-4E37-AF35-CA13A45A776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1720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7F5FA77-C19B-45BE-9FC2-CB528546DA8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85755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98DF5E3-9FD4-46C6-9420-E44EA5708F0D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7169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>
            <a:extLst>
              <a:ext uri="{FF2B5EF4-FFF2-40B4-BE49-F238E27FC236}">
                <a16:creationId xmlns:a16="http://schemas.microsoft.com/office/drawing/2014/main" xmlns="" id="{B22B1E67-3008-4521-AE81-657AB5E1176C}"/>
              </a:ext>
            </a:extLst>
          </p:cNvPr>
          <p:cNvSpPr/>
          <p:nvPr userDrawn="1"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318CC0AA-2F1C-47E2-96E1-12F350AB0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9" name="PA_图片 2">
            <a:extLst>
              <a:ext uri="{FF2B5EF4-FFF2-40B4-BE49-F238E27FC236}">
                <a16:creationId xmlns:a16="http://schemas.microsoft.com/office/drawing/2014/main" xmlns="" id="{F453868A-7C7E-4C9C-BFDE-8FEE5AE3420C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8663" y="1049796"/>
            <a:ext cx="7547145" cy="6071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2">
            <a:extLst>
              <a:ext uri="{FF2B5EF4-FFF2-40B4-BE49-F238E27FC236}">
                <a16:creationId xmlns:a16="http://schemas.microsoft.com/office/drawing/2014/main" xmlns="" id="{3FCE1FC1-F6CB-4EDD-B53D-CAC51658793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12" name="图片 20">
            <a:extLst>
              <a:ext uri="{FF2B5EF4-FFF2-40B4-BE49-F238E27FC236}">
                <a16:creationId xmlns:a16="http://schemas.microsoft.com/office/drawing/2014/main" xmlns="" id="{12D22E61-431C-4BF7-B86C-F36DBA00E06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632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A591917-CCAA-4850-9935-16EDD967AC6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15018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0027523-9055-4F46-B634-3F7DB586C1C4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9682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F38B63BA-3D43-4579-B0DF-997E96A6238F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16567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5BDC8FD-0CEA-4402-9BA1-491C9E47272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51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269837FD-E82F-48B5-9DA7-8844989EA03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92263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08C3A3C-FC48-4BE9-9969-A712B145EFC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80336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E33D2F-DD99-4E61-9E6A-8329429F2EB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6794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43961943-3A5B-418C-9DF4-EEDAC25CEB1E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242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7CAC091A-CDDA-4E37-AF35-CA13A45A776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250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7F5FA77-C19B-45BE-9FC2-CB528546DA8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63287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98DF5E3-9FD4-46C6-9420-E44EA5708F0D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07906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A591917-CCAA-4850-9935-16EDD967AC6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7453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0027523-9055-4F46-B634-3F7DB586C1C4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90751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F38B63BA-3D43-4579-B0DF-997E96A6238F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46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5BDC8FD-0CEA-4402-9BA1-491C9E47272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87257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269837FD-E82F-48B5-9DA7-8844989EA03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65361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08C3A3C-FC48-4BE9-9969-A712B145EFC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16533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E33D2F-DD99-4E61-9E6A-8329429F2EB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05314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43961943-3A5B-418C-9DF4-EEDAC25CEB1E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0551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7CAC091A-CDDA-4E37-AF35-CA13A45A776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50098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7F5FA77-C19B-45BE-9FC2-CB528546DA8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1569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98DF5E3-9FD4-46C6-9420-E44EA5708F0D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082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A591917-CCAA-4850-9935-16EDD967AC6C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8103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10027523-9055-4F46-B634-3F7DB586C1C4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3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F38B63BA-3D43-4579-B0DF-997E96A6238F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92101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D5BDC8FD-0CEA-4402-9BA1-491C9E47272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29545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269837FD-E82F-48B5-9DA7-8844989EA03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53797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A08C3A3C-FC48-4BE9-9969-A712B145EFC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9710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4E33D2F-DD99-4E61-9E6A-8329429F2EB7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2797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43961943-3A5B-418C-9DF4-EEDAC25CEB1E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13140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7CAC091A-CDDA-4E37-AF35-CA13A45A776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927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87F5FA77-C19B-45BE-9FC2-CB528546DA82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4436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398DF5E3-9FD4-46C6-9420-E44EA5708F0D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40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2026/2/11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797A1744-7456-4876-A94D-0FB18F4819E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6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47" r:id="rId12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797A1744-7456-4876-A94D-0FB18F4819E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59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797A1744-7456-4876-A94D-0FB18F4819E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53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797A1744-7456-4876-A94D-0FB18F4819E8}" type="datetime1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2/11/2026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r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t>GV thiết kế: Chu Thị Soa</a:t>
            </a:r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C78C9A58-18C4-4B99-9846-0EFA9933F2BB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‹#›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59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hf hdr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3366345" y="3009600"/>
            <a:ext cx="59851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BÀI 45: LUYỆN TẬP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noProof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                     (</a:t>
            </a:r>
            <a:r>
              <a:rPr lang="en-US" altLang="zh-CN" sz="480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方正黑体简体" panose="03000509000000000000" pitchFamily="65" charset="-122"/>
                <a:cs typeface="+mn-ea"/>
                <a:sym typeface="+mn-lt"/>
              </a:rPr>
              <a:t>T5)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方正黑体简体" panose="03000509000000000000" pitchFamily="65" charset="-122"/>
              <a:cs typeface="+mn-ea"/>
              <a:sym typeface="+mn-lt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315" y="2022059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804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2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" name="Picture 10" descr="https://f6-zpcloud.zdn.vn/1634505763310762771/102db73082404e1e17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" y="80908"/>
            <a:ext cx="2123090" cy="84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img.loigiaihay.com/picture/question_lgh/2021_51/1623984586-xeo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8" y="743586"/>
            <a:ext cx="11168784" cy="56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663210" y="287457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7818" y="2874578"/>
            <a:ext cx="630274" cy="444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42394" y="2874578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6970" y="2874577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84028" y="2874577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577979" y="2848297"/>
            <a:ext cx="762815" cy="3731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7577" y="5717959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5811" y="5717959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57531" y="5717959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84114" y="5728799"/>
            <a:ext cx="630274" cy="346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84028" y="5794115"/>
            <a:ext cx="630274" cy="2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552417" y="5794292"/>
            <a:ext cx="630274" cy="270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US" sz="1864" kern="0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0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3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074" name="Picture 2" descr="https://f4-zpcloud.zdn.vn/647039237293110615/0285b429a7156b4b3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87" y="235221"/>
            <a:ext cx="10146908" cy="15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658167" y="810465"/>
            <a:ext cx="1958928" cy="93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992642" y="863017"/>
            <a:ext cx="11859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269758" y="1418897"/>
            <a:ext cx="1538040" cy="169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096001" y="1435831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900251" y="1437000"/>
            <a:ext cx="159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6678" y="810465"/>
            <a:ext cx="159163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s://img.loigiaihay.com/picture/question_lgh/2021_51/1623984586-vlz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73" y="1509594"/>
            <a:ext cx="5105973" cy="52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FBA850B-F3A9-4299-AB3B-128F04205DB6}"/>
              </a:ext>
            </a:extLst>
          </p:cNvPr>
          <p:cNvSpPr txBox="1"/>
          <p:nvPr/>
        </p:nvSpPr>
        <p:spPr>
          <a:xfrm>
            <a:off x="5210536" y="1659291"/>
            <a:ext cx="6868390" cy="326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    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36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Mỗi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cháu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được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vải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là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: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20 : 2 = 10 (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)</a:t>
            </a:r>
          </a:p>
          <a:p>
            <a:pPr algn="ctr">
              <a:lnSpc>
                <a:spcPct val="120000"/>
              </a:lnSpc>
              <a:buClr>
                <a:srgbClr val="000000"/>
              </a:buClr>
            </a:pP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                 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Đáp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số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: 10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quả</a:t>
            </a:r>
            <a:r>
              <a:rPr lang="en-US" sz="3600" kern="0" dirty="0">
                <a:solidFill>
                  <a:srgbClr val="00206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/>
                <a:cs typeface="Arial"/>
                <a:sym typeface="Arial"/>
              </a:rPr>
              <a:t>vải</a:t>
            </a:r>
            <a:endParaRPr lang="en-US" sz="36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</a:pPr>
            <a:endParaRPr lang="vi-VN" sz="2800" kern="0" dirty="0">
              <a:solidFill>
                <a:srgbClr val="00206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921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fld id="{C78C9A58-18C4-4B99-9846-0EFA9933F2BB}" type="slidenum">
              <a:rPr lang="en-US" ker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4</a:t>
            </a:fld>
            <a:endParaRPr lang="en-US" kern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" name="Picture 6" descr="https://f6-zpcloud.zdn.vn/6979737739427987067/0f32f326c7560b0852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69" y="108191"/>
            <a:ext cx="22098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s://img.loigiaihay.com/picture/question_lgh/2021_51/1623984586-ekw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77" y="784128"/>
            <a:ext cx="7540925" cy="162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mg.loigiaihay.com/picture/question_lgh/2021_51/1623984586-wdl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140" y="2989092"/>
            <a:ext cx="7609121" cy="187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7417" y="1265433"/>
            <a:ext cx="87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6633" y="4026967"/>
            <a:ext cx="87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b)</a:t>
            </a:r>
          </a:p>
        </p:txBody>
      </p:sp>
      <p:pic>
        <p:nvPicPr>
          <p:cNvPr id="7180" name="Picture 12" descr="https://f5-zpcloud.zdn.vn/7970950562610512279/3c75ec18db24177a4e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908" y="3301440"/>
            <a:ext cx="1755466" cy="16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s://f4-zpcloud.zdn.vn/1508569404043984747/2cba435d7461b83fe1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29" y="735889"/>
            <a:ext cx="1621875" cy="15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s://f6-zpcloud.zdn.vn/6120902757898978457/72b7b8318f0d43531a1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902" y="673389"/>
            <a:ext cx="2059473" cy="176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f5-zpcloud.zdn.vn/629642533663177422/1e1bf3f2c5ce099050df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263" y="2963872"/>
            <a:ext cx="1570775" cy="189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12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43</Words>
  <Application>Microsoft Office PowerPoint</Application>
  <PresentationFormat>Widescreen</PresentationFormat>
  <Paragraphs>12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8" baseType="lpstr">
      <vt:lpstr>宋体</vt:lpstr>
      <vt:lpstr>Arial</vt:lpstr>
      <vt:lpstr>Arial-Rounded</vt:lpstr>
      <vt:lpstr>Calibri</vt:lpstr>
      <vt:lpstr>Calibri Light</vt:lpstr>
      <vt:lpstr>方正黑体简体</vt:lpstr>
      <vt:lpstr>等线</vt:lpstr>
      <vt:lpstr>2_Office 主题</vt:lpstr>
      <vt:lpstr>https://www.freeppt7.com</vt:lpstr>
      <vt:lpstr>3_Office 主题</vt:lpstr>
      <vt:lpstr>Office Theme</vt:lpstr>
      <vt:lpstr>1_Office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USER</cp:lastModifiedBy>
  <cp:revision>51</cp:revision>
  <dcterms:created xsi:type="dcterms:W3CDTF">2021-07-20T01:55:21Z</dcterms:created>
  <dcterms:modified xsi:type="dcterms:W3CDTF">2026-02-11T14:14:08Z</dcterms:modified>
</cp:coreProperties>
</file>