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11088415" r:id="rId3"/>
    <p:sldId id="11088416" r:id="rId4"/>
    <p:sldId id="11088417" r:id="rId5"/>
    <p:sldId id="11088418" r:id="rId7"/>
    <p:sldId id="11088419" r:id="rId8"/>
    <p:sldId id="27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7" userDrawn="1">
          <p15:clr>
            <a:srgbClr val="A4A3A4"/>
          </p15:clr>
        </p15:guide>
        <p15:guide id="2" pos="3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4" d="100"/>
          <a:sy n="74" d="100"/>
        </p:scale>
        <p:origin x="-582" y="-174"/>
      </p:cViewPr>
      <p:guideLst>
        <p:guide orient="horz" pos="2147"/>
        <p:guide pos="38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commentAuthors" Target="commentAuthors.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123C32-6634-438F-9C39-4E163EE6D329}"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67E32-9651-4253-B0D9-9224F69F15D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203592" y="-90486"/>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r>
              <a:rPr lang="en-US" altLang="zh-CN" dirty="0"/>
              <a:t>Design by: </a:t>
            </a:r>
            <a:r>
              <a:rPr lang="en-US" altLang="zh-CN" dirty="0" err="1"/>
              <a:t>Hương</a:t>
            </a:r>
            <a:r>
              <a:rPr lang="en-US" altLang="zh-CN" dirty="0"/>
              <a:t> </a:t>
            </a:r>
            <a:r>
              <a:rPr lang="en-US" altLang="zh-CN" dirty="0" err="1"/>
              <a:t>Thảo</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200" rtl="0" eaLnBrk="1" latinLnBrk="0" hangingPunct="1">
        <a:spcBef>
          <a:spcPct val="0"/>
        </a:spcBef>
        <a:buNone/>
        <a:defRPr sz="5865" b="0" i="0" u="none"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b="0" i="0" u="none"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top1280"/>
          <p:cNvPicPr>
            <a:picLocks noChangeAspect="1"/>
          </p:cNvPicPr>
          <p:nvPr/>
        </p:nvPicPr>
        <p:blipFill>
          <a:blip r:embed="rId1"/>
          <a:stretch>
            <a:fillRect/>
          </a:stretch>
        </p:blipFill>
        <p:spPr>
          <a:xfrm>
            <a:off x="1524000" y="0"/>
            <a:ext cx="9144000" cy="6858000"/>
          </a:xfrm>
          <a:prstGeom prst="rect">
            <a:avLst/>
          </a:prstGeom>
          <a:noFill/>
          <a:ln w="9525">
            <a:noFill/>
          </a:ln>
        </p:spPr>
      </p:pic>
      <p:pic>
        <p:nvPicPr>
          <p:cNvPr id="15370" name="Picture 10" descr="FIREWRK6"/>
          <p:cNvPicPr>
            <a:picLocks noChangeAspect="1"/>
          </p:cNvPicPr>
          <p:nvPr/>
        </p:nvPicPr>
        <p:blipFill>
          <a:blip r:embed="rId2"/>
          <a:stretch>
            <a:fillRect/>
          </a:stretch>
        </p:blipFill>
        <p:spPr>
          <a:xfrm>
            <a:off x="1752600" y="228600"/>
            <a:ext cx="2514600" cy="2124075"/>
          </a:xfrm>
          <a:prstGeom prst="rect">
            <a:avLst/>
          </a:prstGeom>
          <a:noFill/>
          <a:ln w="9525">
            <a:noFill/>
          </a:ln>
        </p:spPr>
      </p:pic>
      <p:pic>
        <p:nvPicPr>
          <p:cNvPr id="15371" name="Picture 11" descr="FIREWRK6"/>
          <p:cNvPicPr>
            <a:picLocks noChangeAspect="1"/>
          </p:cNvPicPr>
          <p:nvPr/>
        </p:nvPicPr>
        <p:blipFill>
          <a:blip r:embed="rId3"/>
          <a:stretch>
            <a:fillRect/>
          </a:stretch>
        </p:blipFill>
        <p:spPr>
          <a:xfrm>
            <a:off x="8153400" y="152400"/>
            <a:ext cx="2514600" cy="2124075"/>
          </a:xfrm>
          <a:prstGeom prst="rect">
            <a:avLst/>
          </a:prstGeom>
          <a:noFill/>
          <a:ln w="9525">
            <a:noFill/>
          </a:ln>
        </p:spPr>
      </p:pic>
      <p:sp>
        <p:nvSpPr>
          <p:cNvPr id="15372" name="AutoShape 12"/>
          <p:cNvSpPr>
            <a:spLocks noChangeArrowheads="1"/>
          </p:cNvSpPr>
          <p:nvPr/>
        </p:nvSpPr>
        <p:spPr bwMode="auto">
          <a:xfrm>
            <a:off x="5029200" y="304800"/>
            <a:ext cx="533400" cy="620713"/>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373" name="AutoShape 13"/>
          <p:cNvSpPr>
            <a:spLocks noChangeArrowheads="1"/>
          </p:cNvSpPr>
          <p:nvPr/>
        </p:nvSpPr>
        <p:spPr bwMode="auto">
          <a:xfrm>
            <a:off x="5867400" y="0"/>
            <a:ext cx="533400" cy="620713"/>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374" name="AutoShape 14"/>
          <p:cNvSpPr>
            <a:spLocks noChangeArrowheads="1"/>
          </p:cNvSpPr>
          <p:nvPr/>
        </p:nvSpPr>
        <p:spPr bwMode="auto">
          <a:xfrm>
            <a:off x="6553200" y="381000"/>
            <a:ext cx="533400" cy="620713"/>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375" name="AutoShape 15"/>
          <p:cNvSpPr>
            <a:spLocks noChangeArrowheads="1"/>
          </p:cNvSpPr>
          <p:nvPr/>
        </p:nvSpPr>
        <p:spPr bwMode="auto">
          <a:xfrm>
            <a:off x="6248400" y="1295400"/>
            <a:ext cx="533400" cy="620713"/>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376" name="AutoShape 16"/>
          <p:cNvSpPr>
            <a:spLocks noChangeArrowheads="1"/>
          </p:cNvSpPr>
          <p:nvPr/>
        </p:nvSpPr>
        <p:spPr bwMode="auto">
          <a:xfrm>
            <a:off x="5257800" y="1219200"/>
            <a:ext cx="533400" cy="620713"/>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130" name="Text Box 18"/>
          <p:cNvSpPr txBox="1"/>
          <p:nvPr/>
        </p:nvSpPr>
        <p:spPr>
          <a:xfrm>
            <a:off x="2300605" y="1932305"/>
            <a:ext cx="7252970" cy="116840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vi-VN" sz="2800" b="1" dirty="0">
                <a:solidFill>
                  <a:srgbClr val="FF0066"/>
                </a:solidFill>
                <a:latin typeface="Times New Roman" panose="02020603050405020304" pitchFamily="18" charset="0"/>
                <a:cs typeface="Times New Roman" panose="02020603050405020304" pitchFamily="18" charset="0"/>
              </a:rPr>
              <a:t>T</a:t>
            </a:r>
            <a:r>
              <a:rPr lang="vi-VN" altLang="en-US" sz="2800" b="1" dirty="0">
                <a:solidFill>
                  <a:srgbClr val="FF0066"/>
                </a:solidFill>
                <a:latin typeface="Times New Roman" panose="02020603050405020304" pitchFamily="18" charset="0"/>
                <a:cs typeface="Times New Roman" panose="02020603050405020304" pitchFamily="18" charset="0"/>
              </a:rPr>
              <a:t>IẾNG VIỆT</a:t>
            </a:r>
            <a:r>
              <a:rPr lang="en-US" altLang="vi-VN" sz="2800" b="1" dirty="0">
                <a:solidFill>
                  <a:srgbClr val="FF0066"/>
                </a:solidFill>
                <a:latin typeface="Times New Roman" panose="02020603050405020304" pitchFamily="18" charset="0"/>
                <a:cs typeface="Times New Roman" panose="02020603050405020304" pitchFamily="18" charset="0"/>
              </a:rPr>
              <a:t> LỚP 2</a:t>
            </a:r>
            <a:endParaRPr lang="vi-VN" altLang="vi-VN" sz="2800" b="1" dirty="0">
              <a:solidFill>
                <a:srgbClr val="FF0066"/>
              </a:solidFill>
              <a:latin typeface="Times New Roman" panose="02020603050405020304" pitchFamily="18" charset="0"/>
              <a:cs typeface="Times New Roman" panose="02020603050405020304" pitchFamily="18" charset="0"/>
            </a:endParaRPr>
          </a:p>
          <a:p>
            <a:pPr marL="0" lvl="0" indent="0" algn="ctr">
              <a:spcBef>
                <a:spcPct val="50000"/>
              </a:spcBef>
              <a:buNone/>
            </a:pPr>
            <a:r>
              <a:rPr lang="vi-VN" altLang="vi-VN" sz="2800" b="1" dirty="0">
                <a:solidFill>
                  <a:srgbClr val="FF0066"/>
                </a:solidFill>
                <a:latin typeface="Times New Roman" panose="02020603050405020304" pitchFamily="18" charset="0"/>
                <a:cs typeface="Times New Roman" panose="02020603050405020304" pitchFamily="18" charset="0"/>
              </a:rPr>
              <a:t>Bài 1</a:t>
            </a:r>
            <a:r>
              <a:rPr lang="vi-VN" altLang="vi-VN" sz="2800" b="1" dirty="0">
                <a:solidFill>
                  <a:srgbClr val="FF0066"/>
                </a:solidFill>
                <a:latin typeface="Times New Roman" panose="02020603050405020304" pitchFamily="18" charset="0"/>
                <a:cs typeface="Times New Roman" panose="02020603050405020304" pitchFamily="18" charset="0"/>
              </a:rPr>
              <a:t>2 :  </a:t>
            </a:r>
            <a:r>
              <a:rPr lang="en-US" altLang="en-US" sz="2800" b="1" dirty="0">
                <a:solidFill>
                  <a:srgbClr val="FF0066"/>
                </a:solidFill>
                <a:latin typeface="Times New Roman" panose="02020603050405020304" pitchFamily="18" charset="0"/>
                <a:cs typeface="Times New Roman" panose="02020603050405020304" pitchFamily="18" charset="0"/>
              </a:rPr>
              <a:t>Bờ tre </a:t>
            </a:r>
            <a:r>
              <a:rPr lang="en-US" altLang="en-US" sz="2800" b="1" dirty="0">
                <a:solidFill>
                  <a:srgbClr val="FF0066"/>
                </a:solidFill>
                <a:latin typeface="Times New Roman" panose="02020603050405020304" pitchFamily="18" charset="0"/>
                <a:cs typeface="Times New Roman" panose="02020603050405020304" pitchFamily="18" charset="0"/>
              </a:rPr>
              <a:t>đ</a:t>
            </a:r>
            <a:r>
              <a:rPr lang="en-US" altLang="en-US" sz="2800" b="1" dirty="0">
                <a:solidFill>
                  <a:srgbClr val="FF0066"/>
                </a:solidFill>
                <a:latin typeface="Times New Roman" panose="02020603050405020304" pitchFamily="18" charset="0"/>
                <a:cs typeface="Times New Roman" panose="02020603050405020304" pitchFamily="18" charset="0"/>
              </a:rPr>
              <a:t>ón khách</a:t>
            </a:r>
            <a:r>
              <a:rPr lang="en-US" altLang="vi-VN" sz="2800" b="1" dirty="0">
                <a:solidFill>
                  <a:srgbClr val="FF0066"/>
                </a:solidFill>
                <a:latin typeface="Times New Roman" panose="02020603050405020304" pitchFamily="18" charset="0"/>
                <a:cs typeface="Times New Roman" panose="02020603050405020304" pitchFamily="18" charset="0"/>
              </a:rPr>
              <a:t> </a:t>
            </a:r>
            <a:r>
              <a:rPr lang="vi-VN" altLang="en-US" sz="2800" b="1" dirty="0">
                <a:solidFill>
                  <a:srgbClr val="FF0066"/>
                </a:solidFill>
                <a:latin typeface="Times New Roman" panose="02020603050405020304" pitchFamily="18" charset="0"/>
                <a:cs typeface="Times New Roman" panose="02020603050405020304" pitchFamily="18" charset="0"/>
              </a:rPr>
              <a:t>(Tiết </a:t>
            </a:r>
            <a:r>
              <a:rPr lang="vi-VN" altLang="en-US" sz="2800" b="1" dirty="0">
                <a:solidFill>
                  <a:srgbClr val="FF0066"/>
                </a:solidFill>
                <a:latin typeface="Times New Roman" panose="02020603050405020304" pitchFamily="18" charset="0"/>
                <a:cs typeface="Times New Roman" panose="02020603050405020304" pitchFamily="18" charset="0"/>
              </a:rPr>
              <a:t>5)</a:t>
            </a:r>
            <a:endParaRPr lang="vi-VN" altLang="en-US" sz="28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repeatCount="indefinite" fill="hold" nodeType="withEffect">
                                  <p:stCondLst>
                                    <p:cond delay="0"/>
                                  </p:stCondLst>
                                  <p:childTnLst>
                                    <p:set>
                                      <p:cBhvr>
                                        <p:cTn id="6" dur="1" fill="hold">
                                          <p:stCondLst>
                                            <p:cond delay="0"/>
                                          </p:stCondLst>
                                        </p:cTn>
                                        <p:tgtEl>
                                          <p:spTgt spid="15370"/>
                                        </p:tgtEl>
                                        <p:attrNameLst>
                                          <p:attrName>style.visibility</p:attrName>
                                        </p:attrNameLst>
                                      </p:cBhvr>
                                      <p:to>
                                        <p:strVal val="visible"/>
                                      </p:to>
                                    </p:set>
                                    <p:anim calcmode="lin" valueType="num">
                                      <p:cBhvr>
                                        <p:cTn id="7" dur="500" fill="hold"/>
                                        <p:tgtEl>
                                          <p:spTgt spid="15370"/>
                                        </p:tgtEl>
                                        <p:attrNameLst>
                                          <p:attrName>ppt_w</p:attrName>
                                        </p:attrNameLst>
                                      </p:cBhvr>
                                      <p:tavLst>
                                        <p:tav tm="0">
                                          <p:val>
                                            <p:strVal val="2/3*#ppt_w"/>
                                          </p:val>
                                        </p:tav>
                                        <p:tav tm="100000">
                                          <p:val>
                                            <p:strVal val="#ppt_w"/>
                                          </p:val>
                                        </p:tav>
                                      </p:tavLst>
                                    </p:anim>
                                    <p:anim calcmode="lin" valueType="num">
                                      <p:cBhvr>
                                        <p:cTn id="8" dur="500" fill="hold"/>
                                        <p:tgtEl>
                                          <p:spTgt spid="15370"/>
                                        </p:tgtEl>
                                        <p:attrNameLst>
                                          <p:attrName>ppt_h</p:attrName>
                                        </p:attrNameLst>
                                      </p:cBhvr>
                                      <p:tavLst>
                                        <p:tav tm="0">
                                          <p:val>
                                            <p:strVal val="2/3*#ppt_h"/>
                                          </p:val>
                                        </p:tav>
                                        <p:tav tm="100000">
                                          <p:val>
                                            <p:strVal val="#ppt_h"/>
                                          </p:val>
                                        </p:tav>
                                      </p:tavLst>
                                    </p:anim>
                                  </p:childTnLst>
                                </p:cTn>
                              </p:par>
                              <p:par>
                                <p:cTn id="9" presetID="23" presetClass="exit" presetSubtype="272" repeatCount="indefinite" fill="hold" nodeType="withEffect">
                                  <p:stCondLst>
                                    <p:cond delay="0"/>
                                  </p:stCondLst>
                                  <p:childTnLst>
                                    <p:anim calcmode="lin" valueType="num">
                                      <p:cBhvr>
                                        <p:cTn id="10" dur="500"/>
                                        <p:tgtEl>
                                          <p:spTgt spid="15370"/>
                                        </p:tgtEl>
                                        <p:attrNameLst>
                                          <p:attrName>ppt_w</p:attrName>
                                        </p:attrNameLst>
                                      </p:cBhvr>
                                      <p:tavLst>
                                        <p:tav tm="0">
                                          <p:val>
                                            <p:strVal val="ppt_w"/>
                                          </p:val>
                                        </p:tav>
                                        <p:tav tm="100000">
                                          <p:val>
                                            <p:strVal val="4/3*ppt_w"/>
                                          </p:val>
                                        </p:tav>
                                      </p:tavLst>
                                    </p:anim>
                                    <p:anim calcmode="lin" valueType="num">
                                      <p:cBhvr>
                                        <p:cTn id="11" dur="500"/>
                                        <p:tgtEl>
                                          <p:spTgt spid="15370"/>
                                        </p:tgtEl>
                                        <p:attrNameLst>
                                          <p:attrName>ppt_h</p:attrName>
                                        </p:attrNameLst>
                                      </p:cBhvr>
                                      <p:tavLst>
                                        <p:tav tm="0">
                                          <p:val>
                                            <p:strVal val="ppt_h"/>
                                          </p:val>
                                        </p:tav>
                                        <p:tav tm="100000">
                                          <p:val>
                                            <p:strVal val="4/3*ppt_h"/>
                                          </p:val>
                                        </p:tav>
                                      </p:tavLst>
                                    </p:anim>
                                    <p:set>
                                      <p:cBhvr>
                                        <p:cTn id="12" dur="1" fill="hold">
                                          <p:stCondLst>
                                            <p:cond delay="499"/>
                                          </p:stCondLst>
                                        </p:cTn>
                                        <p:tgtEl>
                                          <p:spTgt spid="15370"/>
                                        </p:tgtEl>
                                        <p:attrNameLst>
                                          <p:attrName>style.visibility</p:attrName>
                                        </p:attrNameLst>
                                      </p:cBhvr>
                                      <p:to>
                                        <p:strVal val="hidden"/>
                                      </p:to>
                                    </p:set>
                                  </p:childTnLst>
                                </p:cTn>
                              </p:par>
                              <p:par>
                                <p:cTn id="13" presetID="23" presetClass="entr" presetSubtype="272" repeatCount="indefinite" fill="hold" nodeType="withEffect">
                                  <p:stCondLst>
                                    <p:cond delay="0"/>
                                  </p:stCondLst>
                                  <p:childTnLst>
                                    <p:set>
                                      <p:cBhvr>
                                        <p:cTn id="14" dur="1" fill="hold">
                                          <p:stCondLst>
                                            <p:cond delay="0"/>
                                          </p:stCondLst>
                                        </p:cTn>
                                        <p:tgtEl>
                                          <p:spTgt spid="15371"/>
                                        </p:tgtEl>
                                        <p:attrNameLst>
                                          <p:attrName>style.visibility</p:attrName>
                                        </p:attrNameLst>
                                      </p:cBhvr>
                                      <p:to>
                                        <p:strVal val="visible"/>
                                      </p:to>
                                    </p:set>
                                    <p:anim calcmode="lin" valueType="num">
                                      <p:cBhvr>
                                        <p:cTn id="15" dur="500" fill="hold"/>
                                        <p:tgtEl>
                                          <p:spTgt spid="15371"/>
                                        </p:tgtEl>
                                        <p:attrNameLst>
                                          <p:attrName>ppt_w</p:attrName>
                                        </p:attrNameLst>
                                      </p:cBhvr>
                                      <p:tavLst>
                                        <p:tav tm="0">
                                          <p:val>
                                            <p:strVal val="2/3*#ppt_w"/>
                                          </p:val>
                                        </p:tav>
                                        <p:tav tm="100000">
                                          <p:val>
                                            <p:strVal val="#ppt_w"/>
                                          </p:val>
                                        </p:tav>
                                      </p:tavLst>
                                    </p:anim>
                                    <p:anim calcmode="lin" valueType="num">
                                      <p:cBhvr>
                                        <p:cTn id="16" dur="500" fill="hold"/>
                                        <p:tgtEl>
                                          <p:spTgt spid="15371"/>
                                        </p:tgtEl>
                                        <p:attrNameLst>
                                          <p:attrName>ppt_h</p:attrName>
                                        </p:attrNameLst>
                                      </p:cBhvr>
                                      <p:tavLst>
                                        <p:tav tm="0">
                                          <p:val>
                                            <p:strVal val="2/3*#ppt_h"/>
                                          </p:val>
                                        </p:tav>
                                        <p:tav tm="100000">
                                          <p:val>
                                            <p:strVal val="#ppt_h"/>
                                          </p:val>
                                        </p:tav>
                                      </p:tavLst>
                                    </p:anim>
                                  </p:childTnLst>
                                </p:cTn>
                              </p:par>
                              <p:par>
                                <p:cTn id="17" presetID="23" presetClass="exit" presetSubtype="272" repeatCount="indefinite" fill="hold" nodeType="withEffect">
                                  <p:stCondLst>
                                    <p:cond delay="0"/>
                                  </p:stCondLst>
                                  <p:childTnLst>
                                    <p:anim calcmode="lin" valueType="num">
                                      <p:cBhvr>
                                        <p:cTn id="18" dur="500"/>
                                        <p:tgtEl>
                                          <p:spTgt spid="15371"/>
                                        </p:tgtEl>
                                        <p:attrNameLst>
                                          <p:attrName>ppt_w</p:attrName>
                                        </p:attrNameLst>
                                      </p:cBhvr>
                                      <p:tavLst>
                                        <p:tav tm="0">
                                          <p:val>
                                            <p:strVal val="ppt_w"/>
                                          </p:val>
                                        </p:tav>
                                        <p:tav tm="100000">
                                          <p:val>
                                            <p:strVal val="4/3*ppt_w"/>
                                          </p:val>
                                        </p:tav>
                                      </p:tavLst>
                                    </p:anim>
                                    <p:anim calcmode="lin" valueType="num">
                                      <p:cBhvr>
                                        <p:cTn id="19" dur="500"/>
                                        <p:tgtEl>
                                          <p:spTgt spid="15371"/>
                                        </p:tgtEl>
                                        <p:attrNameLst>
                                          <p:attrName>ppt_h</p:attrName>
                                        </p:attrNameLst>
                                      </p:cBhvr>
                                      <p:tavLst>
                                        <p:tav tm="0">
                                          <p:val>
                                            <p:strVal val="ppt_h"/>
                                          </p:val>
                                        </p:tav>
                                        <p:tav tm="100000">
                                          <p:val>
                                            <p:strVal val="4/3*ppt_h"/>
                                          </p:val>
                                        </p:tav>
                                      </p:tavLst>
                                    </p:anim>
                                    <p:set>
                                      <p:cBhvr>
                                        <p:cTn id="20" dur="1" fill="hold">
                                          <p:stCondLst>
                                            <p:cond delay="499"/>
                                          </p:stCondLst>
                                        </p:cTn>
                                        <p:tgtEl>
                                          <p:spTgt spid="15371"/>
                                        </p:tgtEl>
                                        <p:attrNameLst>
                                          <p:attrName>style.visibility</p:attrName>
                                        </p:attrNameLst>
                                      </p:cBhvr>
                                      <p:to>
                                        <p:strVal val="hidden"/>
                                      </p:to>
                                    </p:set>
                                  </p:childTnLst>
                                </p:cTn>
                              </p:par>
                              <p:par>
                                <p:cTn id="21" presetID="23" presetClass="entr" presetSubtype="528" repeatCount="indefinite" fill="hold" nodeType="withEffect">
                                  <p:stCondLst>
                                    <p:cond delay="0"/>
                                  </p:stCondLst>
                                  <p:childTnLst>
                                    <p:set>
                                      <p:cBhvr>
                                        <p:cTn id="22" dur="1" fill="hold">
                                          <p:stCondLst>
                                            <p:cond delay="0"/>
                                          </p:stCondLst>
                                        </p:cTn>
                                        <p:tgtEl>
                                          <p:spTgt spid="15372"/>
                                        </p:tgtEl>
                                        <p:attrNameLst>
                                          <p:attrName>style.visibility</p:attrName>
                                        </p:attrNameLst>
                                      </p:cBhvr>
                                      <p:to>
                                        <p:strVal val="visible"/>
                                      </p:to>
                                    </p:set>
                                    <p:anim calcmode="lin" valueType="num">
                                      <p:cBhvr>
                                        <p:cTn id="23" dur="1000" fill="hold"/>
                                        <p:tgtEl>
                                          <p:spTgt spid="15372"/>
                                        </p:tgtEl>
                                        <p:attrNameLst>
                                          <p:attrName>ppt_w</p:attrName>
                                        </p:attrNameLst>
                                      </p:cBhvr>
                                      <p:tavLst>
                                        <p:tav tm="0">
                                          <p:val>
                                            <p:fltVal val="0"/>
                                          </p:val>
                                        </p:tav>
                                        <p:tav tm="100000">
                                          <p:val>
                                            <p:strVal val="#ppt_w"/>
                                          </p:val>
                                        </p:tav>
                                      </p:tavLst>
                                    </p:anim>
                                    <p:anim calcmode="lin" valueType="num">
                                      <p:cBhvr>
                                        <p:cTn id="24" dur="1000" fill="hold"/>
                                        <p:tgtEl>
                                          <p:spTgt spid="15372"/>
                                        </p:tgtEl>
                                        <p:attrNameLst>
                                          <p:attrName>ppt_h</p:attrName>
                                        </p:attrNameLst>
                                      </p:cBhvr>
                                      <p:tavLst>
                                        <p:tav tm="0">
                                          <p:val>
                                            <p:fltVal val="0"/>
                                          </p:val>
                                        </p:tav>
                                        <p:tav tm="100000">
                                          <p:val>
                                            <p:strVal val="#ppt_h"/>
                                          </p:val>
                                        </p:tav>
                                      </p:tavLst>
                                    </p:anim>
                                    <p:anim calcmode="lin" valueType="num">
                                      <p:cBhvr>
                                        <p:cTn id="25" dur="1000" fill="hold"/>
                                        <p:tgtEl>
                                          <p:spTgt spid="15372"/>
                                        </p:tgtEl>
                                        <p:attrNameLst>
                                          <p:attrName>ppt_x</p:attrName>
                                        </p:attrNameLst>
                                      </p:cBhvr>
                                      <p:tavLst>
                                        <p:tav tm="0">
                                          <p:val>
                                            <p:fltVal val="0.5"/>
                                          </p:val>
                                        </p:tav>
                                        <p:tav tm="100000">
                                          <p:val>
                                            <p:strVal val="#ppt_x"/>
                                          </p:val>
                                        </p:tav>
                                      </p:tavLst>
                                    </p:anim>
                                    <p:anim calcmode="lin" valueType="num">
                                      <p:cBhvr>
                                        <p:cTn id="26" dur="1000" fill="hold"/>
                                        <p:tgtEl>
                                          <p:spTgt spid="15372"/>
                                        </p:tgtEl>
                                        <p:attrNameLst>
                                          <p:attrName>ppt_y</p:attrName>
                                        </p:attrNameLst>
                                      </p:cBhvr>
                                      <p:tavLst>
                                        <p:tav tm="0">
                                          <p:val>
                                            <p:fltVal val="0.5"/>
                                          </p:val>
                                        </p:tav>
                                        <p:tav tm="100000">
                                          <p:val>
                                            <p:strVal val="#ppt_y"/>
                                          </p:val>
                                        </p:tav>
                                      </p:tavLst>
                                    </p:anim>
                                  </p:childTnLst>
                                </p:cTn>
                              </p:par>
                              <p:par>
                                <p:cTn id="27" presetID="23" presetClass="entr" presetSubtype="528" repeatCount="indefinite" fill="hold" nodeType="withEffect">
                                  <p:stCondLst>
                                    <p:cond delay="0"/>
                                  </p:stCondLst>
                                  <p:childTnLst>
                                    <p:set>
                                      <p:cBhvr>
                                        <p:cTn id="28" dur="1" fill="hold">
                                          <p:stCondLst>
                                            <p:cond delay="0"/>
                                          </p:stCondLst>
                                        </p:cTn>
                                        <p:tgtEl>
                                          <p:spTgt spid="15373"/>
                                        </p:tgtEl>
                                        <p:attrNameLst>
                                          <p:attrName>style.visibility</p:attrName>
                                        </p:attrNameLst>
                                      </p:cBhvr>
                                      <p:to>
                                        <p:strVal val="visible"/>
                                      </p:to>
                                    </p:set>
                                    <p:anim calcmode="lin" valueType="num">
                                      <p:cBhvr>
                                        <p:cTn id="29" dur="1000" fill="hold"/>
                                        <p:tgtEl>
                                          <p:spTgt spid="15373"/>
                                        </p:tgtEl>
                                        <p:attrNameLst>
                                          <p:attrName>ppt_w</p:attrName>
                                        </p:attrNameLst>
                                      </p:cBhvr>
                                      <p:tavLst>
                                        <p:tav tm="0">
                                          <p:val>
                                            <p:fltVal val="0"/>
                                          </p:val>
                                        </p:tav>
                                        <p:tav tm="100000">
                                          <p:val>
                                            <p:strVal val="#ppt_w"/>
                                          </p:val>
                                        </p:tav>
                                      </p:tavLst>
                                    </p:anim>
                                    <p:anim calcmode="lin" valueType="num">
                                      <p:cBhvr>
                                        <p:cTn id="30" dur="1000" fill="hold"/>
                                        <p:tgtEl>
                                          <p:spTgt spid="15373"/>
                                        </p:tgtEl>
                                        <p:attrNameLst>
                                          <p:attrName>ppt_h</p:attrName>
                                        </p:attrNameLst>
                                      </p:cBhvr>
                                      <p:tavLst>
                                        <p:tav tm="0">
                                          <p:val>
                                            <p:fltVal val="0"/>
                                          </p:val>
                                        </p:tav>
                                        <p:tav tm="100000">
                                          <p:val>
                                            <p:strVal val="#ppt_h"/>
                                          </p:val>
                                        </p:tav>
                                      </p:tavLst>
                                    </p:anim>
                                    <p:anim calcmode="lin" valueType="num">
                                      <p:cBhvr>
                                        <p:cTn id="31" dur="1000" fill="hold"/>
                                        <p:tgtEl>
                                          <p:spTgt spid="15373"/>
                                        </p:tgtEl>
                                        <p:attrNameLst>
                                          <p:attrName>ppt_x</p:attrName>
                                        </p:attrNameLst>
                                      </p:cBhvr>
                                      <p:tavLst>
                                        <p:tav tm="0">
                                          <p:val>
                                            <p:fltVal val="0.5"/>
                                          </p:val>
                                        </p:tav>
                                        <p:tav tm="100000">
                                          <p:val>
                                            <p:strVal val="#ppt_x"/>
                                          </p:val>
                                        </p:tav>
                                      </p:tavLst>
                                    </p:anim>
                                    <p:anim calcmode="lin" valueType="num">
                                      <p:cBhvr>
                                        <p:cTn id="32" dur="1000" fill="hold"/>
                                        <p:tgtEl>
                                          <p:spTgt spid="15373"/>
                                        </p:tgtEl>
                                        <p:attrNameLst>
                                          <p:attrName>ppt_y</p:attrName>
                                        </p:attrNameLst>
                                      </p:cBhvr>
                                      <p:tavLst>
                                        <p:tav tm="0">
                                          <p:val>
                                            <p:fltVal val="0.5"/>
                                          </p:val>
                                        </p:tav>
                                        <p:tav tm="100000">
                                          <p:val>
                                            <p:strVal val="#ppt_y"/>
                                          </p:val>
                                        </p:tav>
                                      </p:tavLst>
                                    </p:anim>
                                  </p:childTnLst>
                                </p:cTn>
                              </p:par>
                              <p:par>
                                <p:cTn id="33" presetID="23" presetClass="entr" presetSubtype="528" repeatCount="indefinite" fill="hold" nodeType="withEffect">
                                  <p:stCondLst>
                                    <p:cond delay="0"/>
                                  </p:stCondLst>
                                  <p:childTnLst>
                                    <p:set>
                                      <p:cBhvr>
                                        <p:cTn id="34" dur="1" fill="hold">
                                          <p:stCondLst>
                                            <p:cond delay="0"/>
                                          </p:stCondLst>
                                        </p:cTn>
                                        <p:tgtEl>
                                          <p:spTgt spid="15374"/>
                                        </p:tgtEl>
                                        <p:attrNameLst>
                                          <p:attrName>style.visibility</p:attrName>
                                        </p:attrNameLst>
                                      </p:cBhvr>
                                      <p:to>
                                        <p:strVal val="visible"/>
                                      </p:to>
                                    </p:set>
                                    <p:anim calcmode="lin" valueType="num">
                                      <p:cBhvr>
                                        <p:cTn id="35" dur="1000" fill="hold"/>
                                        <p:tgtEl>
                                          <p:spTgt spid="15374"/>
                                        </p:tgtEl>
                                        <p:attrNameLst>
                                          <p:attrName>ppt_w</p:attrName>
                                        </p:attrNameLst>
                                      </p:cBhvr>
                                      <p:tavLst>
                                        <p:tav tm="0">
                                          <p:val>
                                            <p:fltVal val="0"/>
                                          </p:val>
                                        </p:tav>
                                        <p:tav tm="100000">
                                          <p:val>
                                            <p:strVal val="#ppt_w"/>
                                          </p:val>
                                        </p:tav>
                                      </p:tavLst>
                                    </p:anim>
                                    <p:anim calcmode="lin" valueType="num">
                                      <p:cBhvr>
                                        <p:cTn id="36" dur="1000" fill="hold"/>
                                        <p:tgtEl>
                                          <p:spTgt spid="15374"/>
                                        </p:tgtEl>
                                        <p:attrNameLst>
                                          <p:attrName>ppt_h</p:attrName>
                                        </p:attrNameLst>
                                      </p:cBhvr>
                                      <p:tavLst>
                                        <p:tav tm="0">
                                          <p:val>
                                            <p:fltVal val="0"/>
                                          </p:val>
                                        </p:tav>
                                        <p:tav tm="100000">
                                          <p:val>
                                            <p:strVal val="#ppt_h"/>
                                          </p:val>
                                        </p:tav>
                                      </p:tavLst>
                                    </p:anim>
                                    <p:anim calcmode="lin" valueType="num">
                                      <p:cBhvr>
                                        <p:cTn id="37" dur="1000" fill="hold"/>
                                        <p:tgtEl>
                                          <p:spTgt spid="15374"/>
                                        </p:tgtEl>
                                        <p:attrNameLst>
                                          <p:attrName>ppt_x</p:attrName>
                                        </p:attrNameLst>
                                      </p:cBhvr>
                                      <p:tavLst>
                                        <p:tav tm="0">
                                          <p:val>
                                            <p:fltVal val="0.5"/>
                                          </p:val>
                                        </p:tav>
                                        <p:tav tm="100000">
                                          <p:val>
                                            <p:strVal val="#ppt_x"/>
                                          </p:val>
                                        </p:tav>
                                      </p:tavLst>
                                    </p:anim>
                                    <p:anim calcmode="lin" valueType="num">
                                      <p:cBhvr>
                                        <p:cTn id="38" dur="1000" fill="hold"/>
                                        <p:tgtEl>
                                          <p:spTgt spid="15374"/>
                                        </p:tgtEl>
                                        <p:attrNameLst>
                                          <p:attrName>ppt_y</p:attrName>
                                        </p:attrNameLst>
                                      </p:cBhvr>
                                      <p:tavLst>
                                        <p:tav tm="0">
                                          <p:val>
                                            <p:fltVal val="0.5"/>
                                          </p:val>
                                        </p:tav>
                                        <p:tav tm="100000">
                                          <p:val>
                                            <p:strVal val="#ppt_y"/>
                                          </p:val>
                                        </p:tav>
                                      </p:tavLst>
                                    </p:anim>
                                  </p:childTnLst>
                                </p:cTn>
                              </p:par>
                              <p:par>
                                <p:cTn id="39" presetID="23" presetClass="entr" presetSubtype="528" repeatCount="indefinite" fill="hold" nodeType="withEffect">
                                  <p:stCondLst>
                                    <p:cond delay="0"/>
                                  </p:stCondLst>
                                  <p:childTnLst>
                                    <p:set>
                                      <p:cBhvr>
                                        <p:cTn id="40" dur="1" fill="hold">
                                          <p:stCondLst>
                                            <p:cond delay="0"/>
                                          </p:stCondLst>
                                        </p:cTn>
                                        <p:tgtEl>
                                          <p:spTgt spid="15375"/>
                                        </p:tgtEl>
                                        <p:attrNameLst>
                                          <p:attrName>style.visibility</p:attrName>
                                        </p:attrNameLst>
                                      </p:cBhvr>
                                      <p:to>
                                        <p:strVal val="visible"/>
                                      </p:to>
                                    </p:set>
                                    <p:anim calcmode="lin" valueType="num">
                                      <p:cBhvr>
                                        <p:cTn id="41" dur="1000" fill="hold"/>
                                        <p:tgtEl>
                                          <p:spTgt spid="15375"/>
                                        </p:tgtEl>
                                        <p:attrNameLst>
                                          <p:attrName>ppt_w</p:attrName>
                                        </p:attrNameLst>
                                      </p:cBhvr>
                                      <p:tavLst>
                                        <p:tav tm="0">
                                          <p:val>
                                            <p:fltVal val="0"/>
                                          </p:val>
                                        </p:tav>
                                        <p:tav tm="100000">
                                          <p:val>
                                            <p:strVal val="#ppt_w"/>
                                          </p:val>
                                        </p:tav>
                                      </p:tavLst>
                                    </p:anim>
                                    <p:anim calcmode="lin" valueType="num">
                                      <p:cBhvr>
                                        <p:cTn id="42" dur="1000" fill="hold"/>
                                        <p:tgtEl>
                                          <p:spTgt spid="15375"/>
                                        </p:tgtEl>
                                        <p:attrNameLst>
                                          <p:attrName>ppt_h</p:attrName>
                                        </p:attrNameLst>
                                      </p:cBhvr>
                                      <p:tavLst>
                                        <p:tav tm="0">
                                          <p:val>
                                            <p:fltVal val="0"/>
                                          </p:val>
                                        </p:tav>
                                        <p:tav tm="100000">
                                          <p:val>
                                            <p:strVal val="#ppt_h"/>
                                          </p:val>
                                        </p:tav>
                                      </p:tavLst>
                                    </p:anim>
                                    <p:anim calcmode="lin" valueType="num">
                                      <p:cBhvr>
                                        <p:cTn id="43" dur="1000" fill="hold"/>
                                        <p:tgtEl>
                                          <p:spTgt spid="15375"/>
                                        </p:tgtEl>
                                        <p:attrNameLst>
                                          <p:attrName>ppt_x</p:attrName>
                                        </p:attrNameLst>
                                      </p:cBhvr>
                                      <p:tavLst>
                                        <p:tav tm="0">
                                          <p:val>
                                            <p:fltVal val="0.5"/>
                                          </p:val>
                                        </p:tav>
                                        <p:tav tm="100000">
                                          <p:val>
                                            <p:strVal val="#ppt_x"/>
                                          </p:val>
                                        </p:tav>
                                      </p:tavLst>
                                    </p:anim>
                                    <p:anim calcmode="lin" valueType="num">
                                      <p:cBhvr>
                                        <p:cTn id="44" dur="1000" fill="hold"/>
                                        <p:tgtEl>
                                          <p:spTgt spid="15375"/>
                                        </p:tgtEl>
                                        <p:attrNameLst>
                                          <p:attrName>ppt_y</p:attrName>
                                        </p:attrNameLst>
                                      </p:cBhvr>
                                      <p:tavLst>
                                        <p:tav tm="0">
                                          <p:val>
                                            <p:fltVal val="0.5"/>
                                          </p:val>
                                        </p:tav>
                                        <p:tav tm="100000">
                                          <p:val>
                                            <p:strVal val="#ppt_y"/>
                                          </p:val>
                                        </p:tav>
                                      </p:tavLst>
                                    </p:anim>
                                  </p:childTnLst>
                                </p:cTn>
                              </p:par>
                              <p:par>
                                <p:cTn id="45" presetID="23" presetClass="entr" presetSubtype="528" repeatCount="indefinite" fill="hold" nodeType="withEffect">
                                  <p:stCondLst>
                                    <p:cond delay="0"/>
                                  </p:stCondLst>
                                  <p:childTnLst>
                                    <p:set>
                                      <p:cBhvr>
                                        <p:cTn id="46" dur="1" fill="hold">
                                          <p:stCondLst>
                                            <p:cond delay="0"/>
                                          </p:stCondLst>
                                        </p:cTn>
                                        <p:tgtEl>
                                          <p:spTgt spid="15376"/>
                                        </p:tgtEl>
                                        <p:attrNameLst>
                                          <p:attrName>style.visibility</p:attrName>
                                        </p:attrNameLst>
                                      </p:cBhvr>
                                      <p:to>
                                        <p:strVal val="visible"/>
                                      </p:to>
                                    </p:set>
                                    <p:anim calcmode="lin" valueType="num">
                                      <p:cBhvr>
                                        <p:cTn id="47" dur="1000" fill="hold"/>
                                        <p:tgtEl>
                                          <p:spTgt spid="15376"/>
                                        </p:tgtEl>
                                        <p:attrNameLst>
                                          <p:attrName>ppt_w</p:attrName>
                                        </p:attrNameLst>
                                      </p:cBhvr>
                                      <p:tavLst>
                                        <p:tav tm="0">
                                          <p:val>
                                            <p:fltVal val="0"/>
                                          </p:val>
                                        </p:tav>
                                        <p:tav tm="100000">
                                          <p:val>
                                            <p:strVal val="#ppt_w"/>
                                          </p:val>
                                        </p:tav>
                                      </p:tavLst>
                                    </p:anim>
                                    <p:anim calcmode="lin" valueType="num">
                                      <p:cBhvr>
                                        <p:cTn id="48" dur="1000" fill="hold"/>
                                        <p:tgtEl>
                                          <p:spTgt spid="15376"/>
                                        </p:tgtEl>
                                        <p:attrNameLst>
                                          <p:attrName>ppt_h</p:attrName>
                                        </p:attrNameLst>
                                      </p:cBhvr>
                                      <p:tavLst>
                                        <p:tav tm="0">
                                          <p:val>
                                            <p:fltVal val="0"/>
                                          </p:val>
                                        </p:tav>
                                        <p:tav tm="100000">
                                          <p:val>
                                            <p:strVal val="#ppt_h"/>
                                          </p:val>
                                        </p:tav>
                                      </p:tavLst>
                                    </p:anim>
                                    <p:anim calcmode="lin" valueType="num">
                                      <p:cBhvr>
                                        <p:cTn id="49" dur="1000" fill="hold"/>
                                        <p:tgtEl>
                                          <p:spTgt spid="15376"/>
                                        </p:tgtEl>
                                        <p:attrNameLst>
                                          <p:attrName>ppt_x</p:attrName>
                                        </p:attrNameLst>
                                      </p:cBhvr>
                                      <p:tavLst>
                                        <p:tav tm="0">
                                          <p:val>
                                            <p:fltVal val="0.5"/>
                                          </p:val>
                                        </p:tav>
                                        <p:tav tm="100000">
                                          <p:val>
                                            <p:strVal val="#ppt_x"/>
                                          </p:val>
                                        </p:tav>
                                      </p:tavLst>
                                    </p:anim>
                                    <p:anim calcmode="lin" valueType="num">
                                      <p:cBhvr>
                                        <p:cTn id="50" dur="1000" fill="hold"/>
                                        <p:tgtEl>
                                          <p:spTgt spid="1537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2975" y="579011"/>
            <a:ext cx="8989650" cy="954107"/>
          </a:xfrm>
          <a:prstGeom prst="rect">
            <a:avLst/>
          </a:prstGeom>
          <a:noFill/>
        </p:spPr>
        <p:txBody>
          <a:bodyPr wrap="square" rtlCol="0">
            <a:spAutoFit/>
          </a:bodyPr>
          <a:lstStyle/>
          <a:p>
            <a:pPr defTabSz="1219200">
              <a:buClr>
                <a:srgbClr val="000000"/>
              </a:buCl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1</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Đọc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đoạn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văn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sau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kể</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lại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các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hoạt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động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của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vào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mùa</a:t>
            </a:r>
            <a:r>
              <a:rPr lang="en-US"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xuân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mùa</a:t>
            </a:r>
            <a:r>
              <a:rPr lang="en-US" sz="2800"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thu</a:t>
            </a:r>
            <a:r>
              <a:rPr lang="en-US" sz="2800"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mùa</a:t>
            </a:r>
            <a:r>
              <a:rPr lang="en-US" sz="2800" kern="0" dirty="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đông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endPar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11" name="TextBox 10"/>
          <p:cNvSpPr txBox="1"/>
          <p:nvPr/>
        </p:nvSpPr>
        <p:spPr>
          <a:xfrm>
            <a:off x="905522" y="1335910"/>
            <a:ext cx="10662082" cy="5262245"/>
          </a:xfrm>
          <a:prstGeom prst="rect">
            <a:avLst/>
          </a:prstGeom>
          <a:noFill/>
        </p:spPr>
        <p:txBody>
          <a:bodyPr wrap="square" rtlCol="0">
            <a:spAutoFit/>
          </a:bodyPr>
          <a:lstStyle/>
          <a:p>
            <a:pPr algn="ctr" defTabSz="1219200">
              <a:lnSpc>
                <a:spcPct val="150000"/>
              </a:lnSpc>
              <a:buClr>
                <a:srgbClr val="000000"/>
              </a:buCl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Nhà</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gấu</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ở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trong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rừng</a:t>
            </a: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a:p>
            <a:pPr defTabSz="1219200">
              <a:lnSpc>
                <a:spcPct val="15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ở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trong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rừng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Mùa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xuân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cả</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kéo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nhau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bẻ</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măng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uống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mật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ong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Mùa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nhặt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quả</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hạt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dẻ</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bố</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mẹ</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gấ</a:t>
            </a:r>
            <a:r>
              <a:rPr lang="vi-VN" alt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con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cùng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béo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rung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rinh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bước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lặc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lè</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lặc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lè</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Béo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đến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nỗi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khi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mùa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đông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tới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suốt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tháng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rét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cả</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đứng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tránh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gió</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trong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gốc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cây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không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cần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kiếm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ăn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chỉ</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mút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hai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bàn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chân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mỡ</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cũng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đủ</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no.</a:t>
            </a:r>
            <a:endPar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a:p>
            <a:pPr algn="r" defTabSz="1219200">
              <a:lnSpc>
                <a:spcPct val="150000"/>
              </a:lnSpc>
              <a:buClr>
                <a:srgbClr val="000000"/>
              </a:buClr>
            </a:pPr>
            <a:r>
              <a:rPr lang="en-US" sz="28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r>
              <a:rPr lang="en-US" sz="2800" i="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Tô</a:t>
            </a:r>
            <a:r>
              <a:rPr lang="en-US" sz="28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i="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Hoài</a:t>
            </a:r>
            <a:r>
              <a:rPr lang="en-US" sz="28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endParaRPr lang="en-US" sz="28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cxnSp>
        <p:nvCxnSpPr>
          <p:cNvPr id="13" name="Straight Connector 12"/>
          <p:cNvCxnSpPr/>
          <p:nvPr/>
        </p:nvCxnSpPr>
        <p:spPr>
          <a:xfrm>
            <a:off x="8285666" y="2602621"/>
            <a:ext cx="313321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48620" y="3250691"/>
            <a:ext cx="207132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96000" y="3250691"/>
            <a:ext cx="241218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38606" y="4565764"/>
            <a:ext cx="4339303"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824585" y="5209793"/>
            <a:ext cx="3290528"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1"/>
          <a:stretch>
            <a:fillRect/>
          </a:stretch>
        </p:blipFill>
        <p:spPr>
          <a:xfrm>
            <a:off x="4963351" y="-1"/>
            <a:ext cx="7228649" cy="6078345"/>
          </a:xfrm>
          <a:prstGeom prst="rect">
            <a:avLst/>
          </a:prstGeom>
          <a:noFill/>
          <a:ln w="9525">
            <a:noFill/>
          </a:ln>
        </p:spPr>
      </p:pic>
      <p:pic>
        <p:nvPicPr>
          <p:cNvPr id="11270" name="图片 11269" descr="25"/>
          <p:cNvPicPr>
            <a:picLocks noChangeAspect="1"/>
          </p:cNvPicPr>
          <p:nvPr/>
        </p:nvPicPr>
        <p:blipFill>
          <a:blip r:embed="rId2"/>
          <a:stretch>
            <a:fillRect/>
          </a:stretch>
        </p:blipFill>
        <p:spPr>
          <a:xfrm>
            <a:off x="7779224" y="4821097"/>
            <a:ext cx="4166396" cy="2036904"/>
          </a:xfrm>
          <a:prstGeom prst="rect">
            <a:avLst/>
          </a:prstGeom>
          <a:noFill/>
          <a:ln w="9525">
            <a:noFill/>
          </a:ln>
        </p:spPr>
      </p:pic>
      <p:sp>
        <p:nvSpPr>
          <p:cNvPr id="11271" name="文本框 11270"/>
          <p:cNvSpPr txBox="1"/>
          <p:nvPr/>
        </p:nvSpPr>
        <p:spPr>
          <a:xfrm>
            <a:off x="5846385" y="2907442"/>
            <a:ext cx="6142415" cy="1913655"/>
          </a:xfrm>
          <a:prstGeom prst="rect">
            <a:avLst/>
          </a:prstGeom>
          <a:noFill/>
          <a:ln w="9525">
            <a:noFill/>
          </a:ln>
        </p:spPr>
        <p:txBody>
          <a:bodyPr wrap="square" lIns="66349" tIns="33174" rIns="66349" bIns="33174">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3-5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p:cNvSpPr/>
          <p:nvPr/>
        </p:nvSpPr>
        <p:spPr>
          <a:xfrm>
            <a:off x="153417" y="162907"/>
            <a:ext cx="4809934" cy="630526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文本框 11270"/>
          <p:cNvSpPr txBox="1"/>
          <p:nvPr/>
        </p:nvSpPr>
        <p:spPr>
          <a:xfrm>
            <a:off x="477405" y="687068"/>
            <a:ext cx="4161959" cy="5483863"/>
          </a:xfrm>
          <a:prstGeom prst="rect">
            <a:avLst/>
          </a:prstGeom>
          <a:noFill/>
          <a:ln w="9525">
            <a:noFill/>
          </a:ln>
        </p:spPr>
        <p:txBody>
          <a:bodyPr wrap="square" lIns="66349" tIns="33174" rIns="66349" bIns="33174">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a:t>
            </a:r>
            <a:endPar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571500" marR="0" lvl="0" indent="-571500" algn="just" defTabSz="914400" rtl="0" eaLnBrk="1" fontAlgn="auto" latinLnBrk="0" hangingPunct="1">
              <a:lnSpc>
                <a:spcPct val="100000"/>
              </a:lnSpc>
              <a:spcBef>
                <a:spcPts val="0"/>
              </a:spcBef>
              <a:spcAft>
                <a:spcPts val="0"/>
              </a:spcAft>
              <a:buClrTx/>
              <a:buSzTx/>
              <a:buFontTx/>
              <a:buChar char="-"/>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571500" marR="0" lvl="0" indent="-571500" algn="just" defTabSz="914400" rtl="0" eaLnBrk="1" fontAlgn="auto" latinLnBrk="0" hangingPunct="1">
              <a:lnSpc>
                <a:spcPct val="100000"/>
              </a:lnSpc>
              <a:spcBef>
                <a:spcPts val="0"/>
              </a:spcBef>
              <a:spcAft>
                <a:spcPts val="0"/>
              </a:spcAft>
              <a:buClrTx/>
              <a:buSzTx/>
              <a:buFontTx/>
              <a:buChar char="-"/>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đâu</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Khi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571500" marR="0" lvl="0" indent="-571500" algn="just" defTabSz="914400" rtl="0" eaLnBrk="1" fontAlgn="auto" latinLnBrk="0" hangingPunct="1">
              <a:lnSpc>
                <a:spcPct val="100000"/>
              </a:lnSpc>
              <a:spcBef>
                <a:spcPts val="0"/>
              </a:spcBef>
              <a:spcAft>
                <a:spcPts val="0"/>
              </a:spcAft>
              <a:buClrTx/>
              <a:buSzTx/>
              <a:buFontTx/>
              <a:buChar char="-"/>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571500" marR="0" lvl="0" indent="-571500" algn="just" defTabSz="914400" rtl="0" eaLnBrk="1" fontAlgn="auto" latinLnBrk="0" hangingPunct="1">
              <a:lnSpc>
                <a:spcPct val="100000"/>
              </a:lnSpc>
              <a:spcBef>
                <a:spcPts val="0"/>
              </a:spcBef>
              <a:spcAft>
                <a:spcPts val="0"/>
              </a:spcAft>
              <a:buClrTx/>
              <a:buSzTx/>
              <a:buFontTx/>
              <a:buChar char="-"/>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Nêu</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nhận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xét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7515" y="153035"/>
            <a:ext cx="11366500" cy="651192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chó Mi Nô của em rất đẹp. Bộ lông xù của chú trắng như tuyết và thật mềm mại, vuốt lên cứ êm êm. Cái mõm chú ta thì ngắn ngủn cùng với cái chóp mũi đen mun ươn ướt trông thật ngộ </a:t>
            </a:r>
            <a:r>
              <a:rPr kumimoji="0" lang="vi-VN" sz="36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nghĩnh</a:t>
            </a:r>
            <a:r>
              <a:rPr kumimoji="0" lang="en-US" sz="36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36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3600" b="0" i="0" u="none" strike="noStrike" kern="1200" cap="none" spc="0" normalizeH="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đùa</a:t>
            </a:r>
            <a:r>
              <a:rPr kumimoji="0" lang="en-US" sz="3600" b="0" i="0" u="none" strike="noStrike" kern="1200" cap="none" spc="0" normalizeH="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dỡn</a:t>
            </a:r>
            <a:r>
              <a:rPr kumimoji="0" lang="vi-VN" sz="36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Hai con mắt thì đen láy, to tròn như hai hột nhãn khiến ta có cảm giác chỉ thấy hai con mắt trên mặt nó mà thôi. Bốn chân chú ngắn cũn cỡn, chạy cứ lăng xăng. Còn cái đuôi của chú thì cong vồng lên như đuôi </a:t>
            </a:r>
            <a:r>
              <a:rPr kumimoji="0" lang="vi-VN" sz="36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sóc</a:t>
            </a:r>
            <a:r>
              <a:rPr kumimoji="0" lang="en-US" sz="36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ve</a:t>
            </a:r>
            <a:r>
              <a:rPr kumimoji="0" lang="en-US" sz="36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vẩy</a:t>
            </a:r>
            <a:r>
              <a:rPr kumimoji="0" lang="vi-VN" sz="36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Mi Nô đẹp như thế, không thương làm sao được.</a:t>
            </a:r>
            <a:endPar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985520" y="401320"/>
            <a:ext cx="10643235" cy="975995"/>
          </a:xfrm>
          <a:prstGeom prst="rect">
            <a:avLst/>
          </a:prstGeom>
        </p:spPr>
        <p:txBody>
          <a:bodyPr>
            <a:noAutofit/>
          </a:bodyPr>
          <a:p>
            <a:r>
              <a:rPr lang="vi-VN" sz="3000">
                <a:latin typeface="Times New Roman" panose="02020603050405020304" pitchFamily="18" charset="0"/>
                <a:cs typeface="Times New Roman" panose="02020603050405020304" pitchFamily="18" charset="0"/>
              </a:rPr>
              <a:t> 	C</a:t>
            </a:r>
            <a:r>
              <a:rPr sz="3000">
                <a:latin typeface="Times New Roman" panose="02020603050405020304" pitchFamily="18" charset="0"/>
                <a:cs typeface="Times New Roman" panose="02020603050405020304" pitchFamily="18" charset="0"/>
              </a:rPr>
              <a:t>hú mèo Mướp nhà em là một "dũng sĩ" diệt chuột vô cùng tài ba và nhanh nhẹn</a:t>
            </a:r>
            <a:r>
              <a:rPr sz="3000" b="0" i="0">
                <a:solidFill>
                  <a:srgbClr val="0A0A0A"/>
                </a:solidFill>
                <a:latin typeface="Times New Roman" panose="02020603050405020304" pitchFamily="18" charset="0"/>
                <a:ea typeface="Google Sans"/>
                <a:cs typeface="Times New Roman" panose="02020603050405020304" pitchFamily="18" charset="0"/>
              </a:rPr>
              <a:t>. Một đêm nọ, phát hiện bóng chuột lén lút bên góc bếp, Mướp liền thu mình lại, nằm rạp xuống đất, đôi mắt sáng rực tập trung cao độ. Nó di chuyển nhẹ tênh trên bốn chân có đệm thịt êm ái, tiến gần con mồi mà không gây ra chút tiếng động nào. Khi khoảng cách đã đủ gần, chú phóng mình lên cao như một mũi tên bắn, vồ gọn chú chuột nhắt chỉ trong chớp mắt. Mướp vung bộ vuốt sắc bén, khiến con chuột không thể thoát thân và nằm phục xuống đất. Trông dáng vẻ hiên ngang và kiêu hãnh của Mướp lúc ấy thật sự rất đáng khâm phục. Nhờ có chú mèo thông minh này mà nhà em không còn bị lũ chuột quấy phá, cắn rách đồ đạc nữa. Em rất yêu quý và coi Mướp như một thành viên thân thiết trong gia</a:t>
            </a:r>
            <a:r>
              <a:rPr lang="vi-VN" sz="3000" b="0" i="0">
                <a:solidFill>
                  <a:srgbClr val="0A0A0A"/>
                </a:solidFill>
                <a:latin typeface="Times New Roman" panose="02020603050405020304" pitchFamily="18" charset="0"/>
                <a:ea typeface="Google Sans"/>
                <a:cs typeface="Times New Roman" panose="02020603050405020304" pitchFamily="18" charset="0"/>
              </a:rPr>
              <a:t> </a:t>
            </a:r>
            <a:r>
              <a:rPr lang="vi-VN" sz="3000" b="0" i="0">
                <a:solidFill>
                  <a:srgbClr val="0A0A0A"/>
                </a:solidFill>
                <a:latin typeface="Times New Roman" panose="02020603050405020304" pitchFamily="18" charset="0"/>
                <a:ea typeface="Google Sans"/>
                <a:cs typeface="Times New Roman" panose="02020603050405020304" pitchFamily="18" charset="0"/>
              </a:rPr>
              <a:t>đình.</a:t>
            </a:r>
            <a:endParaRPr lang="vi-VN" sz="3000" b="0" i="0">
              <a:solidFill>
                <a:srgbClr val="0A0A0A"/>
              </a:solidFill>
              <a:latin typeface="Times New Roman" panose="02020603050405020304" pitchFamily="18" charset="0"/>
              <a:ea typeface="Google Sans"/>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p:cNvPicPr>
            <a:picLocks noChangeAspect="1"/>
          </p:cNvPicPr>
          <p:nvPr/>
        </p:nvPicPr>
        <p:blipFill rotWithShape="1">
          <a:blip r:embed="rId2" cstate="print">
            <a:extLst>
              <a:ext uri="{28A0092B-C50C-407E-A947-70E740481C1C}">
                <a14:useLocalDpi xmlns:a14="http://schemas.microsoft.com/office/drawing/2010/main" val="0"/>
              </a:ext>
            </a:extLst>
          </a:blip>
          <a:srcRect l="71379" t="20025" r="2299" b="24802"/>
          <a:stretch>
            <a:fillRect/>
          </a:stretch>
        </p:blipFill>
        <p:spPr>
          <a:xfrm rot="20520875">
            <a:off x="1304477" y="673422"/>
            <a:ext cx="2439219" cy="2875935"/>
          </a:xfrm>
          <a:prstGeom prst="rect">
            <a:avLst/>
          </a:prstGeom>
        </p:spPr>
      </p:pic>
      <p:pic>
        <p:nvPicPr>
          <p:cNvPr id="7" name="6"/>
          <p:cNvPicPr>
            <a:picLocks noChangeAspect="1"/>
          </p:cNvPicPr>
          <p:nvPr/>
        </p:nvPicPr>
        <p:blipFill rotWithShape="1">
          <a:blip r:embed="rId3">
            <a:extLst>
              <a:ext uri="{28A0092B-C50C-407E-A947-70E740481C1C}">
                <a14:useLocalDpi xmlns:a14="http://schemas.microsoft.com/office/drawing/2010/main" val="0"/>
              </a:ext>
            </a:extLst>
          </a:blip>
          <a:srcRect l="29425" t="10830" r="28047" b="42989"/>
          <a:stretch>
            <a:fillRect/>
          </a:stretch>
        </p:blipFill>
        <p:spPr>
          <a:xfrm rot="21395099">
            <a:off x="2126168" y="1925409"/>
            <a:ext cx="6528960" cy="3987959"/>
          </a:xfrm>
          <a:prstGeom prst="rect">
            <a:avLst/>
          </a:prstGeom>
        </p:spPr>
      </p:pic>
      <p:pic>
        <p:nvPicPr>
          <p:cNvPr id="4" name="3"/>
          <p:cNvPicPr>
            <a:picLocks noChangeAspect="1"/>
          </p:cNvPicPr>
          <p:nvPr/>
        </p:nvPicPr>
        <p:blipFill rotWithShape="1">
          <a:blip r:embed="rId4">
            <a:extLst>
              <a:ext uri="{28A0092B-C50C-407E-A947-70E740481C1C}">
                <a14:useLocalDpi xmlns:a14="http://schemas.microsoft.com/office/drawing/2010/main" val="0"/>
              </a:ext>
            </a:extLst>
          </a:blip>
          <a:srcRect r="25600" b="32444"/>
          <a:stretch>
            <a:fillRect/>
          </a:stretch>
        </p:blipFill>
        <p:spPr>
          <a:xfrm rot="21079812">
            <a:off x="525706" y="2910832"/>
            <a:ext cx="11401209" cy="5833713"/>
          </a:xfrm>
          <a:prstGeom prst="rect">
            <a:avLst/>
          </a:prstGeom>
        </p:spPr>
      </p:pic>
      <p:pic>
        <p:nvPicPr>
          <p:cNvPr id="15" name="14"/>
          <p:cNvPicPr>
            <a:picLocks noChangeAspect="1"/>
          </p:cNvPicPr>
          <p:nvPr/>
        </p:nvPicPr>
        <p:blipFill rotWithShape="1">
          <a:blip r:embed="rId5">
            <a:extLst>
              <a:ext uri="{28A0092B-C50C-407E-A947-70E740481C1C}">
                <a14:useLocalDpi xmlns:a14="http://schemas.microsoft.com/office/drawing/2010/main" val="0"/>
              </a:ext>
            </a:extLst>
          </a:blip>
          <a:srcRect t="44955"/>
          <a:stretch>
            <a:fillRect/>
          </a:stretch>
        </p:blipFill>
        <p:spPr>
          <a:xfrm>
            <a:off x="0" y="3083035"/>
            <a:ext cx="12192000" cy="3774965"/>
          </a:xfrm>
          <a:prstGeom prst="rect">
            <a:avLst/>
          </a:prstGeom>
        </p:spPr>
      </p:pic>
      <p:pic>
        <p:nvPicPr>
          <p:cNvPr id="10" name="9"/>
          <p:cNvPicPr>
            <a:picLocks noChangeAspect="1"/>
          </p:cNvPicPr>
          <p:nvPr/>
        </p:nvPicPr>
        <p:blipFill rotWithShape="1">
          <a:blip r:embed="rId6">
            <a:extLst>
              <a:ext uri="{28A0092B-C50C-407E-A947-70E740481C1C}">
                <a14:useLocalDpi xmlns:a14="http://schemas.microsoft.com/office/drawing/2010/main" val="0"/>
              </a:ext>
            </a:extLst>
          </a:blip>
          <a:srcRect l="15403" t="6948" r="17586" b="9272"/>
          <a:stretch>
            <a:fillRect/>
          </a:stretch>
        </p:blipFill>
        <p:spPr>
          <a:xfrm>
            <a:off x="1877849" y="476470"/>
            <a:ext cx="8170041" cy="5745655"/>
          </a:xfrm>
          <a:prstGeom prst="rect">
            <a:avLst/>
          </a:prstGeom>
        </p:spPr>
      </p:pic>
      <p:pic>
        <p:nvPicPr>
          <p:cNvPr id="12" name="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3898640" y="3621003"/>
            <a:ext cx="4128457" cy="2062103"/>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Tạm</a:t>
            </a:r>
            <a:r>
              <a:rPr kumimoji="0" lang="en-US" altLang="zh-CN" sz="6400" b="1" i="0" u="none" strike="noStrike" kern="1200" cap="none" spc="-400" normalizeH="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a:t>
            </a:r>
            <a:r>
              <a:rPr kumimoji="0" lang="en-US" altLang="zh-CN" sz="6400" b="1" i="0" u="none" strike="noStrike" kern="1200" cap="none" spc="-400" normalizeH="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biệt</a:t>
            </a:r>
            <a:r>
              <a:rPr kumimoji="0" lang="en-US" altLang="zh-CN" sz="6400" b="1" i="0" u="none" strike="noStrike" kern="1200" cap="none" spc="-400" normalizeH="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a:t>
            </a:r>
            <a:r>
              <a:rPr kumimoji="0" lang="en-US" altLang="zh-CN" sz="6400" b="1" i="0" u="none" strike="noStrike" kern="1200" cap="none" spc="-400" normalizeH="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các</a:t>
            </a:r>
            <a:r>
              <a:rPr kumimoji="0" lang="en-US" altLang="zh-CN" sz="6400" b="1" i="0" u="none" strike="noStrike" kern="1200" cap="none" spc="-400" normalizeH="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con</a:t>
            </a:r>
            <a:endParaRPr kumimoji="0" lang="zh-CN" altLang="en-US"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方正粗圆_GBK" panose="03000509000000000000" pitchFamily="65" charset="-122"/>
              <a:cs typeface="Segoe UI Black" panose="020B0A02040204020203" pitchFamily="34" charset="0"/>
            </a:endParaRPr>
          </a:p>
        </p:txBody>
      </p:sp>
      <p:sp>
        <p:nvSpPr>
          <p:cNvPr id="14" name="灯片编号占位符 5"/>
          <p:cNvSpPr txBox="1"/>
          <p:nvPr/>
        </p:nvSpPr>
        <p:spPr>
          <a:xfrm>
            <a:off x="8972773" y="651603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Design by: Hương Thảo</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1996</Words>
  <Application>WPS Presentation</Application>
  <PresentationFormat>Custom</PresentationFormat>
  <Paragraphs>25</Paragraphs>
  <Slides>6</Slides>
  <Notes>2</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6</vt:i4>
      </vt:variant>
    </vt:vector>
  </HeadingPairs>
  <TitlesOfParts>
    <vt:vector size="23" baseType="lpstr">
      <vt:lpstr>Arial</vt:lpstr>
      <vt:lpstr>SimSun</vt:lpstr>
      <vt:lpstr>Wingdings</vt:lpstr>
      <vt:lpstr>Times New Roman</vt:lpstr>
      <vt:lpstr>Arial-Rounded</vt:lpstr>
      <vt:lpstr>Segoe UI Symbol</vt:lpstr>
      <vt:lpstr>Arial</vt:lpstr>
      <vt:lpstr>等线</vt:lpstr>
      <vt:lpstr>Calibri</vt:lpstr>
      <vt:lpstr>Segoe UI Black</vt:lpstr>
      <vt:lpstr>方正粗圆_GBK</vt:lpstr>
      <vt:lpstr>Microsoft YaHei</vt:lpstr>
      <vt:lpstr>Arial Unicode MS</vt:lpstr>
      <vt:lpstr>Google Sans</vt:lpstr>
      <vt:lpstr>Segoe Print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Hợi Vũ Thị</cp:lastModifiedBy>
  <cp:revision>26</cp:revision>
  <dcterms:created xsi:type="dcterms:W3CDTF">2021-08-01T08:47:00Z</dcterms:created>
  <dcterms:modified xsi:type="dcterms:W3CDTF">2026-02-25T09:18:59Z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70D548150AFA4D2AA6CBB4158B319B92_12</vt:lpwstr>
  </property>
  <property fmtid="{D5CDD505-2E9C-101B-9397-08002B2CF9AE}" pid="3" name="KSOProductBuildVer">
    <vt:lpwstr>1033-12.2.0.23196</vt:lpwstr>
  </property>
</Properties>
</file>