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  <p:sldMasterId id="2147483712" r:id="rId3"/>
    <p:sldMasterId id="2147483748" r:id="rId4"/>
  </p:sldMasterIdLst>
  <p:notesMasterIdLst>
    <p:notesMasterId r:id="rId11"/>
  </p:notesMasterIdLst>
  <p:sldIdLst>
    <p:sldId id="2634" r:id="rId5"/>
    <p:sldId id="263" r:id="rId6"/>
    <p:sldId id="257" r:id="rId7"/>
    <p:sldId id="2007577107" r:id="rId8"/>
    <p:sldId id="200757710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A00F1-B598-4B7A-87ED-EF7E07C564A3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52DB8-DB9E-4C8A-9BEE-742309996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68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14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1" name="Google Shape;4791;g104ba4b795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2" name="Google Shape;4792;g104ba4b795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25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70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832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5509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42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17255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9647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63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16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9660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8707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465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477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0584D4C-7AB8-2DA6-5166-22FB386B3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68A5DA40-9B0E-3A77-00DE-5E9810882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5DD9B23-0246-B35E-2BD7-5C8AE2BF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26/02/2026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A79B7E7-D0BB-6343-3423-418B111A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EB1D09A-6292-99A5-D661-0DE1050D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376" name="Nhóm 375">
            <a:extLst>
              <a:ext uri="{FF2B5EF4-FFF2-40B4-BE49-F238E27FC236}">
                <a16:creationId xmlns:a16="http://schemas.microsoft.com/office/drawing/2014/main" xmlns="" id="{43C5D18C-6DF2-843E-3B4D-E9AF61AF7880}"/>
              </a:ext>
            </a:extLst>
          </p:cNvPr>
          <p:cNvGrpSpPr/>
          <p:nvPr userDrawn="1"/>
        </p:nvGrpSpPr>
        <p:grpSpPr>
          <a:xfrm>
            <a:off x="228900" y="135685"/>
            <a:ext cx="11570423" cy="6585790"/>
            <a:chOff x="228900" y="135685"/>
            <a:chExt cx="8685859" cy="4943920"/>
          </a:xfrm>
        </p:grpSpPr>
        <p:sp>
          <p:nvSpPr>
            <p:cNvPr id="254" name="Google Shape;9;p2">
              <a:extLst>
                <a:ext uri="{FF2B5EF4-FFF2-40B4-BE49-F238E27FC236}">
                  <a16:creationId xmlns:a16="http://schemas.microsoft.com/office/drawing/2014/main" xmlns="" id="{5D564200-22C1-413D-53F9-DE77E5F64342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0;p2">
              <a:extLst>
                <a:ext uri="{FF2B5EF4-FFF2-40B4-BE49-F238E27FC236}">
                  <a16:creationId xmlns:a16="http://schemas.microsoft.com/office/drawing/2014/main" xmlns="" id="{8F40947C-AB31-9271-CE00-FAAEFE782A77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6" name="Google Shape;11;p2">
              <a:extLst>
                <a:ext uri="{FF2B5EF4-FFF2-40B4-BE49-F238E27FC236}">
                  <a16:creationId xmlns:a16="http://schemas.microsoft.com/office/drawing/2014/main" xmlns="" id="{C3979364-DDE2-C725-B7D4-71290526351D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7" name="Google Shape;12;p2">
                <a:extLst>
                  <a:ext uri="{FF2B5EF4-FFF2-40B4-BE49-F238E27FC236}">
                    <a16:creationId xmlns:a16="http://schemas.microsoft.com/office/drawing/2014/main" xmlns="" id="{C778439A-CF44-5C08-A13F-125A92980F4B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13;p2">
                <a:extLst>
                  <a:ext uri="{FF2B5EF4-FFF2-40B4-BE49-F238E27FC236}">
                    <a16:creationId xmlns:a16="http://schemas.microsoft.com/office/drawing/2014/main" xmlns="" id="{D650652D-F391-E97A-4F6B-6F9A0A16C456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14;p2">
              <a:extLst>
                <a:ext uri="{FF2B5EF4-FFF2-40B4-BE49-F238E27FC236}">
                  <a16:creationId xmlns:a16="http://schemas.microsoft.com/office/drawing/2014/main" xmlns="" id="{266EBCFC-9772-025B-5C32-3B37CB9BA6A0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0" name="Google Shape;15;p2">
                <a:extLst>
                  <a:ext uri="{FF2B5EF4-FFF2-40B4-BE49-F238E27FC236}">
                    <a16:creationId xmlns:a16="http://schemas.microsoft.com/office/drawing/2014/main" xmlns="" id="{80625D02-EB99-27D1-9DE2-A237E47B6650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16;p2">
                <a:extLst>
                  <a:ext uri="{FF2B5EF4-FFF2-40B4-BE49-F238E27FC236}">
                    <a16:creationId xmlns:a16="http://schemas.microsoft.com/office/drawing/2014/main" xmlns="" id="{A6A0C163-9B06-EF40-548C-2EBF06E6D861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17;p2">
              <a:extLst>
                <a:ext uri="{FF2B5EF4-FFF2-40B4-BE49-F238E27FC236}">
                  <a16:creationId xmlns:a16="http://schemas.microsoft.com/office/drawing/2014/main" xmlns="" id="{640E6E70-FF7A-FB21-CCA4-6D3C6D1F6D1C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3" name="Google Shape;18;p2">
                <a:extLst>
                  <a:ext uri="{FF2B5EF4-FFF2-40B4-BE49-F238E27FC236}">
                    <a16:creationId xmlns:a16="http://schemas.microsoft.com/office/drawing/2014/main" xmlns="" id="{3E6EC1B3-DE66-463B-6E07-0D07CC26C4C7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19;p2">
                <a:extLst>
                  <a:ext uri="{FF2B5EF4-FFF2-40B4-BE49-F238E27FC236}">
                    <a16:creationId xmlns:a16="http://schemas.microsoft.com/office/drawing/2014/main" xmlns="" id="{60155AA0-BBC5-E2E3-C57A-F7EF1131CA53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" name="Google Shape;20;p2">
              <a:extLst>
                <a:ext uri="{FF2B5EF4-FFF2-40B4-BE49-F238E27FC236}">
                  <a16:creationId xmlns:a16="http://schemas.microsoft.com/office/drawing/2014/main" xmlns="" id="{3A6F3EF4-D8FB-9ABB-8208-33A0EB9554C4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6" name="Google Shape;21;p2">
                <a:extLst>
                  <a:ext uri="{FF2B5EF4-FFF2-40B4-BE49-F238E27FC236}">
                    <a16:creationId xmlns:a16="http://schemas.microsoft.com/office/drawing/2014/main" xmlns="" id="{DAE108CA-63E8-B517-9023-61C8C58C196A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2;p2">
                <a:extLst>
                  <a:ext uri="{FF2B5EF4-FFF2-40B4-BE49-F238E27FC236}">
                    <a16:creationId xmlns:a16="http://schemas.microsoft.com/office/drawing/2014/main" xmlns="" id="{49D61E73-4149-CEFB-5FFA-DCFAA2D060A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" name="Google Shape;23;p2">
              <a:extLst>
                <a:ext uri="{FF2B5EF4-FFF2-40B4-BE49-F238E27FC236}">
                  <a16:creationId xmlns:a16="http://schemas.microsoft.com/office/drawing/2014/main" xmlns="" id="{A8497C01-77E1-1203-A15F-DB488586A97D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9" name="Google Shape;24;p2">
                <a:extLst>
                  <a:ext uri="{FF2B5EF4-FFF2-40B4-BE49-F238E27FC236}">
                    <a16:creationId xmlns:a16="http://schemas.microsoft.com/office/drawing/2014/main" xmlns="" id="{24D59294-4B6A-C953-FCD2-260BA32F22AE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5;p2">
                <a:extLst>
                  <a:ext uri="{FF2B5EF4-FFF2-40B4-BE49-F238E27FC236}">
                    <a16:creationId xmlns:a16="http://schemas.microsoft.com/office/drawing/2014/main" xmlns="" id="{1368CB41-E2B6-2B47-3E81-3ABB01A297D0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" name="Google Shape;26;p2">
              <a:extLst>
                <a:ext uri="{FF2B5EF4-FFF2-40B4-BE49-F238E27FC236}">
                  <a16:creationId xmlns:a16="http://schemas.microsoft.com/office/drawing/2014/main" xmlns="" id="{47534CC8-CD72-FCDD-189B-60480815056B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2" name="Google Shape;27;p2">
                <a:extLst>
                  <a:ext uri="{FF2B5EF4-FFF2-40B4-BE49-F238E27FC236}">
                    <a16:creationId xmlns:a16="http://schemas.microsoft.com/office/drawing/2014/main" xmlns="" id="{5A9546C7-BF5C-C69F-D1D2-F72EE84830D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8;p2">
                <a:extLst>
                  <a:ext uri="{FF2B5EF4-FFF2-40B4-BE49-F238E27FC236}">
                    <a16:creationId xmlns:a16="http://schemas.microsoft.com/office/drawing/2014/main" xmlns="" id="{85BEA981-C41E-9064-0B57-AAD89F965CD5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4" name="Google Shape;29;p2">
              <a:extLst>
                <a:ext uri="{FF2B5EF4-FFF2-40B4-BE49-F238E27FC236}">
                  <a16:creationId xmlns:a16="http://schemas.microsoft.com/office/drawing/2014/main" xmlns="" id="{2221C2F4-D736-03D1-F02F-FB76705275D6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30;p2">
              <a:extLst>
                <a:ext uri="{FF2B5EF4-FFF2-40B4-BE49-F238E27FC236}">
                  <a16:creationId xmlns:a16="http://schemas.microsoft.com/office/drawing/2014/main" xmlns="" id="{DFD804B9-5F7A-B2E2-2C90-2D30D0FBA6C3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31;p2">
              <a:extLst>
                <a:ext uri="{FF2B5EF4-FFF2-40B4-BE49-F238E27FC236}">
                  <a16:creationId xmlns:a16="http://schemas.microsoft.com/office/drawing/2014/main" xmlns="" id="{8C074B7E-5967-5ABC-F08A-C61A190DB2D6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32;p2">
              <a:extLst>
                <a:ext uri="{FF2B5EF4-FFF2-40B4-BE49-F238E27FC236}">
                  <a16:creationId xmlns:a16="http://schemas.microsoft.com/office/drawing/2014/main" xmlns="" id="{B4F25081-2C41-4E8D-72F2-8A76DC2A7CB5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33;p2">
              <a:extLst>
                <a:ext uri="{FF2B5EF4-FFF2-40B4-BE49-F238E27FC236}">
                  <a16:creationId xmlns:a16="http://schemas.microsoft.com/office/drawing/2014/main" xmlns="" id="{54335590-CC8A-22C0-5856-3FF1AA9B1C29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34;p2">
              <a:extLst>
                <a:ext uri="{FF2B5EF4-FFF2-40B4-BE49-F238E27FC236}">
                  <a16:creationId xmlns:a16="http://schemas.microsoft.com/office/drawing/2014/main" xmlns="" id="{E28F2A87-623E-F5BB-02BF-B3B94530FC10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35;p2">
              <a:extLst>
                <a:ext uri="{FF2B5EF4-FFF2-40B4-BE49-F238E27FC236}">
                  <a16:creationId xmlns:a16="http://schemas.microsoft.com/office/drawing/2014/main" xmlns="" id="{D039657B-A453-6888-D5E5-5DBB4D294A5A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36;p2">
              <a:extLst>
                <a:ext uri="{FF2B5EF4-FFF2-40B4-BE49-F238E27FC236}">
                  <a16:creationId xmlns:a16="http://schemas.microsoft.com/office/drawing/2014/main" xmlns="" id="{62F10E27-E3BF-D025-7FB6-ED71D1D9DEE1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37;p2">
              <a:extLst>
                <a:ext uri="{FF2B5EF4-FFF2-40B4-BE49-F238E27FC236}">
                  <a16:creationId xmlns:a16="http://schemas.microsoft.com/office/drawing/2014/main" xmlns="" id="{22F4BF5F-0526-744B-8B3B-F3C48C279761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38;p2">
              <a:extLst>
                <a:ext uri="{FF2B5EF4-FFF2-40B4-BE49-F238E27FC236}">
                  <a16:creationId xmlns:a16="http://schemas.microsoft.com/office/drawing/2014/main" xmlns="" id="{DE83DFB6-CE91-A466-D782-E045261AD764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39;p2">
              <a:extLst>
                <a:ext uri="{FF2B5EF4-FFF2-40B4-BE49-F238E27FC236}">
                  <a16:creationId xmlns:a16="http://schemas.microsoft.com/office/drawing/2014/main" xmlns="" id="{660F1FA5-13FE-2ADE-A15C-71F9F799A5F7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0;p2">
              <a:extLst>
                <a:ext uri="{FF2B5EF4-FFF2-40B4-BE49-F238E27FC236}">
                  <a16:creationId xmlns:a16="http://schemas.microsoft.com/office/drawing/2014/main" xmlns="" id="{CC1974DF-7B69-36F6-0947-6BB84A6E20D0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1;p2">
              <a:extLst>
                <a:ext uri="{FF2B5EF4-FFF2-40B4-BE49-F238E27FC236}">
                  <a16:creationId xmlns:a16="http://schemas.microsoft.com/office/drawing/2014/main" xmlns="" id="{8118C276-18BD-0E5F-05B3-551FE3F020A6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2;p2">
              <a:extLst>
                <a:ext uri="{FF2B5EF4-FFF2-40B4-BE49-F238E27FC236}">
                  <a16:creationId xmlns:a16="http://schemas.microsoft.com/office/drawing/2014/main" xmlns="" id="{CAE8BE00-C4E4-838B-F533-177B77DF85C8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3;p2">
              <a:extLst>
                <a:ext uri="{FF2B5EF4-FFF2-40B4-BE49-F238E27FC236}">
                  <a16:creationId xmlns:a16="http://schemas.microsoft.com/office/drawing/2014/main" xmlns="" id="{D1E614F6-19CC-C2DC-E1BF-50AAB0D2AD7B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4;p2">
              <a:extLst>
                <a:ext uri="{FF2B5EF4-FFF2-40B4-BE49-F238E27FC236}">
                  <a16:creationId xmlns:a16="http://schemas.microsoft.com/office/drawing/2014/main" xmlns="" id="{343BFEED-55BC-E01D-0961-90EBAD2D4B6C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5;p2">
              <a:extLst>
                <a:ext uri="{FF2B5EF4-FFF2-40B4-BE49-F238E27FC236}">
                  <a16:creationId xmlns:a16="http://schemas.microsoft.com/office/drawing/2014/main" xmlns="" id="{54BC1906-3D44-EF7B-F772-19D8DB9D2640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6;p2">
              <a:extLst>
                <a:ext uri="{FF2B5EF4-FFF2-40B4-BE49-F238E27FC236}">
                  <a16:creationId xmlns:a16="http://schemas.microsoft.com/office/drawing/2014/main" xmlns="" id="{9EA7D7D9-7FF5-FBA3-A93C-9A51771CAB79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7;p2">
              <a:extLst>
                <a:ext uri="{FF2B5EF4-FFF2-40B4-BE49-F238E27FC236}">
                  <a16:creationId xmlns:a16="http://schemas.microsoft.com/office/drawing/2014/main" xmlns="" id="{38E99AEA-2132-1E70-D215-1BAB0000D55C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;p2">
              <a:extLst>
                <a:ext uri="{FF2B5EF4-FFF2-40B4-BE49-F238E27FC236}">
                  <a16:creationId xmlns:a16="http://schemas.microsoft.com/office/drawing/2014/main" xmlns="" id="{F26BC37C-2BA9-BB7C-1059-990136D8CACF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9;p2">
              <a:extLst>
                <a:ext uri="{FF2B5EF4-FFF2-40B4-BE49-F238E27FC236}">
                  <a16:creationId xmlns:a16="http://schemas.microsoft.com/office/drawing/2014/main" xmlns="" id="{04598D64-6BB9-1C2C-BFD0-60E993C6B88B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50;p2">
              <a:extLst>
                <a:ext uri="{FF2B5EF4-FFF2-40B4-BE49-F238E27FC236}">
                  <a16:creationId xmlns:a16="http://schemas.microsoft.com/office/drawing/2014/main" xmlns="" id="{A9FFACF3-1C89-E25F-BBDC-B96AB1DE2837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51;p2">
              <a:extLst>
                <a:ext uri="{FF2B5EF4-FFF2-40B4-BE49-F238E27FC236}">
                  <a16:creationId xmlns:a16="http://schemas.microsoft.com/office/drawing/2014/main" xmlns="" id="{4A3C5ECA-7A14-91E2-873E-FF4115259096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52;p2">
              <a:extLst>
                <a:ext uri="{FF2B5EF4-FFF2-40B4-BE49-F238E27FC236}">
                  <a16:creationId xmlns:a16="http://schemas.microsoft.com/office/drawing/2014/main" xmlns="" id="{9A3656E2-C955-DBEF-EA6D-99868FE5AF0D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53;p2">
              <a:extLst>
                <a:ext uri="{FF2B5EF4-FFF2-40B4-BE49-F238E27FC236}">
                  <a16:creationId xmlns:a16="http://schemas.microsoft.com/office/drawing/2014/main" xmlns="" id="{DBE45CF0-8A87-CD7D-BD87-A03538DD00F4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54;p2">
              <a:extLst>
                <a:ext uri="{FF2B5EF4-FFF2-40B4-BE49-F238E27FC236}">
                  <a16:creationId xmlns:a16="http://schemas.microsoft.com/office/drawing/2014/main" xmlns="" id="{23AB54DE-926F-471C-B582-42194435367C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55;p2">
              <a:extLst>
                <a:ext uri="{FF2B5EF4-FFF2-40B4-BE49-F238E27FC236}">
                  <a16:creationId xmlns:a16="http://schemas.microsoft.com/office/drawing/2014/main" xmlns="" id="{8B6B4ED5-9A23-ADBE-C01D-BD61B6022508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56;p2">
              <a:extLst>
                <a:ext uri="{FF2B5EF4-FFF2-40B4-BE49-F238E27FC236}">
                  <a16:creationId xmlns:a16="http://schemas.microsoft.com/office/drawing/2014/main" xmlns="" id="{364517FD-001B-25F5-77FC-2BD2A4E9FAB4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57;p2">
              <a:extLst>
                <a:ext uri="{FF2B5EF4-FFF2-40B4-BE49-F238E27FC236}">
                  <a16:creationId xmlns:a16="http://schemas.microsoft.com/office/drawing/2014/main" xmlns="" id="{C0526C48-2711-B038-CEC9-6AFFCF86D2AF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58;p2">
              <a:extLst>
                <a:ext uri="{FF2B5EF4-FFF2-40B4-BE49-F238E27FC236}">
                  <a16:creationId xmlns:a16="http://schemas.microsoft.com/office/drawing/2014/main" xmlns="" id="{D4BE8325-0263-D2EF-6424-E1BF3F747D79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59;p2">
              <a:extLst>
                <a:ext uri="{FF2B5EF4-FFF2-40B4-BE49-F238E27FC236}">
                  <a16:creationId xmlns:a16="http://schemas.microsoft.com/office/drawing/2014/main" xmlns="" id="{1CFCBC70-D2FF-CC41-12DF-28E522E175D7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60;p2">
              <a:extLst>
                <a:ext uri="{FF2B5EF4-FFF2-40B4-BE49-F238E27FC236}">
                  <a16:creationId xmlns:a16="http://schemas.microsoft.com/office/drawing/2014/main" xmlns="" id="{CA59685A-1876-2187-97FF-8E04550455EC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61;p2">
              <a:extLst>
                <a:ext uri="{FF2B5EF4-FFF2-40B4-BE49-F238E27FC236}">
                  <a16:creationId xmlns:a16="http://schemas.microsoft.com/office/drawing/2014/main" xmlns="" id="{30B2FF5B-8B9A-4133-58A9-399CACA0DA4A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62;p2">
              <a:extLst>
                <a:ext uri="{FF2B5EF4-FFF2-40B4-BE49-F238E27FC236}">
                  <a16:creationId xmlns:a16="http://schemas.microsoft.com/office/drawing/2014/main" xmlns="" id="{5094D7B2-389B-2DC2-691D-2E021B2EC3B2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63;p2">
              <a:extLst>
                <a:ext uri="{FF2B5EF4-FFF2-40B4-BE49-F238E27FC236}">
                  <a16:creationId xmlns:a16="http://schemas.microsoft.com/office/drawing/2014/main" xmlns="" id="{680D4F57-7E06-372B-1421-EFC5ECEFE57B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64;p2">
              <a:extLst>
                <a:ext uri="{FF2B5EF4-FFF2-40B4-BE49-F238E27FC236}">
                  <a16:creationId xmlns:a16="http://schemas.microsoft.com/office/drawing/2014/main" xmlns="" id="{DD6C079D-1CD7-57C2-4347-1DA5CE69E8E7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65;p2">
              <a:extLst>
                <a:ext uri="{FF2B5EF4-FFF2-40B4-BE49-F238E27FC236}">
                  <a16:creationId xmlns:a16="http://schemas.microsoft.com/office/drawing/2014/main" xmlns="" id="{EEF795E3-B92C-0EA2-47F1-F01EDD9641A0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66;p2">
              <a:extLst>
                <a:ext uri="{FF2B5EF4-FFF2-40B4-BE49-F238E27FC236}">
                  <a16:creationId xmlns:a16="http://schemas.microsoft.com/office/drawing/2014/main" xmlns="" id="{E5E7638C-858A-605E-70EB-33CF8DF74A0D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67;p2">
              <a:extLst>
                <a:ext uri="{FF2B5EF4-FFF2-40B4-BE49-F238E27FC236}">
                  <a16:creationId xmlns:a16="http://schemas.microsoft.com/office/drawing/2014/main" xmlns="" id="{C609B042-4A52-7DB8-0C13-684D8AA2D53A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68;p2">
              <a:extLst>
                <a:ext uri="{FF2B5EF4-FFF2-40B4-BE49-F238E27FC236}">
                  <a16:creationId xmlns:a16="http://schemas.microsoft.com/office/drawing/2014/main" xmlns="" id="{85497602-CCCA-9897-635D-2FF1C31871F8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69;p2">
              <a:extLst>
                <a:ext uri="{FF2B5EF4-FFF2-40B4-BE49-F238E27FC236}">
                  <a16:creationId xmlns:a16="http://schemas.microsoft.com/office/drawing/2014/main" xmlns="" id="{DB53291F-931C-204C-1D44-9F7F9A22C6CE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70;p2">
              <a:extLst>
                <a:ext uri="{FF2B5EF4-FFF2-40B4-BE49-F238E27FC236}">
                  <a16:creationId xmlns:a16="http://schemas.microsoft.com/office/drawing/2014/main" xmlns="" id="{40C47391-01BE-BD1B-0C37-2FD65FCAD00E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71;p2">
              <a:extLst>
                <a:ext uri="{FF2B5EF4-FFF2-40B4-BE49-F238E27FC236}">
                  <a16:creationId xmlns:a16="http://schemas.microsoft.com/office/drawing/2014/main" xmlns="" id="{E21562DD-1253-2CB7-F702-3B7577881858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72;p2">
              <a:extLst>
                <a:ext uri="{FF2B5EF4-FFF2-40B4-BE49-F238E27FC236}">
                  <a16:creationId xmlns:a16="http://schemas.microsoft.com/office/drawing/2014/main" xmlns="" id="{5BAA0F7F-9A8B-7FEC-554E-02F614462130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73;p2">
              <a:extLst>
                <a:ext uri="{FF2B5EF4-FFF2-40B4-BE49-F238E27FC236}">
                  <a16:creationId xmlns:a16="http://schemas.microsoft.com/office/drawing/2014/main" xmlns="" id="{3FF5AEEA-CEC9-5810-4738-446D43C0A30E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74;p2">
              <a:extLst>
                <a:ext uri="{FF2B5EF4-FFF2-40B4-BE49-F238E27FC236}">
                  <a16:creationId xmlns:a16="http://schemas.microsoft.com/office/drawing/2014/main" xmlns="" id="{BB041FD9-1093-30D9-C626-8D04B1F799FF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75;p2">
              <a:extLst>
                <a:ext uri="{FF2B5EF4-FFF2-40B4-BE49-F238E27FC236}">
                  <a16:creationId xmlns:a16="http://schemas.microsoft.com/office/drawing/2014/main" xmlns="" id="{6BDC2898-F142-2FF2-8976-F4876C00A27D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76;p2">
              <a:extLst>
                <a:ext uri="{FF2B5EF4-FFF2-40B4-BE49-F238E27FC236}">
                  <a16:creationId xmlns:a16="http://schemas.microsoft.com/office/drawing/2014/main" xmlns="" id="{8D746B27-E216-9C68-A21A-22CC51BD4F8F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77;p2">
              <a:extLst>
                <a:ext uri="{FF2B5EF4-FFF2-40B4-BE49-F238E27FC236}">
                  <a16:creationId xmlns:a16="http://schemas.microsoft.com/office/drawing/2014/main" xmlns="" id="{BB56A4F4-6752-B84E-379D-8F95F5912276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78;p2">
              <a:extLst>
                <a:ext uri="{FF2B5EF4-FFF2-40B4-BE49-F238E27FC236}">
                  <a16:creationId xmlns:a16="http://schemas.microsoft.com/office/drawing/2014/main" xmlns="" id="{DFD7CEF2-E714-5935-CE0B-7E7C87460054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79;p2">
              <a:extLst>
                <a:ext uri="{FF2B5EF4-FFF2-40B4-BE49-F238E27FC236}">
                  <a16:creationId xmlns:a16="http://schemas.microsoft.com/office/drawing/2014/main" xmlns="" id="{48C82481-7CC3-61B8-4319-0A42089382F4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80;p2">
              <a:extLst>
                <a:ext uri="{FF2B5EF4-FFF2-40B4-BE49-F238E27FC236}">
                  <a16:creationId xmlns:a16="http://schemas.microsoft.com/office/drawing/2014/main" xmlns="" id="{6A58146E-D1F6-1332-68EA-D7754A191034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81;p2">
              <a:extLst>
                <a:ext uri="{FF2B5EF4-FFF2-40B4-BE49-F238E27FC236}">
                  <a16:creationId xmlns:a16="http://schemas.microsoft.com/office/drawing/2014/main" xmlns="" id="{90C735E1-86EA-1F15-B5C2-C581E50F4556}"/>
                </a:ext>
              </a:extLst>
            </p:cNvPr>
            <p:cNvSpPr/>
            <p:nvPr userDrawn="1"/>
          </p:nvSpPr>
          <p:spPr>
            <a:xfrm>
              <a:off x="228900" y="135685"/>
              <a:ext cx="794715" cy="68671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rgbClr val="85A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82;p2">
              <a:extLst>
                <a:ext uri="{FF2B5EF4-FFF2-40B4-BE49-F238E27FC236}">
                  <a16:creationId xmlns:a16="http://schemas.microsoft.com/office/drawing/2014/main" xmlns="" id="{C1FC0F04-5641-ACC8-F9A4-F6896C9F3FDE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8" name="Google Shape;85;p2">
              <a:extLst>
                <a:ext uri="{FF2B5EF4-FFF2-40B4-BE49-F238E27FC236}">
                  <a16:creationId xmlns:a16="http://schemas.microsoft.com/office/drawing/2014/main" xmlns="" id="{00EF85E4-3C02-F22D-29B2-E71FE319717F}"/>
                </a:ext>
              </a:extLst>
            </p:cNvPr>
            <p:cNvGrpSpPr/>
            <p:nvPr userDrawn="1"/>
          </p:nvGrpSpPr>
          <p:grpSpPr>
            <a:xfrm>
              <a:off x="7480525" y="1448400"/>
              <a:ext cx="444275" cy="398525"/>
              <a:chOff x="2495125" y="2142250"/>
              <a:chExt cx="444275" cy="398525"/>
            </a:xfrm>
          </p:grpSpPr>
          <p:sp>
            <p:nvSpPr>
              <p:cNvPr id="329" name="Google Shape;86;p2">
                <a:extLst>
                  <a:ext uri="{FF2B5EF4-FFF2-40B4-BE49-F238E27FC236}">
                    <a16:creationId xmlns:a16="http://schemas.microsoft.com/office/drawing/2014/main" xmlns="" id="{757CF3AD-DD07-9B12-BCBD-974EC42994F3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87;p2">
                <a:extLst>
                  <a:ext uri="{FF2B5EF4-FFF2-40B4-BE49-F238E27FC236}">
                    <a16:creationId xmlns:a16="http://schemas.microsoft.com/office/drawing/2014/main" xmlns="" id="{A6A7B729-8F4B-630D-6839-12E20ED5F329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" name="Google Shape;88;p2">
              <a:extLst>
                <a:ext uri="{FF2B5EF4-FFF2-40B4-BE49-F238E27FC236}">
                  <a16:creationId xmlns:a16="http://schemas.microsoft.com/office/drawing/2014/main" xmlns="" id="{69B29E6D-049D-6807-0CA6-1A1EA115BF45}"/>
                </a:ext>
              </a:extLst>
            </p:cNvPr>
            <p:cNvGrpSpPr/>
            <p:nvPr userDrawn="1"/>
          </p:nvGrpSpPr>
          <p:grpSpPr>
            <a:xfrm>
              <a:off x="1018050" y="1506975"/>
              <a:ext cx="291375" cy="281375"/>
              <a:chOff x="3243875" y="2372825"/>
              <a:chExt cx="291375" cy="281375"/>
            </a:xfrm>
          </p:grpSpPr>
          <p:sp>
            <p:nvSpPr>
              <p:cNvPr id="332" name="Google Shape;89;p2">
                <a:extLst>
                  <a:ext uri="{FF2B5EF4-FFF2-40B4-BE49-F238E27FC236}">
                    <a16:creationId xmlns:a16="http://schemas.microsoft.com/office/drawing/2014/main" xmlns="" id="{FAFBFE8C-A3F6-76A5-CFC1-862A8E5E9459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0;p2">
                <a:extLst>
                  <a:ext uri="{FF2B5EF4-FFF2-40B4-BE49-F238E27FC236}">
                    <a16:creationId xmlns:a16="http://schemas.microsoft.com/office/drawing/2014/main" xmlns="" id="{7CEBFF66-6A37-9DF1-7BEB-7675BC8A6059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1;p2">
                <a:extLst>
                  <a:ext uri="{FF2B5EF4-FFF2-40B4-BE49-F238E27FC236}">
                    <a16:creationId xmlns:a16="http://schemas.microsoft.com/office/drawing/2014/main" xmlns="" id="{23E11F79-9165-113C-D3F9-123480C25E95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2;p2">
                <a:extLst>
                  <a:ext uri="{FF2B5EF4-FFF2-40B4-BE49-F238E27FC236}">
                    <a16:creationId xmlns:a16="http://schemas.microsoft.com/office/drawing/2014/main" xmlns="" id="{EF38A4F1-AAE1-0F00-ABA7-0141B0813690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3;p2">
                <a:extLst>
                  <a:ext uri="{FF2B5EF4-FFF2-40B4-BE49-F238E27FC236}">
                    <a16:creationId xmlns:a16="http://schemas.microsoft.com/office/drawing/2014/main" xmlns="" id="{3A3E2183-254A-A930-33A5-6070B89DFF49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;p2">
                <a:extLst>
                  <a:ext uri="{FF2B5EF4-FFF2-40B4-BE49-F238E27FC236}">
                    <a16:creationId xmlns:a16="http://schemas.microsoft.com/office/drawing/2014/main" xmlns="" id="{A3DABD4E-AEEA-1BB1-09B0-57B3B26A6B29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5;p2">
                <a:extLst>
                  <a:ext uri="{FF2B5EF4-FFF2-40B4-BE49-F238E27FC236}">
                    <a16:creationId xmlns:a16="http://schemas.microsoft.com/office/drawing/2014/main" xmlns="" id="{5A3EDD8C-EBC1-97A9-8F87-7C38C85878A7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6;p2">
                <a:extLst>
                  <a:ext uri="{FF2B5EF4-FFF2-40B4-BE49-F238E27FC236}">
                    <a16:creationId xmlns:a16="http://schemas.microsoft.com/office/drawing/2014/main" xmlns="" id="{688804A4-9162-47ED-4E8C-89B058185B58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7;p2">
                <a:extLst>
                  <a:ext uri="{FF2B5EF4-FFF2-40B4-BE49-F238E27FC236}">
                    <a16:creationId xmlns:a16="http://schemas.microsoft.com/office/drawing/2014/main" xmlns="" id="{FFAB175D-9782-4207-C0A0-6A2A197B42AF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8;p2">
                <a:extLst>
                  <a:ext uri="{FF2B5EF4-FFF2-40B4-BE49-F238E27FC236}">
                    <a16:creationId xmlns:a16="http://schemas.microsoft.com/office/drawing/2014/main" xmlns="" id="{E1EACA8F-8F92-6AC2-B1DD-0E950A038E16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99;p2">
              <a:extLst>
                <a:ext uri="{FF2B5EF4-FFF2-40B4-BE49-F238E27FC236}">
                  <a16:creationId xmlns:a16="http://schemas.microsoft.com/office/drawing/2014/main" xmlns="" id="{C1109A31-9DC1-1032-8F30-CBDD60201A5F}"/>
                </a:ext>
              </a:extLst>
            </p:cNvPr>
            <p:cNvGrpSpPr/>
            <p:nvPr userDrawn="1"/>
          </p:nvGrpSpPr>
          <p:grpSpPr>
            <a:xfrm>
              <a:off x="2071475" y="615963"/>
              <a:ext cx="166675" cy="168575"/>
              <a:chOff x="4954425" y="2036375"/>
              <a:chExt cx="166675" cy="168575"/>
            </a:xfrm>
          </p:grpSpPr>
          <p:sp>
            <p:nvSpPr>
              <p:cNvPr id="343" name="Google Shape;100;p2">
                <a:extLst>
                  <a:ext uri="{FF2B5EF4-FFF2-40B4-BE49-F238E27FC236}">
                    <a16:creationId xmlns:a16="http://schemas.microsoft.com/office/drawing/2014/main" xmlns="" id="{2A8EE9E0-D882-BEC1-6FF8-5A054591A4A0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101;p2">
                <a:extLst>
                  <a:ext uri="{FF2B5EF4-FFF2-40B4-BE49-F238E27FC236}">
                    <a16:creationId xmlns:a16="http://schemas.microsoft.com/office/drawing/2014/main" xmlns="" id="{2407877B-33D3-03DD-604B-3F7F22ECD6B7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5" name="Google Shape;102;p2">
              <a:extLst>
                <a:ext uri="{FF2B5EF4-FFF2-40B4-BE49-F238E27FC236}">
                  <a16:creationId xmlns:a16="http://schemas.microsoft.com/office/drawing/2014/main" xmlns="" id="{E2735796-BA71-92E0-2659-0EF135E02C2D}"/>
                </a:ext>
              </a:extLst>
            </p:cNvPr>
            <p:cNvSpPr/>
            <p:nvPr userDrawn="1"/>
          </p:nvSpPr>
          <p:spPr>
            <a:xfrm>
              <a:off x="7571875" y="991013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0"/>
                  </a:moveTo>
                  <a:cubicBezTo>
                    <a:pt x="255" y="0"/>
                    <a:pt x="1" y="2834"/>
                    <a:pt x="2006" y="3221"/>
                  </a:cubicBezTo>
                  <a:cubicBezTo>
                    <a:pt x="2122" y="3239"/>
                    <a:pt x="2233" y="3247"/>
                    <a:pt x="2340" y="3247"/>
                  </a:cubicBezTo>
                  <a:cubicBezTo>
                    <a:pt x="4296" y="3247"/>
                    <a:pt x="4764" y="345"/>
                    <a:pt x="2483" y="12"/>
                  </a:cubicBezTo>
                  <a:cubicBezTo>
                    <a:pt x="2404" y="4"/>
                    <a:pt x="2327" y="0"/>
                    <a:pt x="2253" y="0"/>
                  </a:cubicBezTo>
                  <a:close/>
                </a:path>
              </a:pathLst>
            </a:custGeom>
            <a:solidFill>
              <a:srgbClr val="85A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103;p2">
              <a:extLst>
                <a:ext uri="{FF2B5EF4-FFF2-40B4-BE49-F238E27FC236}">
                  <a16:creationId xmlns:a16="http://schemas.microsoft.com/office/drawing/2014/main" xmlns="" id="{5DDA1A10-8352-135B-EE8B-A25ADBC56396}"/>
                </a:ext>
              </a:extLst>
            </p:cNvPr>
            <p:cNvSpPr/>
            <p:nvPr userDrawn="1"/>
          </p:nvSpPr>
          <p:spPr>
            <a:xfrm>
              <a:off x="1821125" y="128462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104;p2">
              <a:extLst>
                <a:ext uri="{FF2B5EF4-FFF2-40B4-BE49-F238E27FC236}">
                  <a16:creationId xmlns:a16="http://schemas.microsoft.com/office/drawing/2014/main" xmlns="" id="{89F976EE-247F-6572-FD7F-E110E3A27DAB}"/>
                </a:ext>
              </a:extLst>
            </p:cNvPr>
            <p:cNvSpPr/>
            <p:nvPr userDrawn="1"/>
          </p:nvSpPr>
          <p:spPr>
            <a:xfrm>
              <a:off x="1018050" y="1000650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105;p2">
              <a:extLst>
                <a:ext uri="{FF2B5EF4-FFF2-40B4-BE49-F238E27FC236}">
                  <a16:creationId xmlns:a16="http://schemas.microsoft.com/office/drawing/2014/main" xmlns="" id="{013026E5-B021-9D27-4DCD-8471BFF2615D}"/>
                </a:ext>
              </a:extLst>
            </p:cNvPr>
            <p:cNvSpPr/>
            <p:nvPr userDrawn="1"/>
          </p:nvSpPr>
          <p:spPr>
            <a:xfrm rot="9553842">
              <a:off x="2124651" y="4191357"/>
              <a:ext cx="60324" cy="43049"/>
            </a:xfrm>
            <a:custGeom>
              <a:avLst/>
              <a:gdLst/>
              <a:ahLst/>
              <a:cxnLst/>
              <a:rect l="l" t="t" r="r" b="b"/>
              <a:pathLst>
                <a:path w="2413" h="1722" extrusionOk="0">
                  <a:moveTo>
                    <a:pt x="1429" y="1"/>
                  </a:moveTo>
                  <a:cubicBezTo>
                    <a:pt x="1351" y="1"/>
                    <a:pt x="1268" y="12"/>
                    <a:pt x="1179" y="34"/>
                  </a:cubicBezTo>
                  <a:cubicBezTo>
                    <a:pt x="1156" y="33"/>
                    <a:pt x="1133" y="32"/>
                    <a:pt x="1110" y="32"/>
                  </a:cubicBezTo>
                  <a:cubicBezTo>
                    <a:pt x="20" y="32"/>
                    <a:pt x="1" y="1722"/>
                    <a:pt x="1114" y="1722"/>
                  </a:cubicBezTo>
                  <a:cubicBezTo>
                    <a:pt x="1159" y="1722"/>
                    <a:pt x="1206" y="1719"/>
                    <a:pt x="1254" y="1714"/>
                  </a:cubicBezTo>
                  <a:cubicBezTo>
                    <a:pt x="2412" y="1575"/>
                    <a:pt x="2372" y="1"/>
                    <a:pt x="1429" y="1"/>
                  </a:cubicBez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106;p2">
              <a:extLst>
                <a:ext uri="{FF2B5EF4-FFF2-40B4-BE49-F238E27FC236}">
                  <a16:creationId xmlns:a16="http://schemas.microsoft.com/office/drawing/2014/main" xmlns="" id="{24B30DCB-52B7-0D15-AAA0-5FD7AC1CB3D4}"/>
                </a:ext>
              </a:extLst>
            </p:cNvPr>
            <p:cNvSpPr/>
            <p:nvPr userDrawn="1"/>
          </p:nvSpPr>
          <p:spPr>
            <a:xfrm>
              <a:off x="7527700" y="4181913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107;p2">
              <a:extLst>
                <a:ext uri="{FF2B5EF4-FFF2-40B4-BE49-F238E27FC236}">
                  <a16:creationId xmlns:a16="http://schemas.microsoft.com/office/drawing/2014/main" xmlns="" id="{7CA0DB0B-75A9-05B3-600F-BC57F103BCE5}"/>
                </a:ext>
              </a:extLst>
            </p:cNvPr>
            <p:cNvSpPr/>
            <p:nvPr userDrawn="1"/>
          </p:nvSpPr>
          <p:spPr>
            <a:xfrm>
              <a:off x="1104175" y="37090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1" name="Google Shape;108;p2">
              <a:extLst>
                <a:ext uri="{FF2B5EF4-FFF2-40B4-BE49-F238E27FC236}">
                  <a16:creationId xmlns:a16="http://schemas.microsoft.com/office/drawing/2014/main" xmlns="" id="{9604F3F5-D875-5D27-B9F8-F0F2C840EC92}"/>
                </a:ext>
              </a:extLst>
            </p:cNvPr>
            <p:cNvGrpSpPr/>
            <p:nvPr userDrawn="1"/>
          </p:nvGrpSpPr>
          <p:grpSpPr>
            <a:xfrm>
              <a:off x="6355050" y="709650"/>
              <a:ext cx="291375" cy="281375"/>
              <a:chOff x="3243875" y="2372825"/>
              <a:chExt cx="291375" cy="281375"/>
            </a:xfrm>
          </p:grpSpPr>
          <p:sp>
            <p:nvSpPr>
              <p:cNvPr id="352" name="Google Shape;109;p2">
                <a:extLst>
                  <a:ext uri="{FF2B5EF4-FFF2-40B4-BE49-F238E27FC236}">
                    <a16:creationId xmlns:a16="http://schemas.microsoft.com/office/drawing/2014/main" xmlns="" id="{4805193C-5168-F093-7A34-5D0DC6F0C6C5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110;p2">
                <a:extLst>
                  <a:ext uri="{FF2B5EF4-FFF2-40B4-BE49-F238E27FC236}">
                    <a16:creationId xmlns:a16="http://schemas.microsoft.com/office/drawing/2014/main" xmlns="" id="{41D036CC-0387-F829-DDD3-8352D2D91987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111;p2">
                <a:extLst>
                  <a:ext uri="{FF2B5EF4-FFF2-40B4-BE49-F238E27FC236}">
                    <a16:creationId xmlns:a16="http://schemas.microsoft.com/office/drawing/2014/main" xmlns="" id="{26B948FB-6D2E-F9A7-4B74-8C83BDC4B597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112;p2">
                <a:extLst>
                  <a:ext uri="{FF2B5EF4-FFF2-40B4-BE49-F238E27FC236}">
                    <a16:creationId xmlns:a16="http://schemas.microsoft.com/office/drawing/2014/main" xmlns="" id="{6FF1C351-65FA-E5AC-6B8B-F7FB7C6F6AE4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113;p2">
                <a:extLst>
                  <a:ext uri="{FF2B5EF4-FFF2-40B4-BE49-F238E27FC236}">
                    <a16:creationId xmlns:a16="http://schemas.microsoft.com/office/drawing/2014/main" xmlns="" id="{8E54CCDC-7665-DA08-704A-CB961BD5A0D5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114;p2">
                <a:extLst>
                  <a:ext uri="{FF2B5EF4-FFF2-40B4-BE49-F238E27FC236}">
                    <a16:creationId xmlns:a16="http://schemas.microsoft.com/office/drawing/2014/main" xmlns="" id="{04C7BD26-D921-EA7F-0DCB-9B8A5BC25E0D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115;p2">
                <a:extLst>
                  <a:ext uri="{FF2B5EF4-FFF2-40B4-BE49-F238E27FC236}">
                    <a16:creationId xmlns:a16="http://schemas.microsoft.com/office/drawing/2014/main" xmlns="" id="{1E6CB5F5-84C8-4EC9-1407-9183B16A215B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116;p2">
                <a:extLst>
                  <a:ext uri="{FF2B5EF4-FFF2-40B4-BE49-F238E27FC236}">
                    <a16:creationId xmlns:a16="http://schemas.microsoft.com/office/drawing/2014/main" xmlns="" id="{CEAD013A-82E1-93B6-F95C-BB279BBE4ECE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117;p2">
                <a:extLst>
                  <a:ext uri="{FF2B5EF4-FFF2-40B4-BE49-F238E27FC236}">
                    <a16:creationId xmlns:a16="http://schemas.microsoft.com/office/drawing/2014/main" xmlns="" id="{F3D8F3EC-D291-93D8-B4DF-69614E79DB02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118;p2">
                <a:extLst>
                  <a:ext uri="{FF2B5EF4-FFF2-40B4-BE49-F238E27FC236}">
                    <a16:creationId xmlns:a16="http://schemas.microsoft.com/office/drawing/2014/main" xmlns="" id="{671032C5-952F-FE37-56CA-6677DC9AE347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2" name="Google Shape;119;p2">
              <a:extLst>
                <a:ext uri="{FF2B5EF4-FFF2-40B4-BE49-F238E27FC236}">
                  <a16:creationId xmlns:a16="http://schemas.microsoft.com/office/drawing/2014/main" xmlns="" id="{1C00B3F7-2FEE-F00C-E1E8-09DD26CEFD50}"/>
                </a:ext>
              </a:extLst>
            </p:cNvPr>
            <p:cNvGrpSpPr/>
            <p:nvPr userDrawn="1"/>
          </p:nvGrpSpPr>
          <p:grpSpPr>
            <a:xfrm>
              <a:off x="1105050" y="4149150"/>
              <a:ext cx="444275" cy="398525"/>
              <a:chOff x="2495125" y="2142250"/>
              <a:chExt cx="444275" cy="398525"/>
            </a:xfrm>
          </p:grpSpPr>
          <p:sp>
            <p:nvSpPr>
              <p:cNvPr id="363" name="Google Shape;120;p2">
                <a:extLst>
                  <a:ext uri="{FF2B5EF4-FFF2-40B4-BE49-F238E27FC236}">
                    <a16:creationId xmlns:a16="http://schemas.microsoft.com/office/drawing/2014/main" xmlns="" id="{62D8C238-CAD9-26EA-7618-DEA949697EC6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121;p2">
                <a:extLst>
                  <a:ext uri="{FF2B5EF4-FFF2-40B4-BE49-F238E27FC236}">
                    <a16:creationId xmlns:a16="http://schemas.microsoft.com/office/drawing/2014/main" xmlns="" id="{6185BB5F-DC7C-D229-9225-E79994DB754C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" name="Google Shape;122;p2">
              <a:extLst>
                <a:ext uri="{FF2B5EF4-FFF2-40B4-BE49-F238E27FC236}">
                  <a16:creationId xmlns:a16="http://schemas.microsoft.com/office/drawing/2014/main" xmlns="" id="{21053EC4-B989-E7D6-93AF-607FDCDCD666}"/>
                </a:ext>
              </a:extLst>
            </p:cNvPr>
            <p:cNvGrpSpPr/>
            <p:nvPr userDrawn="1"/>
          </p:nvGrpSpPr>
          <p:grpSpPr>
            <a:xfrm>
              <a:off x="6975800" y="4368950"/>
              <a:ext cx="291375" cy="281375"/>
              <a:chOff x="3243875" y="2372825"/>
              <a:chExt cx="291375" cy="281375"/>
            </a:xfrm>
          </p:grpSpPr>
          <p:sp>
            <p:nvSpPr>
              <p:cNvPr id="366" name="Google Shape;123;p2">
                <a:extLst>
                  <a:ext uri="{FF2B5EF4-FFF2-40B4-BE49-F238E27FC236}">
                    <a16:creationId xmlns:a16="http://schemas.microsoft.com/office/drawing/2014/main" xmlns="" id="{B1FF3509-0C6F-6583-EA96-F7E251DE9CA5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124;p2">
                <a:extLst>
                  <a:ext uri="{FF2B5EF4-FFF2-40B4-BE49-F238E27FC236}">
                    <a16:creationId xmlns:a16="http://schemas.microsoft.com/office/drawing/2014/main" xmlns="" id="{60885785-BCB1-EC6B-2ADF-1C980972B2D8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125;p2">
                <a:extLst>
                  <a:ext uri="{FF2B5EF4-FFF2-40B4-BE49-F238E27FC236}">
                    <a16:creationId xmlns:a16="http://schemas.microsoft.com/office/drawing/2014/main" xmlns="" id="{18E0134A-0624-5FF9-95C5-14DCDB91EABD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126;p2">
                <a:extLst>
                  <a:ext uri="{FF2B5EF4-FFF2-40B4-BE49-F238E27FC236}">
                    <a16:creationId xmlns:a16="http://schemas.microsoft.com/office/drawing/2014/main" xmlns="" id="{8B9F2700-6EDA-3B91-152C-171253C6B1E1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127;p2">
                <a:extLst>
                  <a:ext uri="{FF2B5EF4-FFF2-40B4-BE49-F238E27FC236}">
                    <a16:creationId xmlns:a16="http://schemas.microsoft.com/office/drawing/2014/main" xmlns="" id="{24D9A55D-A005-32DD-CFBC-32B607CCA12A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128;p2">
                <a:extLst>
                  <a:ext uri="{FF2B5EF4-FFF2-40B4-BE49-F238E27FC236}">
                    <a16:creationId xmlns:a16="http://schemas.microsoft.com/office/drawing/2014/main" xmlns="" id="{D52872BA-133F-21B1-4E19-F758202D2F0D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129;p2">
                <a:extLst>
                  <a:ext uri="{FF2B5EF4-FFF2-40B4-BE49-F238E27FC236}">
                    <a16:creationId xmlns:a16="http://schemas.microsoft.com/office/drawing/2014/main" xmlns="" id="{A2A51F82-CF16-ADC8-26BE-167D02E37310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130;p2">
                <a:extLst>
                  <a:ext uri="{FF2B5EF4-FFF2-40B4-BE49-F238E27FC236}">
                    <a16:creationId xmlns:a16="http://schemas.microsoft.com/office/drawing/2014/main" xmlns="" id="{6EF4C0C3-916F-5F95-A5BF-EB9A78ADCE3B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131;p2">
                <a:extLst>
                  <a:ext uri="{FF2B5EF4-FFF2-40B4-BE49-F238E27FC236}">
                    <a16:creationId xmlns:a16="http://schemas.microsoft.com/office/drawing/2014/main" xmlns="" id="{72575281-105F-6511-BA57-E4ACE91EA15D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132;p2">
                <a:extLst>
                  <a:ext uri="{FF2B5EF4-FFF2-40B4-BE49-F238E27FC236}">
                    <a16:creationId xmlns:a16="http://schemas.microsoft.com/office/drawing/2014/main" xmlns="" id="{36704742-9CEE-5277-B6CF-182F6BE1D97D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1515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600A806-119E-8272-810D-9482BA6D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26/02/2026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ECCF50C-40E5-EACE-CB29-5993EACA2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E6906C0-91BF-D701-797C-26E5DCE6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187" name="Nhóm 186">
            <a:extLst>
              <a:ext uri="{FF2B5EF4-FFF2-40B4-BE49-F238E27FC236}">
                <a16:creationId xmlns:a16="http://schemas.microsoft.com/office/drawing/2014/main" xmlns="" id="{933161C6-592B-5BF2-D614-68EDE8D414FF}"/>
              </a:ext>
            </a:extLst>
          </p:cNvPr>
          <p:cNvGrpSpPr/>
          <p:nvPr userDrawn="1"/>
        </p:nvGrpSpPr>
        <p:grpSpPr>
          <a:xfrm>
            <a:off x="228900" y="135684"/>
            <a:ext cx="11658300" cy="6695559"/>
            <a:chOff x="228900" y="135685"/>
            <a:chExt cx="8685859" cy="4988436"/>
          </a:xfrm>
        </p:grpSpPr>
        <p:sp>
          <p:nvSpPr>
            <p:cNvPr id="97" name="Google Shape;234;p4">
              <a:extLst>
                <a:ext uri="{FF2B5EF4-FFF2-40B4-BE49-F238E27FC236}">
                  <a16:creationId xmlns:a16="http://schemas.microsoft.com/office/drawing/2014/main" xmlns="" id="{554B59E1-48A0-3F5F-AB1F-48C6323D2C19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35;p4">
              <a:extLst>
                <a:ext uri="{FF2B5EF4-FFF2-40B4-BE49-F238E27FC236}">
                  <a16:creationId xmlns:a16="http://schemas.microsoft.com/office/drawing/2014/main" xmlns="" id="{04B20B5C-39F5-D124-552F-D1C04FDC696D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36;p4">
              <a:extLst>
                <a:ext uri="{FF2B5EF4-FFF2-40B4-BE49-F238E27FC236}">
                  <a16:creationId xmlns:a16="http://schemas.microsoft.com/office/drawing/2014/main" xmlns="" id="{FC199762-2D7A-E50E-F3F9-8E88AF028191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237;p4">
              <a:extLst>
                <a:ext uri="{FF2B5EF4-FFF2-40B4-BE49-F238E27FC236}">
                  <a16:creationId xmlns:a16="http://schemas.microsoft.com/office/drawing/2014/main" xmlns="" id="{124C44C3-2C8E-8936-757C-F6B6F8352639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1" name="Google Shape;238;p4">
                <a:extLst>
                  <a:ext uri="{FF2B5EF4-FFF2-40B4-BE49-F238E27FC236}">
                    <a16:creationId xmlns:a16="http://schemas.microsoft.com/office/drawing/2014/main" xmlns="" id="{A69B82A8-3143-E2A3-6F7B-8EFCEF071AD7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39;p4">
                <a:extLst>
                  <a:ext uri="{FF2B5EF4-FFF2-40B4-BE49-F238E27FC236}">
                    <a16:creationId xmlns:a16="http://schemas.microsoft.com/office/drawing/2014/main" xmlns="" id="{3C6F3D12-2DFA-98F5-9C6E-F321BB0938F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" name="Google Shape;240;p4">
              <a:extLst>
                <a:ext uri="{FF2B5EF4-FFF2-40B4-BE49-F238E27FC236}">
                  <a16:creationId xmlns:a16="http://schemas.microsoft.com/office/drawing/2014/main" xmlns="" id="{DE15A2D4-628E-84AA-FBE1-F840296DE81D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4" name="Google Shape;241;p4">
                <a:extLst>
                  <a:ext uri="{FF2B5EF4-FFF2-40B4-BE49-F238E27FC236}">
                    <a16:creationId xmlns:a16="http://schemas.microsoft.com/office/drawing/2014/main" xmlns="" id="{0881D69F-099D-A20E-E801-84B752BB6F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242;p4">
                <a:extLst>
                  <a:ext uri="{FF2B5EF4-FFF2-40B4-BE49-F238E27FC236}">
                    <a16:creationId xmlns:a16="http://schemas.microsoft.com/office/drawing/2014/main" xmlns="" id="{72B4F8DB-CA75-E8C2-9AFD-8BABFDCA3956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Google Shape;243;p4">
              <a:extLst>
                <a:ext uri="{FF2B5EF4-FFF2-40B4-BE49-F238E27FC236}">
                  <a16:creationId xmlns:a16="http://schemas.microsoft.com/office/drawing/2014/main" xmlns="" id="{29322627-412F-1941-09AC-38D587A08A2D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7" name="Google Shape;244;p4">
                <a:extLst>
                  <a:ext uri="{FF2B5EF4-FFF2-40B4-BE49-F238E27FC236}">
                    <a16:creationId xmlns:a16="http://schemas.microsoft.com/office/drawing/2014/main" xmlns="" id="{D97DF99D-4062-FDD9-F9CD-BC2FE3C6A5FF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245;p4">
                <a:extLst>
                  <a:ext uri="{FF2B5EF4-FFF2-40B4-BE49-F238E27FC236}">
                    <a16:creationId xmlns:a16="http://schemas.microsoft.com/office/drawing/2014/main" xmlns="" id="{5B8ADCF7-FA61-BBB3-1C08-49562D7B0471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" name="Google Shape;246;p4">
              <a:extLst>
                <a:ext uri="{FF2B5EF4-FFF2-40B4-BE49-F238E27FC236}">
                  <a16:creationId xmlns:a16="http://schemas.microsoft.com/office/drawing/2014/main" xmlns="" id="{A88744F1-BD09-1188-A7F2-618476C189A5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" name="Google Shape;247;p4">
                <a:extLst>
                  <a:ext uri="{FF2B5EF4-FFF2-40B4-BE49-F238E27FC236}">
                    <a16:creationId xmlns:a16="http://schemas.microsoft.com/office/drawing/2014/main" xmlns="" id="{D3ADBE82-D60E-34BC-4D6D-6A044DA3F196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48;p4">
                <a:extLst>
                  <a:ext uri="{FF2B5EF4-FFF2-40B4-BE49-F238E27FC236}">
                    <a16:creationId xmlns:a16="http://schemas.microsoft.com/office/drawing/2014/main" xmlns="" id="{C204489D-2D56-9319-F449-005906992CAB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249;p4">
              <a:extLst>
                <a:ext uri="{FF2B5EF4-FFF2-40B4-BE49-F238E27FC236}">
                  <a16:creationId xmlns:a16="http://schemas.microsoft.com/office/drawing/2014/main" xmlns="" id="{CC94CDBE-ED87-5BC1-4F6E-91C52109FBE3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3" name="Google Shape;250;p4">
                <a:extLst>
                  <a:ext uri="{FF2B5EF4-FFF2-40B4-BE49-F238E27FC236}">
                    <a16:creationId xmlns:a16="http://schemas.microsoft.com/office/drawing/2014/main" xmlns="" id="{1949F9A7-D0DD-3A51-BAEA-60CFC002BA80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51;p4">
                <a:extLst>
                  <a:ext uri="{FF2B5EF4-FFF2-40B4-BE49-F238E27FC236}">
                    <a16:creationId xmlns:a16="http://schemas.microsoft.com/office/drawing/2014/main" xmlns="" id="{D6B9C230-12A2-AC12-FD75-F04C737BF2D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252;p4">
              <a:extLst>
                <a:ext uri="{FF2B5EF4-FFF2-40B4-BE49-F238E27FC236}">
                  <a16:creationId xmlns:a16="http://schemas.microsoft.com/office/drawing/2014/main" xmlns="" id="{52A4B71F-E2BB-4771-0C8A-585209E5C135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6" name="Google Shape;253;p4">
                <a:extLst>
                  <a:ext uri="{FF2B5EF4-FFF2-40B4-BE49-F238E27FC236}">
                    <a16:creationId xmlns:a16="http://schemas.microsoft.com/office/drawing/2014/main" xmlns="" id="{7050E15B-173B-63C5-25CC-5E96CD47031B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54;p4">
                <a:extLst>
                  <a:ext uri="{FF2B5EF4-FFF2-40B4-BE49-F238E27FC236}">
                    <a16:creationId xmlns:a16="http://schemas.microsoft.com/office/drawing/2014/main" xmlns="" id="{E0CB2F8E-AE88-0B99-CEFD-A0463ACDDC4E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255;p4">
              <a:extLst>
                <a:ext uri="{FF2B5EF4-FFF2-40B4-BE49-F238E27FC236}">
                  <a16:creationId xmlns:a16="http://schemas.microsoft.com/office/drawing/2014/main" xmlns="" id="{D110D9E3-1ADF-9223-2571-CED044E5B205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56;p4">
              <a:extLst>
                <a:ext uri="{FF2B5EF4-FFF2-40B4-BE49-F238E27FC236}">
                  <a16:creationId xmlns:a16="http://schemas.microsoft.com/office/drawing/2014/main" xmlns="" id="{48AB44EE-AB13-A082-F4C3-57E5BADF81B4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57;p4">
              <a:extLst>
                <a:ext uri="{FF2B5EF4-FFF2-40B4-BE49-F238E27FC236}">
                  <a16:creationId xmlns:a16="http://schemas.microsoft.com/office/drawing/2014/main" xmlns="" id="{E9F2EFBF-E6A3-8B7D-E25C-40175E34EC51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58;p4">
              <a:extLst>
                <a:ext uri="{FF2B5EF4-FFF2-40B4-BE49-F238E27FC236}">
                  <a16:creationId xmlns:a16="http://schemas.microsoft.com/office/drawing/2014/main" xmlns="" id="{4943CEF3-8F7C-EAAC-2D8E-EC7EBD1013D5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59;p4">
              <a:extLst>
                <a:ext uri="{FF2B5EF4-FFF2-40B4-BE49-F238E27FC236}">
                  <a16:creationId xmlns:a16="http://schemas.microsoft.com/office/drawing/2014/main" xmlns="" id="{09D1D647-A003-51E5-959A-5860BF6C2E9A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60;p4">
              <a:extLst>
                <a:ext uri="{FF2B5EF4-FFF2-40B4-BE49-F238E27FC236}">
                  <a16:creationId xmlns:a16="http://schemas.microsoft.com/office/drawing/2014/main" xmlns="" id="{1E6D7662-323B-BDA2-642A-2D5815199D61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61;p4">
              <a:extLst>
                <a:ext uri="{FF2B5EF4-FFF2-40B4-BE49-F238E27FC236}">
                  <a16:creationId xmlns:a16="http://schemas.microsoft.com/office/drawing/2014/main" xmlns="" id="{DB478533-C767-B6D7-6A14-44B7D339A138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62;p4">
              <a:extLst>
                <a:ext uri="{FF2B5EF4-FFF2-40B4-BE49-F238E27FC236}">
                  <a16:creationId xmlns:a16="http://schemas.microsoft.com/office/drawing/2014/main" xmlns="" id="{6A228F63-32A3-F686-0AD5-04632319A4B3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63;p4">
              <a:extLst>
                <a:ext uri="{FF2B5EF4-FFF2-40B4-BE49-F238E27FC236}">
                  <a16:creationId xmlns:a16="http://schemas.microsoft.com/office/drawing/2014/main" xmlns="" id="{40348B10-D1DA-01A9-A6F9-864864DF0D4B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64;p4">
              <a:extLst>
                <a:ext uri="{FF2B5EF4-FFF2-40B4-BE49-F238E27FC236}">
                  <a16:creationId xmlns:a16="http://schemas.microsoft.com/office/drawing/2014/main" xmlns="" id="{9DB88914-671C-D9CD-9BAD-65216F0AFFBB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65;p4">
              <a:extLst>
                <a:ext uri="{FF2B5EF4-FFF2-40B4-BE49-F238E27FC236}">
                  <a16:creationId xmlns:a16="http://schemas.microsoft.com/office/drawing/2014/main" xmlns="" id="{E3F9DCAC-DEA2-EE5D-EDA2-D101131DDEEC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66;p4">
              <a:extLst>
                <a:ext uri="{FF2B5EF4-FFF2-40B4-BE49-F238E27FC236}">
                  <a16:creationId xmlns:a16="http://schemas.microsoft.com/office/drawing/2014/main" xmlns="" id="{EF75F8C3-6A28-85E4-A0F8-99B8CFE4E424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67;p4">
              <a:extLst>
                <a:ext uri="{FF2B5EF4-FFF2-40B4-BE49-F238E27FC236}">
                  <a16:creationId xmlns:a16="http://schemas.microsoft.com/office/drawing/2014/main" xmlns="" id="{6797189B-EDC3-56FA-9FB9-651FC1C1B2F2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8;p4">
              <a:extLst>
                <a:ext uri="{FF2B5EF4-FFF2-40B4-BE49-F238E27FC236}">
                  <a16:creationId xmlns:a16="http://schemas.microsoft.com/office/drawing/2014/main" xmlns="" id="{CE3B910F-7F2E-E168-95FD-A3560526839E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69;p4">
              <a:extLst>
                <a:ext uri="{FF2B5EF4-FFF2-40B4-BE49-F238E27FC236}">
                  <a16:creationId xmlns:a16="http://schemas.microsoft.com/office/drawing/2014/main" xmlns="" id="{C37D8CD0-C11C-3C34-C497-2F6A02D193B2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70;p4">
              <a:extLst>
                <a:ext uri="{FF2B5EF4-FFF2-40B4-BE49-F238E27FC236}">
                  <a16:creationId xmlns:a16="http://schemas.microsoft.com/office/drawing/2014/main" xmlns="" id="{18FF6A1F-6009-2D04-69D4-B6A6D3E7EFAD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71;p4">
              <a:extLst>
                <a:ext uri="{FF2B5EF4-FFF2-40B4-BE49-F238E27FC236}">
                  <a16:creationId xmlns:a16="http://schemas.microsoft.com/office/drawing/2014/main" xmlns="" id="{33002C0D-8878-305E-956E-4777B87E5992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72;p4">
              <a:extLst>
                <a:ext uri="{FF2B5EF4-FFF2-40B4-BE49-F238E27FC236}">
                  <a16:creationId xmlns:a16="http://schemas.microsoft.com/office/drawing/2014/main" xmlns="" id="{576A0D8B-D415-6E74-9C74-8AC54D0629FA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73;p4">
              <a:extLst>
                <a:ext uri="{FF2B5EF4-FFF2-40B4-BE49-F238E27FC236}">
                  <a16:creationId xmlns:a16="http://schemas.microsoft.com/office/drawing/2014/main" xmlns="" id="{230296F3-9D64-EBD8-ADAB-552E5F11D485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4;p4">
              <a:extLst>
                <a:ext uri="{FF2B5EF4-FFF2-40B4-BE49-F238E27FC236}">
                  <a16:creationId xmlns:a16="http://schemas.microsoft.com/office/drawing/2014/main" xmlns="" id="{D6C650DF-7B94-EDAD-4152-7939A27B567F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75;p4">
              <a:extLst>
                <a:ext uri="{FF2B5EF4-FFF2-40B4-BE49-F238E27FC236}">
                  <a16:creationId xmlns:a16="http://schemas.microsoft.com/office/drawing/2014/main" xmlns="" id="{B7D5A342-115B-DB9D-10B3-63DE0460EA19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76;p4">
              <a:extLst>
                <a:ext uri="{FF2B5EF4-FFF2-40B4-BE49-F238E27FC236}">
                  <a16:creationId xmlns:a16="http://schemas.microsoft.com/office/drawing/2014/main" xmlns="" id="{AA99AF35-B1BD-2F0E-6CAB-7486B253505B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77;p4">
              <a:extLst>
                <a:ext uri="{FF2B5EF4-FFF2-40B4-BE49-F238E27FC236}">
                  <a16:creationId xmlns:a16="http://schemas.microsoft.com/office/drawing/2014/main" xmlns="" id="{5A9AD8B8-4713-D627-3EC7-C03D2BAFBBB3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78;p4">
              <a:extLst>
                <a:ext uri="{FF2B5EF4-FFF2-40B4-BE49-F238E27FC236}">
                  <a16:creationId xmlns:a16="http://schemas.microsoft.com/office/drawing/2014/main" xmlns="" id="{F6C0FE33-A0FB-8B1E-3EF5-353539755835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79;p4">
              <a:extLst>
                <a:ext uri="{FF2B5EF4-FFF2-40B4-BE49-F238E27FC236}">
                  <a16:creationId xmlns:a16="http://schemas.microsoft.com/office/drawing/2014/main" xmlns="" id="{317FDE2E-7D6C-AC62-C9CA-2702CE44189F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80;p4">
              <a:extLst>
                <a:ext uri="{FF2B5EF4-FFF2-40B4-BE49-F238E27FC236}">
                  <a16:creationId xmlns:a16="http://schemas.microsoft.com/office/drawing/2014/main" xmlns="" id="{2982D249-CAC3-1580-BA46-9FB2234425CB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81;p4">
              <a:extLst>
                <a:ext uri="{FF2B5EF4-FFF2-40B4-BE49-F238E27FC236}">
                  <a16:creationId xmlns:a16="http://schemas.microsoft.com/office/drawing/2014/main" xmlns="" id="{E76D231E-66A5-CD33-7949-05FDD46AA826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82;p4">
              <a:extLst>
                <a:ext uri="{FF2B5EF4-FFF2-40B4-BE49-F238E27FC236}">
                  <a16:creationId xmlns:a16="http://schemas.microsoft.com/office/drawing/2014/main" xmlns="" id="{4EE1BB7B-F31B-89D4-C6CC-4679203992F0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83;p4">
              <a:extLst>
                <a:ext uri="{FF2B5EF4-FFF2-40B4-BE49-F238E27FC236}">
                  <a16:creationId xmlns:a16="http://schemas.microsoft.com/office/drawing/2014/main" xmlns="" id="{83A41270-D366-977C-6B4C-7B93760B5986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84;p4">
              <a:extLst>
                <a:ext uri="{FF2B5EF4-FFF2-40B4-BE49-F238E27FC236}">
                  <a16:creationId xmlns:a16="http://schemas.microsoft.com/office/drawing/2014/main" xmlns="" id="{8CCAA297-B907-C47C-7DBA-2A114621FE8F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85;p4">
              <a:extLst>
                <a:ext uri="{FF2B5EF4-FFF2-40B4-BE49-F238E27FC236}">
                  <a16:creationId xmlns:a16="http://schemas.microsoft.com/office/drawing/2014/main" xmlns="" id="{B2FD7750-6C1D-1DCA-083B-A4C8AB069ED8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86;p4">
              <a:extLst>
                <a:ext uri="{FF2B5EF4-FFF2-40B4-BE49-F238E27FC236}">
                  <a16:creationId xmlns:a16="http://schemas.microsoft.com/office/drawing/2014/main" xmlns="" id="{CE370C5C-059B-2D2F-74A3-F68BC97DEBB4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87;p4">
              <a:extLst>
                <a:ext uri="{FF2B5EF4-FFF2-40B4-BE49-F238E27FC236}">
                  <a16:creationId xmlns:a16="http://schemas.microsoft.com/office/drawing/2014/main" xmlns="" id="{EBC27021-8FD9-6B5D-1ADA-6B9D2886165E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88;p4">
              <a:extLst>
                <a:ext uri="{FF2B5EF4-FFF2-40B4-BE49-F238E27FC236}">
                  <a16:creationId xmlns:a16="http://schemas.microsoft.com/office/drawing/2014/main" xmlns="" id="{EF8417F7-0D65-B07A-66CD-DBB05F30FA17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89;p4">
              <a:extLst>
                <a:ext uri="{FF2B5EF4-FFF2-40B4-BE49-F238E27FC236}">
                  <a16:creationId xmlns:a16="http://schemas.microsoft.com/office/drawing/2014/main" xmlns="" id="{74D5858A-63C6-DC09-86D2-B63A70F5BA0D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90;p4">
              <a:extLst>
                <a:ext uri="{FF2B5EF4-FFF2-40B4-BE49-F238E27FC236}">
                  <a16:creationId xmlns:a16="http://schemas.microsoft.com/office/drawing/2014/main" xmlns="" id="{A98067C2-37A6-2EE1-1348-8BD76AC3986D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91;p4">
              <a:extLst>
                <a:ext uri="{FF2B5EF4-FFF2-40B4-BE49-F238E27FC236}">
                  <a16:creationId xmlns:a16="http://schemas.microsoft.com/office/drawing/2014/main" xmlns="" id="{41CDBEFD-9F50-617A-BF7E-713AA3EAE36C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92;p4">
              <a:extLst>
                <a:ext uri="{FF2B5EF4-FFF2-40B4-BE49-F238E27FC236}">
                  <a16:creationId xmlns:a16="http://schemas.microsoft.com/office/drawing/2014/main" xmlns="" id="{29DA7538-22C2-5D35-99C8-C29ED89E5807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93;p4">
              <a:extLst>
                <a:ext uri="{FF2B5EF4-FFF2-40B4-BE49-F238E27FC236}">
                  <a16:creationId xmlns:a16="http://schemas.microsoft.com/office/drawing/2014/main" xmlns="" id="{4FD1CC5C-205D-A8AE-B2C8-3D516D3A997E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94;p4">
              <a:extLst>
                <a:ext uri="{FF2B5EF4-FFF2-40B4-BE49-F238E27FC236}">
                  <a16:creationId xmlns:a16="http://schemas.microsoft.com/office/drawing/2014/main" xmlns="" id="{4DEF94BC-201D-56FD-4F71-319FC64192BE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95;p4">
              <a:extLst>
                <a:ext uri="{FF2B5EF4-FFF2-40B4-BE49-F238E27FC236}">
                  <a16:creationId xmlns:a16="http://schemas.microsoft.com/office/drawing/2014/main" xmlns="" id="{63E1C396-BDC9-2F81-AEF5-589AE43B5100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96;p4">
              <a:extLst>
                <a:ext uri="{FF2B5EF4-FFF2-40B4-BE49-F238E27FC236}">
                  <a16:creationId xmlns:a16="http://schemas.microsoft.com/office/drawing/2014/main" xmlns="" id="{1D070C25-0B33-B3AF-C4F9-66A362F2A792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97;p4">
              <a:extLst>
                <a:ext uri="{FF2B5EF4-FFF2-40B4-BE49-F238E27FC236}">
                  <a16:creationId xmlns:a16="http://schemas.microsoft.com/office/drawing/2014/main" xmlns="" id="{BEFF9734-0A0C-8B03-5735-CACEE7700488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98;p4">
              <a:extLst>
                <a:ext uri="{FF2B5EF4-FFF2-40B4-BE49-F238E27FC236}">
                  <a16:creationId xmlns:a16="http://schemas.microsoft.com/office/drawing/2014/main" xmlns="" id="{25245D4E-E271-CE75-E0CA-F545AF1A6CF4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99;p4">
              <a:extLst>
                <a:ext uri="{FF2B5EF4-FFF2-40B4-BE49-F238E27FC236}">
                  <a16:creationId xmlns:a16="http://schemas.microsoft.com/office/drawing/2014/main" xmlns="" id="{2068938C-C96B-F0A3-FE6F-5151902F94B0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00;p4">
              <a:extLst>
                <a:ext uri="{FF2B5EF4-FFF2-40B4-BE49-F238E27FC236}">
                  <a16:creationId xmlns:a16="http://schemas.microsoft.com/office/drawing/2014/main" xmlns="" id="{BCC5A286-6CA5-03C1-056B-D1881377DB41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01;p4">
              <a:extLst>
                <a:ext uri="{FF2B5EF4-FFF2-40B4-BE49-F238E27FC236}">
                  <a16:creationId xmlns:a16="http://schemas.microsoft.com/office/drawing/2014/main" xmlns="" id="{EB1D4BCC-1BAE-5623-CD86-5DFBE3E55592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02;p4">
              <a:extLst>
                <a:ext uri="{FF2B5EF4-FFF2-40B4-BE49-F238E27FC236}">
                  <a16:creationId xmlns:a16="http://schemas.microsoft.com/office/drawing/2014/main" xmlns="" id="{7981A895-1D39-64B9-CEEF-123D962CFAFF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03;p4">
              <a:extLst>
                <a:ext uri="{FF2B5EF4-FFF2-40B4-BE49-F238E27FC236}">
                  <a16:creationId xmlns:a16="http://schemas.microsoft.com/office/drawing/2014/main" xmlns="" id="{949F2B8D-C762-C3C7-6117-FEFA47BDEAB3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04;p4">
              <a:extLst>
                <a:ext uri="{FF2B5EF4-FFF2-40B4-BE49-F238E27FC236}">
                  <a16:creationId xmlns:a16="http://schemas.microsoft.com/office/drawing/2014/main" xmlns="" id="{3A28F20A-1F13-72EE-56DB-F5B0C3E5B4C4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05;p4">
              <a:extLst>
                <a:ext uri="{FF2B5EF4-FFF2-40B4-BE49-F238E27FC236}">
                  <a16:creationId xmlns:a16="http://schemas.microsoft.com/office/drawing/2014/main" xmlns="" id="{94CFA6D1-7276-AAB0-2B33-52832AB3BF1D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06;p4">
              <a:extLst>
                <a:ext uri="{FF2B5EF4-FFF2-40B4-BE49-F238E27FC236}">
                  <a16:creationId xmlns:a16="http://schemas.microsoft.com/office/drawing/2014/main" xmlns="" id="{24C0F4D6-FDE1-74AE-2290-638179667330}"/>
                </a:ext>
              </a:extLst>
            </p:cNvPr>
            <p:cNvSpPr/>
            <p:nvPr userDrawn="1"/>
          </p:nvSpPr>
          <p:spPr>
            <a:xfrm>
              <a:off x="228900" y="135685"/>
              <a:ext cx="794715" cy="68671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07;p4">
              <a:extLst>
                <a:ext uri="{FF2B5EF4-FFF2-40B4-BE49-F238E27FC236}">
                  <a16:creationId xmlns:a16="http://schemas.microsoft.com/office/drawing/2014/main" xmlns="" id="{B77609C3-1486-0F22-3720-0CFFD991C655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10;p4">
              <a:extLst>
                <a:ext uri="{FF2B5EF4-FFF2-40B4-BE49-F238E27FC236}">
                  <a16:creationId xmlns:a16="http://schemas.microsoft.com/office/drawing/2014/main" xmlns="" id="{0BDBFE40-5909-38E3-8F94-AEDEE8089DCD}"/>
                </a:ext>
              </a:extLst>
            </p:cNvPr>
            <p:cNvSpPr/>
            <p:nvPr userDrawn="1"/>
          </p:nvSpPr>
          <p:spPr>
            <a:xfrm rot="4238894">
              <a:off x="287196" y="4383386"/>
              <a:ext cx="794710" cy="686759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11;p4">
              <a:extLst>
                <a:ext uri="{FF2B5EF4-FFF2-40B4-BE49-F238E27FC236}">
                  <a16:creationId xmlns:a16="http://schemas.microsoft.com/office/drawing/2014/main" xmlns="" id="{790F71F2-CBFC-429E-6F6C-5F40B4970F76}"/>
                </a:ext>
              </a:extLst>
            </p:cNvPr>
            <p:cNvSpPr/>
            <p:nvPr userDrawn="1"/>
          </p:nvSpPr>
          <p:spPr>
            <a:xfrm>
              <a:off x="7109750" y="7326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12;p4">
              <a:extLst>
                <a:ext uri="{FF2B5EF4-FFF2-40B4-BE49-F238E27FC236}">
                  <a16:creationId xmlns:a16="http://schemas.microsoft.com/office/drawing/2014/main" xmlns="" id="{0564A307-D3D7-DB98-D502-C72D1D9FF377}"/>
                </a:ext>
              </a:extLst>
            </p:cNvPr>
            <p:cNvSpPr/>
            <p:nvPr userDrawn="1"/>
          </p:nvSpPr>
          <p:spPr>
            <a:xfrm>
              <a:off x="1324400" y="551063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313;p4">
              <a:extLst>
                <a:ext uri="{FF2B5EF4-FFF2-40B4-BE49-F238E27FC236}">
                  <a16:creationId xmlns:a16="http://schemas.microsoft.com/office/drawing/2014/main" xmlns="" id="{3B4169BE-0905-2FA0-6CE3-3F448B54D0FC}"/>
                </a:ext>
              </a:extLst>
            </p:cNvPr>
            <p:cNvGrpSpPr/>
            <p:nvPr userDrawn="1"/>
          </p:nvGrpSpPr>
          <p:grpSpPr>
            <a:xfrm>
              <a:off x="7636900" y="441350"/>
              <a:ext cx="291375" cy="281375"/>
              <a:chOff x="3243875" y="2372825"/>
              <a:chExt cx="291375" cy="281375"/>
            </a:xfrm>
          </p:grpSpPr>
          <p:sp>
            <p:nvSpPr>
              <p:cNvPr id="175" name="Google Shape;314;p4">
                <a:extLst>
                  <a:ext uri="{FF2B5EF4-FFF2-40B4-BE49-F238E27FC236}">
                    <a16:creationId xmlns:a16="http://schemas.microsoft.com/office/drawing/2014/main" xmlns="" id="{83F0B429-EA35-1669-A74E-B8ADF1E24AB8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315;p4">
                <a:extLst>
                  <a:ext uri="{FF2B5EF4-FFF2-40B4-BE49-F238E27FC236}">
                    <a16:creationId xmlns:a16="http://schemas.microsoft.com/office/drawing/2014/main" xmlns="" id="{6F87D57A-DFCE-815B-DC8C-1DA7F17CDBA7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316;p4">
                <a:extLst>
                  <a:ext uri="{FF2B5EF4-FFF2-40B4-BE49-F238E27FC236}">
                    <a16:creationId xmlns:a16="http://schemas.microsoft.com/office/drawing/2014/main" xmlns="" id="{0BFAA925-277C-4391-0FA5-D95C02823FB0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317;p4">
                <a:extLst>
                  <a:ext uri="{FF2B5EF4-FFF2-40B4-BE49-F238E27FC236}">
                    <a16:creationId xmlns:a16="http://schemas.microsoft.com/office/drawing/2014/main" xmlns="" id="{236A0361-7F81-D541-9B5B-6D459BA0EB34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318;p4">
                <a:extLst>
                  <a:ext uri="{FF2B5EF4-FFF2-40B4-BE49-F238E27FC236}">
                    <a16:creationId xmlns:a16="http://schemas.microsoft.com/office/drawing/2014/main" xmlns="" id="{D1D683CD-494A-F104-97A5-620D2CC14FCE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319;p4">
                <a:extLst>
                  <a:ext uri="{FF2B5EF4-FFF2-40B4-BE49-F238E27FC236}">
                    <a16:creationId xmlns:a16="http://schemas.microsoft.com/office/drawing/2014/main" xmlns="" id="{B8223EC8-1EBA-63E9-01F2-FF986DC4D4EF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320;p4">
                <a:extLst>
                  <a:ext uri="{FF2B5EF4-FFF2-40B4-BE49-F238E27FC236}">
                    <a16:creationId xmlns:a16="http://schemas.microsoft.com/office/drawing/2014/main" xmlns="" id="{28C12580-E9F3-1A4F-7220-645E5CA264CD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321;p4">
                <a:extLst>
                  <a:ext uri="{FF2B5EF4-FFF2-40B4-BE49-F238E27FC236}">
                    <a16:creationId xmlns:a16="http://schemas.microsoft.com/office/drawing/2014/main" xmlns="" id="{C8578BA9-7920-3B2B-5416-86861778227D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322;p4">
                <a:extLst>
                  <a:ext uri="{FF2B5EF4-FFF2-40B4-BE49-F238E27FC236}">
                    <a16:creationId xmlns:a16="http://schemas.microsoft.com/office/drawing/2014/main" xmlns="" id="{78F68B9B-25A6-EA79-C057-DF871AE4306D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323;p4">
                <a:extLst>
                  <a:ext uri="{FF2B5EF4-FFF2-40B4-BE49-F238E27FC236}">
                    <a16:creationId xmlns:a16="http://schemas.microsoft.com/office/drawing/2014/main" xmlns="" id="{ED95C56F-1901-8111-EA66-FC5030F6FAA2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" name="Google Shape;324;p4">
              <a:extLst>
                <a:ext uri="{FF2B5EF4-FFF2-40B4-BE49-F238E27FC236}">
                  <a16:creationId xmlns:a16="http://schemas.microsoft.com/office/drawing/2014/main" xmlns="" id="{32B4BB1B-19B5-DE11-EB4B-AF4FDCD551BD}"/>
                </a:ext>
              </a:extLst>
            </p:cNvPr>
            <p:cNvSpPr/>
            <p:nvPr userDrawn="1"/>
          </p:nvSpPr>
          <p:spPr>
            <a:xfrm>
              <a:off x="8088375" y="1232138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85A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25;p4">
              <a:extLst>
                <a:ext uri="{FF2B5EF4-FFF2-40B4-BE49-F238E27FC236}">
                  <a16:creationId xmlns:a16="http://schemas.microsoft.com/office/drawing/2014/main" xmlns="" id="{3A5A9E83-76FC-D777-1D37-05475B730D3C}"/>
                </a:ext>
              </a:extLst>
            </p:cNvPr>
            <p:cNvSpPr/>
            <p:nvPr userDrawn="1"/>
          </p:nvSpPr>
          <p:spPr>
            <a:xfrm>
              <a:off x="1023000" y="1014050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099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C61EF6C-03F9-7C24-13B7-036D232D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8DA1C22F-F4A3-71D8-3089-55574928D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F1F1910-C2BB-850A-0252-6A3F5BA9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26/02/2026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0824C06-A9E0-2449-E35B-2523B853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C61940A-9320-EABF-3A78-27321E12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259" name="Nhóm 258">
            <a:extLst>
              <a:ext uri="{FF2B5EF4-FFF2-40B4-BE49-F238E27FC236}">
                <a16:creationId xmlns:a16="http://schemas.microsoft.com/office/drawing/2014/main" xmlns="" id="{05C133ED-4535-AE61-9924-344E2405B54F}"/>
              </a:ext>
            </a:extLst>
          </p:cNvPr>
          <p:cNvGrpSpPr/>
          <p:nvPr userDrawn="1"/>
        </p:nvGrpSpPr>
        <p:grpSpPr>
          <a:xfrm>
            <a:off x="320777" y="219519"/>
            <a:ext cx="11550446" cy="6501956"/>
            <a:chOff x="281025" y="219519"/>
            <a:chExt cx="8633734" cy="4860086"/>
          </a:xfrm>
        </p:grpSpPr>
        <p:sp>
          <p:nvSpPr>
            <p:cNvPr id="133" name="Google Shape;1604;p20">
              <a:extLst>
                <a:ext uri="{FF2B5EF4-FFF2-40B4-BE49-F238E27FC236}">
                  <a16:creationId xmlns:a16="http://schemas.microsoft.com/office/drawing/2014/main" xmlns="" id="{DC027A76-0E75-D8ED-6D7D-9028EA288D05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605;p20">
              <a:extLst>
                <a:ext uri="{FF2B5EF4-FFF2-40B4-BE49-F238E27FC236}">
                  <a16:creationId xmlns:a16="http://schemas.microsoft.com/office/drawing/2014/main" xmlns="" id="{3DBB05D5-2D97-AF46-6F8C-B45F21EB6BFD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606;p20">
              <a:extLst>
                <a:ext uri="{FF2B5EF4-FFF2-40B4-BE49-F238E27FC236}">
                  <a16:creationId xmlns:a16="http://schemas.microsoft.com/office/drawing/2014/main" xmlns="" id="{977E5849-0C8D-CA47-FF3C-074C3B6687D1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6" name="Google Shape;1607;p20">
                <a:extLst>
                  <a:ext uri="{FF2B5EF4-FFF2-40B4-BE49-F238E27FC236}">
                    <a16:creationId xmlns:a16="http://schemas.microsoft.com/office/drawing/2014/main" xmlns="" id="{DBAF3CB9-3259-221A-88DA-2145E487114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08;p20">
                <a:extLst>
                  <a:ext uri="{FF2B5EF4-FFF2-40B4-BE49-F238E27FC236}">
                    <a16:creationId xmlns:a16="http://schemas.microsoft.com/office/drawing/2014/main" xmlns="" id="{9EB153A3-2754-AED5-3CF4-B6FE70C2B0FE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1609;p20">
              <a:extLst>
                <a:ext uri="{FF2B5EF4-FFF2-40B4-BE49-F238E27FC236}">
                  <a16:creationId xmlns:a16="http://schemas.microsoft.com/office/drawing/2014/main" xmlns="" id="{63E7DEE2-206B-F556-2DD2-19E54E845049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9" name="Google Shape;1610;p20">
                <a:extLst>
                  <a:ext uri="{FF2B5EF4-FFF2-40B4-BE49-F238E27FC236}">
                    <a16:creationId xmlns:a16="http://schemas.microsoft.com/office/drawing/2014/main" xmlns="" id="{DD7F5852-E4B5-E728-2C1E-7B11F751B98A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11;p20">
                <a:extLst>
                  <a:ext uri="{FF2B5EF4-FFF2-40B4-BE49-F238E27FC236}">
                    <a16:creationId xmlns:a16="http://schemas.microsoft.com/office/drawing/2014/main" xmlns="" id="{F4047A25-C47E-61E3-55AC-0A118001651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612;p20">
              <a:extLst>
                <a:ext uri="{FF2B5EF4-FFF2-40B4-BE49-F238E27FC236}">
                  <a16:creationId xmlns:a16="http://schemas.microsoft.com/office/drawing/2014/main" xmlns="" id="{354B97F1-A840-1783-C8F5-F7481FF442A8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2" name="Google Shape;1613;p20">
                <a:extLst>
                  <a:ext uri="{FF2B5EF4-FFF2-40B4-BE49-F238E27FC236}">
                    <a16:creationId xmlns:a16="http://schemas.microsoft.com/office/drawing/2014/main" xmlns="" id="{6407C002-AF68-F795-8538-9AB65A1FB4EA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614;p20">
                <a:extLst>
                  <a:ext uri="{FF2B5EF4-FFF2-40B4-BE49-F238E27FC236}">
                    <a16:creationId xmlns:a16="http://schemas.microsoft.com/office/drawing/2014/main" xmlns="" id="{017A4A36-F3B9-6130-4852-FC647CC517C3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615;p20">
              <a:extLst>
                <a:ext uri="{FF2B5EF4-FFF2-40B4-BE49-F238E27FC236}">
                  <a16:creationId xmlns:a16="http://schemas.microsoft.com/office/drawing/2014/main" xmlns="" id="{E94511B0-BFEE-4641-C338-7FCE2B8B9AF9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5" name="Google Shape;1616;p20">
                <a:extLst>
                  <a:ext uri="{FF2B5EF4-FFF2-40B4-BE49-F238E27FC236}">
                    <a16:creationId xmlns:a16="http://schemas.microsoft.com/office/drawing/2014/main" xmlns="" id="{05EBC019-123D-C11D-0B3B-6A1242CBB53B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617;p20">
                <a:extLst>
                  <a:ext uri="{FF2B5EF4-FFF2-40B4-BE49-F238E27FC236}">
                    <a16:creationId xmlns:a16="http://schemas.microsoft.com/office/drawing/2014/main" xmlns="" id="{C062D738-0065-24C3-8B15-4F678AFEF6BC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618;p20">
              <a:extLst>
                <a:ext uri="{FF2B5EF4-FFF2-40B4-BE49-F238E27FC236}">
                  <a16:creationId xmlns:a16="http://schemas.microsoft.com/office/drawing/2014/main" xmlns="" id="{97B2B30C-4A6A-B8E9-AC37-C8631BF2CCB1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" name="Google Shape;1619;p20">
                <a:extLst>
                  <a:ext uri="{FF2B5EF4-FFF2-40B4-BE49-F238E27FC236}">
                    <a16:creationId xmlns:a16="http://schemas.microsoft.com/office/drawing/2014/main" xmlns="" id="{15DA6624-84FA-BD6D-F84C-DB44D5FE3696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620;p20">
                <a:extLst>
                  <a:ext uri="{FF2B5EF4-FFF2-40B4-BE49-F238E27FC236}">
                    <a16:creationId xmlns:a16="http://schemas.microsoft.com/office/drawing/2014/main" xmlns="" id="{1C16D57F-FE2F-C115-0727-D0AA64BDE4C5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621;p20">
              <a:extLst>
                <a:ext uri="{FF2B5EF4-FFF2-40B4-BE49-F238E27FC236}">
                  <a16:creationId xmlns:a16="http://schemas.microsoft.com/office/drawing/2014/main" xmlns="" id="{DDEA1D4E-86F8-DD13-EFCA-48C081D33E8D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622;p20">
                <a:extLst>
                  <a:ext uri="{FF2B5EF4-FFF2-40B4-BE49-F238E27FC236}">
                    <a16:creationId xmlns:a16="http://schemas.microsoft.com/office/drawing/2014/main" xmlns="" id="{FFA4ED75-D4D9-E7BC-AF68-E76BA3B066F0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623;p20">
                <a:extLst>
                  <a:ext uri="{FF2B5EF4-FFF2-40B4-BE49-F238E27FC236}">
                    <a16:creationId xmlns:a16="http://schemas.microsoft.com/office/drawing/2014/main" xmlns="" id="{A0C8C929-A04A-3470-C7AE-E4A8B74B28AE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624;p20">
              <a:extLst>
                <a:ext uri="{FF2B5EF4-FFF2-40B4-BE49-F238E27FC236}">
                  <a16:creationId xmlns:a16="http://schemas.microsoft.com/office/drawing/2014/main" xmlns="" id="{5F2FE0E5-454D-8867-BB32-3E8AFE7DE531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625;p20">
              <a:extLst>
                <a:ext uri="{FF2B5EF4-FFF2-40B4-BE49-F238E27FC236}">
                  <a16:creationId xmlns:a16="http://schemas.microsoft.com/office/drawing/2014/main" xmlns="" id="{202791E4-B850-B7FF-46FD-0D635DC101A8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626;p20">
              <a:extLst>
                <a:ext uri="{FF2B5EF4-FFF2-40B4-BE49-F238E27FC236}">
                  <a16:creationId xmlns:a16="http://schemas.microsoft.com/office/drawing/2014/main" xmlns="" id="{6CC7307F-C5D2-85FB-1F09-448E193FE8B8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627;p20">
              <a:extLst>
                <a:ext uri="{FF2B5EF4-FFF2-40B4-BE49-F238E27FC236}">
                  <a16:creationId xmlns:a16="http://schemas.microsoft.com/office/drawing/2014/main" xmlns="" id="{7028C3E9-B5E1-729D-4025-7BE3B7031B35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628;p20">
              <a:extLst>
                <a:ext uri="{FF2B5EF4-FFF2-40B4-BE49-F238E27FC236}">
                  <a16:creationId xmlns:a16="http://schemas.microsoft.com/office/drawing/2014/main" xmlns="" id="{B140BC63-5B4A-FE4B-40F3-EC08547C7618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629;p20">
              <a:extLst>
                <a:ext uri="{FF2B5EF4-FFF2-40B4-BE49-F238E27FC236}">
                  <a16:creationId xmlns:a16="http://schemas.microsoft.com/office/drawing/2014/main" xmlns="" id="{C27B2E99-0530-DE7C-16FA-74C6C6C17F53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630;p20">
              <a:extLst>
                <a:ext uri="{FF2B5EF4-FFF2-40B4-BE49-F238E27FC236}">
                  <a16:creationId xmlns:a16="http://schemas.microsoft.com/office/drawing/2014/main" xmlns="" id="{C526C907-0EE4-7528-8521-74434213AF8D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31;p20">
              <a:extLst>
                <a:ext uri="{FF2B5EF4-FFF2-40B4-BE49-F238E27FC236}">
                  <a16:creationId xmlns:a16="http://schemas.microsoft.com/office/drawing/2014/main" xmlns="" id="{D7B99F14-EC0A-BDFA-BD5C-685FE733E9EE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32;p20">
              <a:extLst>
                <a:ext uri="{FF2B5EF4-FFF2-40B4-BE49-F238E27FC236}">
                  <a16:creationId xmlns:a16="http://schemas.microsoft.com/office/drawing/2014/main" xmlns="" id="{F46ADDC7-E237-75F7-94CB-3D750551BAF8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33;p20">
              <a:extLst>
                <a:ext uri="{FF2B5EF4-FFF2-40B4-BE49-F238E27FC236}">
                  <a16:creationId xmlns:a16="http://schemas.microsoft.com/office/drawing/2014/main" xmlns="" id="{941FE85B-60C7-A06C-3630-8A7993C76738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4;p20">
              <a:extLst>
                <a:ext uri="{FF2B5EF4-FFF2-40B4-BE49-F238E27FC236}">
                  <a16:creationId xmlns:a16="http://schemas.microsoft.com/office/drawing/2014/main" xmlns="" id="{61A7150B-1CF8-BB56-6F0A-F386CA3829FC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35;p20">
              <a:extLst>
                <a:ext uri="{FF2B5EF4-FFF2-40B4-BE49-F238E27FC236}">
                  <a16:creationId xmlns:a16="http://schemas.microsoft.com/office/drawing/2014/main" xmlns="" id="{2CDFE00F-B386-AF5B-672A-701E9C8F1846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36;p20">
              <a:extLst>
                <a:ext uri="{FF2B5EF4-FFF2-40B4-BE49-F238E27FC236}">
                  <a16:creationId xmlns:a16="http://schemas.microsoft.com/office/drawing/2014/main" xmlns="" id="{7E2BCA3A-A79E-DD34-02A8-60AA8C2CFB20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37;p20">
              <a:extLst>
                <a:ext uri="{FF2B5EF4-FFF2-40B4-BE49-F238E27FC236}">
                  <a16:creationId xmlns:a16="http://schemas.microsoft.com/office/drawing/2014/main" xmlns="" id="{04F6EE7D-1020-ECE6-6257-761A43EBE4EC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38;p20">
              <a:extLst>
                <a:ext uri="{FF2B5EF4-FFF2-40B4-BE49-F238E27FC236}">
                  <a16:creationId xmlns:a16="http://schemas.microsoft.com/office/drawing/2014/main" xmlns="" id="{840F07D0-4627-CAA7-F8DC-42DD6ED40120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39;p20">
              <a:extLst>
                <a:ext uri="{FF2B5EF4-FFF2-40B4-BE49-F238E27FC236}">
                  <a16:creationId xmlns:a16="http://schemas.microsoft.com/office/drawing/2014/main" xmlns="" id="{BA29A48E-FCB7-7E40-7BEC-50845AFD21CC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40;p20">
              <a:extLst>
                <a:ext uri="{FF2B5EF4-FFF2-40B4-BE49-F238E27FC236}">
                  <a16:creationId xmlns:a16="http://schemas.microsoft.com/office/drawing/2014/main" xmlns="" id="{0E5A12C6-4DE4-D4B9-414E-F11C93741D50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641;p20">
              <a:extLst>
                <a:ext uri="{FF2B5EF4-FFF2-40B4-BE49-F238E27FC236}">
                  <a16:creationId xmlns:a16="http://schemas.microsoft.com/office/drawing/2014/main" xmlns="" id="{E08CB5E2-1525-5405-10F1-7F7638F76663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642;p20">
              <a:extLst>
                <a:ext uri="{FF2B5EF4-FFF2-40B4-BE49-F238E27FC236}">
                  <a16:creationId xmlns:a16="http://schemas.microsoft.com/office/drawing/2014/main" xmlns="" id="{0B778F0F-CD4E-9C14-8087-78311C24CB2B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643;p20">
              <a:extLst>
                <a:ext uri="{FF2B5EF4-FFF2-40B4-BE49-F238E27FC236}">
                  <a16:creationId xmlns:a16="http://schemas.microsoft.com/office/drawing/2014/main" xmlns="" id="{DBB6992B-A485-C74D-5E17-DEDBD0877EF2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644;p20">
              <a:extLst>
                <a:ext uri="{FF2B5EF4-FFF2-40B4-BE49-F238E27FC236}">
                  <a16:creationId xmlns:a16="http://schemas.microsoft.com/office/drawing/2014/main" xmlns="" id="{40F033BC-25C8-266B-58C3-11798E621481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645;p20">
              <a:extLst>
                <a:ext uri="{FF2B5EF4-FFF2-40B4-BE49-F238E27FC236}">
                  <a16:creationId xmlns:a16="http://schemas.microsoft.com/office/drawing/2014/main" xmlns="" id="{55551C5B-FC39-3D91-1DDE-580DA4404898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646;p20">
              <a:extLst>
                <a:ext uri="{FF2B5EF4-FFF2-40B4-BE49-F238E27FC236}">
                  <a16:creationId xmlns:a16="http://schemas.microsoft.com/office/drawing/2014/main" xmlns="" id="{C74E2669-80E1-8E4B-B026-9F3A81CCD730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647;p20">
              <a:extLst>
                <a:ext uri="{FF2B5EF4-FFF2-40B4-BE49-F238E27FC236}">
                  <a16:creationId xmlns:a16="http://schemas.microsoft.com/office/drawing/2014/main" xmlns="" id="{10FE6A1D-AB88-2E95-7E55-D4F326CF1897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648;p20">
              <a:extLst>
                <a:ext uri="{FF2B5EF4-FFF2-40B4-BE49-F238E27FC236}">
                  <a16:creationId xmlns:a16="http://schemas.microsoft.com/office/drawing/2014/main" xmlns="" id="{8B96BD16-44A7-3196-7D98-8FA852C52D3B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649;p20">
              <a:extLst>
                <a:ext uri="{FF2B5EF4-FFF2-40B4-BE49-F238E27FC236}">
                  <a16:creationId xmlns:a16="http://schemas.microsoft.com/office/drawing/2014/main" xmlns="" id="{7FA18A99-0785-411B-D9AC-645B0DA53167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650;p20">
              <a:extLst>
                <a:ext uri="{FF2B5EF4-FFF2-40B4-BE49-F238E27FC236}">
                  <a16:creationId xmlns:a16="http://schemas.microsoft.com/office/drawing/2014/main" xmlns="" id="{CAE8A446-5AD9-845D-5050-4D0B5CEECDDA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651;p20">
              <a:extLst>
                <a:ext uri="{FF2B5EF4-FFF2-40B4-BE49-F238E27FC236}">
                  <a16:creationId xmlns:a16="http://schemas.microsoft.com/office/drawing/2014/main" xmlns="" id="{6DCA32E4-17AB-2F5A-838F-304195FC2500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652;p20">
              <a:extLst>
                <a:ext uri="{FF2B5EF4-FFF2-40B4-BE49-F238E27FC236}">
                  <a16:creationId xmlns:a16="http://schemas.microsoft.com/office/drawing/2014/main" xmlns="" id="{A7448709-617D-1F0B-877D-ECC557E5F93C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653;p20">
              <a:extLst>
                <a:ext uri="{FF2B5EF4-FFF2-40B4-BE49-F238E27FC236}">
                  <a16:creationId xmlns:a16="http://schemas.microsoft.com/office/drawing/2014/main" xmlns="" id="{00C8F8F0-16F3-BCD6-0E92-16A392399B75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654;p20">
              <a:extLst>
                <a:ext uri="{FF2B5EF4-FFF2-40B4-BE49-F238E27FC236}">
                  <a16:creationId xmlns:a16="http://schemas.microsoft.com/office/drawing/2014/main" xmlns="" id="{C09E7C54-BDF0-DF03-D563-C391FA13FF43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655;p20">
              <a:extLst>
                <a:ext uri="{FF2B5EF4-FFF2-40B4-BE49-F238E27FC236}">
                  <a16:creationId xmlns:a16="http://schemas.microsoft.com/office/drawing/2014/main" xmlns="" id="{515115A2-4EAB-D779-EB7C-155270FFD6F9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656;p20">
              <a:extLst>
                <a:ext uri="{FF2B5EF4-FFF2-40B4-BE49-F238E27FC236}">
                  <a16:creationId xmlns:a16="http://schemas.microsoft.com/office/drawing/2014/main" xmlns="" id="{A59C5F3E-7B5C-1650-F140-D5727FC1FDDA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657;p20">
              <a:extLst>
                <a:ext uri="{FF2B5EF4-FFF2-40B4-BE49-F238E27FC236}">
                  <a16:creationId xmlns:a16="http://schemas.microsoft.com/office/drawing/2014/main" xmlns="" id="{7E3B3330-9659-6D78-743E-9B55ED94A1A6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658;p20">
              <a:extLst>
                <a:ext uri="{FF2B5EF4-FFF2-40B4-BE49-F238E27FC236}">
                  <a16:creationId xmlns:a16="http://schemas.microsoft.com/office/drawing/2014/main" xmlns="" id="{115B50A9-DB50-4E69-516D-A8D830CA7246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659;p20">
              <a:extLst>
                <a:ext uri="{FF2B5EF4-FFF2-40B4-BE49-F238E27FC236}">
                  <a16:creationId xmlns:a16="http://schemas.microsoft.com/office/drawing/2014/main" xmlns="" id="{9EC43A45-2403-03D5-066D-70E4E5218CB6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660;p20">
              <a:extLst>
                <a:ext uri="{FF2B5EF4-FFF2-40B4-BE49-F238E27FC236}">
                  <a16:creationId xmlns:a16="http://schemas.microsoft.com/office/drawing/2014/main" xmlns="" id="{CBB2EF06-94FA-0E04-349A-FF4429C42E17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661;p20">
              <a:extLst>
                <a:ext uri="{FF2B5EF4-FFF2-40B4-BE49-F238E27FC236}">
                  <a16:creationId xmlns:a16="http://schemas.microsoft.com/office/drawing/2014/main" xmlns="" id="{947CBF84-D97A-5158-3627-7F10E4CC343B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662;p20">
              <a:extLst>
                <a:ext uri="{FF2B5EF4-FFF2-40B4-BE49-F238E27FC236}">
                  <a16:creationId xmlns:a16="http://schemas.microsoft.com/office/drawing/2014/main" xmlns="" id="{28A2AAC9-50FF-0C7C-F07B-F44C618272AA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663;p20">
              <a:extLst>
                <a:ext uri="{FF2B5EF4-FFF2-40B4-BE49-F238E27FC236}">
                  <a16:creationId xmlns:a16="http://schemas.microsoft.com/office/drawing/2014/main" xmlns="" id="{A2FC1047-65BB-8C0B-46ED-6BFDBF58A7D3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664;p20">
              <a:extLst>
                <a:ext uri="{FF2B5EF4-FFF2-40B4-BE49-F238E27FC236}">
                  <a16:creationId xmlns:a16="http://schemas.microsoft.com/office/drawing/2014/main" xmlns="" id="{160B89EC-B6A6-3551-213D-A906CBE2E045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665;p20">
              <a:extLst>
                <a:ext uri="{FF2B5EF4-FFF2-40B4-BE49-F238E27FC236}">
                  <a16:creationId xmlns:a16="http://schemas.microsoft.com/office/drawing/2014/main" xmlns="" id="{CF9D179A-00B4-884A-79D9-BED1CEB61A53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666;p20">
              <a:extLst>
                <a:ext uri="{FF2B5EF4-FFF2-40B4-BE49-F238E27FC236}">
                  <a16:creationId xmlns:a16="http://schemas.microsoft.com/office/drawing/2014/main" xmlns="" id="{07F282ED-2984-FEB9-0D6E-CCF5E782130C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667;p20">
              <a:extLst>
                <a:ext uri="{FF2B5EF4-FFF2-40B4-BE49-F238E27FC236}">
                  <a16:creationId xmlns:a16="http://schemas.microsoft.com/office/drawing/2014/main" xmlns="" id="{C0C74E67-71DB-C31B-4647-D69C448F4EED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668;p20">
              <a:extLst>
                <a:ext uri="{FF2B5EF4-FFF2-40B4-BE49-F238E27FC236}">
                  <a16:creationId xmlns:a16="http://schemas.microsoft.com/office/drawing/2014/main" xmlns="" id="{2359E6DD-5C8D-CADC-A48E-0053CA7CDBC6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669;p20">
              <a:extLst>
                <a:ext uri="{FF2B5EF4-FFF2-40B4-BE49-F238E27FC236}">
                  <a16:creationId xmlns:a16="http://schemas.microsoft.com/office/drawing/2014/main" xmlns="" id="{074F3270-3032-4AF5-15D9-8A3403D9C205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670;p20">
              <a:extLst>
                <a:ext uri="{FF2B5EF4-FFF2-40B4-BE49-F238E27FC236}">
                  <a16:creationId xmlns:a16="http://schemas.microsoft.com/office/drawing/2014/main" xmlns="" id="{B61BAE4E-B55A-F346-5175-71A563E7180F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1671;p20">
              <a:extLst>
                <a:ext uri="{FF2B5EF4-FFF2-40B4-BE49-F238E27FC236}">
                  <a16:creationId xmlns:a16="http://schemas.microsoft.com/office/drawing/2014/main" xmlns="" id="{C21D7357-58AA-E96D-0A91-31F72567377C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1672;p20">
              <a:extLst>
                <a:ext uri="{FF2B5EF4-FFF2-40B4-BE49-F238E27FC236}">
                  <a16:creationId xmlns:a16="http://schemas.microsoft.com/office/drawing/2014/main" xmlns="" id="{284EB0D7-87E2-A862-1403-E1775DA3CB54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1673;p20">
              <a:extLst>
                <a:ext uri="{FF2B5EF4-FFF2-40B4-BE49-F238E27FC236}">
                  <a16:creationId xmlns:a16="http://schemas.microsoft.com/office/drawing/2014/main" xmlns="" id="{FEB5C116-D678-5F43-DE06-71E7BDFB11E3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1674;p20">
              <a:extLst>
                <a:ext uri="{FF2B5EF4-FFF2-40B4-BE49-F238E27FC236}">
                  <a16:creationId xmlns:a16="http://schemas.microsoft.com/office/drawing/2014/main" xmlns="" id="{8048066A-38A7-985F-A872-8B46C75CC821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1675;p20">
              <a:extLst>
                <a:ext uri="{FF2B5EF4-FFF2-40B4-BE49-F238E27FC236}">
                  <a16:creationId xmlns:a16="http://schemas.microsoft.com/office/drawing/2014/main" xmlns="" id="{25BF454C-7B53-AE20-2F33-C17B281D4E69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1676;p20">
              <a:extLst>
                <a:ext uri="{FF2B5EF4-FFF2-40B4-BE49-F238E27FC236}">
                  <a16:creationId xmlns:a16="http://schemas.microsoft.com/office/drawing/2014/main" xmlns="" id="{BE578159-5888-32CD-56E4-8BDCA5892103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6" name="Google Shape;1680;p20">
              <a:extLst>
                <a:ext uri="{FF2B5EF4-FFF2-40B4-BE49-F238E27FC236}">
                  <a16:creationId xmlns:a16="http://schemas.microsoft.com/office/drawing/2014/main" xmlns="" id="{DA9EE871-AFDC-EC93-4113-80282D4E8D52}"/>
                </a:ext>
              </a:extLst>
            </p:cNvPr>
            <p:cNvGrpSpPr/>
            <p:nvPr userDrawn="1"/>
          </p:nvGrpSpPr>
          <p:grpSpPr>
            <a:xfrm>
              <a:off x="7658900" y="2949438"/>
              <a:ext cx="444275" cy="398525"/>
              <a:chOff x="2495125" y="2142250"/>
              <a:chExt cx="444275" cy="398525"/>
            </a:xfrm>
          </p:grpSpPr>
          <p:sp>
            <p:nvSpPr>
              <p:cNvPr id="207" name="Google Shape;1681;p20">
                <a:extLst>
                  <a:ext uri="{FF2B5EF4-FFF2-40B4-BE49-F238E27FC236}">
                    <a16:creationId xmlns:a16="http://schemas.microsoft.com/office/drawing/2014/main" xmlns="" id="{73AF04AF-B566-94AE-775F-DAA5276243EE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82;p20">
                <a:extLst>
                  <a:ext uri="{FF2B5EF4-FFF2-40B4-BE49-F238E27FC236}">
                    <a16:creationId xmlns:a16="http://schemas.microsoft.com/office/drawing/2014/main" xmlns="" id="{136BA162-98FD-46B1-4D65-91055FA35F6D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" name="Google Shape;1683;p20">
              <a:extLst>
                <a:ext uri="{FF2B5EF4-FFF2-40B4-BE49-F238E27FC236}">
                  <a16:creationId xmlns:a16="http://schemas.microsoft.com/office/drawing/2014/main" xmlns="" id="{E44D01AC-ECEC-BD60-03E1-C1538EF624B5}"/>
                </a:ext>
              </a:extLst>
            </p:cNvPr>
            <p:cNvGrpSpPr/>
            <p:nvPr userDrawn="1"/>
          </p:nvGrpSpPr>
          <p:grpSpPr>
            <a:xfrm>
              <a:off x="1018050" y="1506975"/>
              <a:ext cx="291375" cy="281375"/>
              <a:chOff x="3243875" y="2372825"/>
              <a:chExt cx="291375" cy="281375"/>
            </a:xfrm>
          </p:grpSpPr>
          <p:sp>
            <p:nvSpPr>
              <p:cNvPr id="210" name="Google Shape;1684;p20">
                <a:extLst>
                  <a:ext uri="{FF2B5EF4-FFF2-40B4-BE49-F238E27FC236}">
                    <a16:creationId xmlns:a16="http://schemas.microsoft.com/office/drawing/2014/main" xmlns="" id="{D8EAD44C-57FE-A005-D09C-8904633BC62D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85;p20">
                <a:extLst>
                  <a:ext uri="{FF2B5EF4-FFF2-40B4-BE49-F238E27FC236}">
                    <a16:creationId xmlns:a16="http://schemas.microsoft.com/office/drawing/2014/main" xmlns="" id="{02F61E50-646E-4CCD-E5EF-6CF9620D59D9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86;p20">
                <a:extLst>
                  <a:ext uri="{FF2B5EF4-FFF2-40B4-BE49-F238E27FC236}">
                    <a16:creationId xmlns:a16="http://schemas.microsoft.com/office/drawing/2014/main" xmlns="" id="{9B536DDA-5FF0-7F56-F135-DD4804378DB6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87;p20">
                <a:extLst>
                  <a:ext uri="{FF2B5EF4-FFF2-40B4-BE49-F238E27FC236}">
                    <a16:creationId xmlns:a16="http://schemas.microsoft.com/office/drawing/2014/main" xmlns="" id="{A3926C89-81C0-3617-875F-BFE679873730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88;p20">
                <a:extLst>
                  <a:ext uri="{FF2B5EF4-FFF2-40B4-BE49-F238E27FC236}">
                    <a16:creationId xmlns:a16="http://schemas.microsoft.com/office/drawing/2014/main" xmlns="" id="{B2286216-6213-D84A-71DC-071FFA50B749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89;p20">
                <a:extLst>
                  <a:ext uri="{FF2B5EF4-FFF2-40B4-BE49-F238E27FC236}">
                    <a16:creationId xmlns:a16="http://schemas.microsoft.com/office/drawing/2014/main" xmlns="" id="{C07B56B6-EA53-CAE7-21A2-20F875190F99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90;p20">
                <a:extLst>
                  <a:ext uri="{FF2B5EF4-FFF2-40B4-BE49-F238E27FC236}">
                    <a16:creationId xmlns:a16="http://schemas.microsoft.com/office/drawing/2014/main" xmlns="" id="{10D66DDB-B933-081D-984C-53F833755772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91;p20">
                <a:extLst>
                  <a:ext uri="{FF2B5EF4-FFF2-40B4-BE49-F238E27FC236}">
                    <a16:creationId xmlns:a16="http://schemas.microsoft.com/office/drawing/2014/main" xmlns="" id="{D145BD12-1182-1BD0-F05A-D2CD536CA346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92;p20">
                <a:extLst>
                  <a:ext uri="{FF2B5EF4-FFF2-40B4-BE49-F238E27FC236}">
                    <a16:creationId xmlns:a16="http://schemas.microsoft.com/office/drawing/2014/main" xmlns="" id="{E4826B92-9894-AD87-83BC-D84CAFD8C240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1693;p20">
                <a:extLst>
                  <a:ext uri="{FF2B5EF4-FFF2-40B4-BE49-F238E27FC236}">
                    <a16:creationId xmlns:a16="http://schemas.microsoft.com/office/drawing/2014/main" xmlns="" id="{F1F9EA1B-BB7E-5724-B1E9-885172806483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1694;p20">
              <a:extLst>
                <a:ext uri="{FF2B5EF4-FFF2-40B4-BE49-F238E27FC236}">
                  <a16:creationId xmlns:a16="http://schemas.microsoft.com/office/drawing/2014/main" xmlns="" id="{CEC9AF3B-7599-4F85-8791-2717F8A3B751}"/>
                </a:ext>
              </a:extLst>
            </p:cNvPr>
            <p:cNvGrpSpPr/>
            <p:nvPr userDrawn="1"/>
          </p:nvGrpSpPr>
          <p:grpSpPr>
            <a:xfrm>
              <a:off x="2071475" y="615963"/>
              <a:ext cx="166675" cy="168575"/>
              <a:chOff x="4954425" y="2036375"/>
              <a:chExt cx="166675" cy="168575"/>
            </a:xfrm>
          </p:grpSpPr>
          <p:sp>
            <p:nvSpPr>
              <p:cNvPr id="221" name="Google Shape;1695;p20">
                <a:extLst>
                  <a:ext uri="{FF2B5EF4-FFF2-40B4-BE49-F238E27FC236}">
                    <a16:creationId xmlns:a16="http://schemas.microsoft.com/office/drawing/2014/main" xmlns="" id="{967388F2-DD97-2CC4-E4DF-3913CFAEB756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696;p20">
                <a:extLst>
                  <a:ext uri="{FF2B5EF4-FFF2-40B4-BE49-F238E27FC236}">
                    <a16:creationId xmlns:a16="http://schemas.microsoft.com/office/drawing/2014/main" xmlns="" id="{355AC182-A661-ADDE-3B5B-B88ADCBC55E5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3" name="Google Shape;1697;p20">
              <a:extLst>
                <a:ext uri="{FF2B5EF4-FFF2-40B4-BE49-F238E27FC236}">
                  <a16:creationId xmlns:a16="http://schemas.microsoft.com/office/drawing/2014/main" xmlns="" id="{575E42AB-9263-FCE5-0614-66532E082F1E}"/>
                </a:ext>
              </a:extLst>
            </p:cNvPr>
            <p:cNvSpPr/>
            <p:nvPr userDrawn="1"/>
          </p:nvSpPr>
          <p:spPr>
            <a:xfrm>
              <a:off x="7006975" y="659650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0"/>
                  </a:moveTo>
                  <a:cubicBezTo>
                    <a:pt x="255" y="0"/>
                    <a:pt x="1" y="2834"/>
                    <a:pt x="2006" y="3221"/>
                  </a:cubicBezTo>
                  <a:cubicBezTo>
                    <a:pt x="2122" y="3239"/>
                    <a:pt x="2233" y="3247"/>
                    <a:pt x="2340" y="3247"/>
                  </a:cubicBezTo>
                  <a:cubicBezTo>
                    <a:pt x="4296" y="3247"/>
                    <a:pt x="4764" y="345"/>
                    <a:pt x="2483" y="12"/>
                  </a:cubicBezTo>
                  <a:cubicBezTo>
                    <a:pt x="2404" y="4"/>
                    <a:pt x="2327" y="0"/>
                    <a:pt x="2253" y="0"/>
                  </a:cubicBezTo>
                  <a:close/>
                </a:path>
              </a:pathLst>
            </a:custGeom>
            <a:solidFill>
              <a:srgbClr val="85A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1698;p20">
              <a:extLst>
                <a:ext uri="{FF2B5EF4-FFF2-40B4-BE49-F238E27FC236}">
                  <a16:creationId xmlns:a16="http://schemas.microsoft.com/office/drawing/2014/main" xmlns="" id="{BD49CDE4-0D6A-A65B-F1CC-809D470FDBF7}"/>
                </a:ext>
              </a:extLst>
            </p:cNvPr>
            <p:cNvSpPr/>
            <p:nvPr userDrawn="1"/>
          </p:nvSpPr>
          <p:spPr>
            <a:xfrm>
              <a:off x="1821125" y="128462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1699;p20">
              <a:extLst>
                <a:ext uri="{FF2B5EF4-FFF2-40B4-BE49-F238E27FC236}">
                  <a16:creationId xmlns:a16="http://schemas.microsoft.com/office/drawing/2014/main" xmlns="" id="{BE6EE467-8886-540C-81BA-D9472DDEE39F}"/>
                </a:ext>
              </a:extLst>
            </p:cNvPr>
            <p:cNvSpPr/>
            <p:nvPr userDrawn="1"/>
          </p:nvSpPr>
          <p:spPr>
            <a:xfrm>
              <a:off x="1018050" y="1000650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1700;p20">
              <a:extLst>
                <a:ext uri="{FF2B5EF4-FFF2-40B4-BE49-F238E27FC236}">
                  <a16:creationId xmlns:a16="http://schemas.microsoft.com/office/drawing/2014/main" xmlns="" id="{840D9402-826B-DD9F-BEF4-0125FFCEAFDF}"/>
                </a:ext>
              </a:extLst>
            </p:cNvPr>
            <p:cNvSpPr/>
            <p:nvPr userDrawn="1"/>
          </p:nvSpPr>
          <p:spPr>
            <a:xfrm>
              <a:off x="7527700" y="4181913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1701;p20">
              <a:extLst>
                <a:ext uri="{FF2B5EF4-FFF2-40B4-BE49-F238E27FC236}">
                  <a16:creationId xmlns:a16="http://schemas.microsoft.com/office/drawing/2014/main" xmlns="" id="{8AA92DD1-0857-2889-9CBD-D53F14060360}"/>
                </a:ext>
              </a:extLst>
            </p:cNvPr>
            <p:cNvSpPr/>
            <p:nvPr userDrawn="1"/>
          </p:nvSpPr>
          <p:spPr>
            <a:xfrm>
              <a:off x="1104175" y="37090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" name="Google Shape;1702;p20">
              <a:extLst>
                <a:ext uri="{FF2B5EF4-FFF2-40B4-BE49-F238E27FC236}">
                  <a16:creationId xmlns:a16="http://schemas.microsoft.com/office/drawing/2014/main" xmlns="" id="{B4CF22A6-666E-972B-EA92-7D2751F06F0A}"/>
                </a:ext>
              </a:extLst>
            </p:cNvPr>
            <p:cNvGrpSpPr/>
            <p:nvPr userDrawn="1"/>
          </p:nvGrpSpPr>
          <p:grpSpPr>
            <a:xfrm>
              <a:off x="1529750" y="4285375"/>
              <a:ext cx="291375" cy="281375"/>
              <a:chOff x="3243875" y="2372825"/>
              <a:chExt cx="291375" cy="281375"/>
            </a:xfrm>
          </p:grpSpPr>
          <p:sp>
            <p:nvSpPr>
              <p:cNvPr id="229" name="Google Shape;1703;p20">
                <a:extLst>
                  <a:ext uri="{FF2B5EF4-FFF2-40B4-BE49-F238E27FC236}">
                    <a16:creationId xmlns:a16="http://schemas.microsoft.com/office/drawing/2014/main" xmlns="" id="{B87FA07D-3334-B96E-34A6-652A12ECD80A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704;p20">
                <a:extLst>
                  <a:ext uri="{FF2B5EF4-FFF2-40B4-BE49-F238E27FC236}">
                    <a16:creationId xmlns:a16="http://schemas.microsoft.com/office/drawing/2014/main" xmlns="" id="{4977C5A0-A12B-0646-104D-0FA291228F95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705;p20">
                <a:extLst>
                  <a:ext uri="{FF2B5EF4-FFF2-40B4-BE49-F238E27FC236}">
                    <a16:creationId xmlns:a16="http://schemas.microsoft.com/office/drawing/2014/main" xmlns="" id="{B21BDEBF-5A29-6ED0-0B8C-54DB0DB39DCF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1706;p20">
                <a:extLst>
                  <a:ext uri="{FF2B5EF4-FFF2-40B4-BE49-F238E27FC236}">
                    <a16:creationId xmlns:a16="http://schemas.microsoft.com/office/drawing/2014/main" xmlns="" id="{F67B2938-A1CA-03E7-DD19-09CF36A33442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1707;p20">
                <a:extLst>
                  <a:ext uri="{FF2B5EF4-FFF2-40B4-BE49-F238E27FC236}">
                    <a16:creationId xmlns:a16="http://schemas.microsoft.com/office/drawing/2014/main" xmlns="" id="{859CBFCD-1979-AA87-6268-840E3B074705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1708;p20">
                <a:extLst>
                  <a:ext uri="{FF2B5EF4-FFF2-40B4-BE49-F238E27FC236}">
                    <a16:creationId xmlns:a16="http://schemas.microsoft.com/office/drawing/2014/main" xmlns="" id="{57A661F8-40FB-191E-30A4-D4966137313B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1709;p20">
                <a:extLst>
                  <a:ext uri="{FF2B5EF4-FFF2-40B4-BE49-F238E27FC236}">
                    <a16:creationId xmlns:a16="http://schemas.microsoft.com/office/drawing/2014/main" xmlns="" id="{9A5E602C-06F1-BA72-50CE-553292D9A375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1710;p20">
                <a:extLst>
                  <a:ext uri="{FF2B5EF4-FFF2-40B4-BE49-F238E27FC236}">
                    <a16:creationId xmlns:a16="http://schemas.microsoft.com/office/drawing/2014/main" xmlns="" id="{CF2E9CE6-73AC-17AE-7B1E-07ECF178EB7F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1711;p20">
                <a:extLst>
                  <a:ext uri="{FF2B5EF4-FFF2-40B4-BE49-F238E27FC236}">
                    <a16:creationId xmlns:a16="http://schemas.microsoft.com/office/drawing/2014/main" xmlns="" id="{74074357-5DFA-4241-C971-DF0AB6199F66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1712;p20">
                <a:extLst>
                  <a:ext uri="{FF2B5EF4-FFF2-40B4-BE49-F238E27FC236}">
                    <a16:creationId xmlns:a16="http://schemas.microsoft.com/office/drawing/2014/main" xmlns="" id="{76F9DDED-B716-60D3-B436-C0D104CE106A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1713;p20">
              <a:extLst>
                <a:ext uri="{FF2B5EF4-FFF2-40B4-BE49-F238E27FC236}">
                  <a16:creationId xmlns:a16="http://schemas.microsoft.com/office/drawing/2014/main" xmlns="" id="{CB272606-4319-AEAC-D674-475F7C6A6609}"/>
                </a:ext>
              </a:extLst>
            </p:cNvPr>
            <p:cNvGrpSpPr/>
            <p:nvPr userDrawn="1"/>
          </p:nvGrpSpPr>
          <p:grpSpPr>
            <a:xfrm>
              <a:off x="1254238" y="2592525"/>
              <a:ext cx="444275" cy="398525"/>
              <a:chOff x="2495125" y="2142250"/>
              <a:chExt cx="444275" cy="398525"/>
            </a:xfrm>
          </p:grpSpPr>
          <p:sp>
            <p:nvSpPr>
              <p:cNvPr id="240" name="Google Shape;1714;p20">
                <a:extLst>
                  <a:ext uri="{FF2B5EF4-FFF2-40B4-BE49-F238E27FC236}">
                    <a16:creationId xmlns:a16="http://schemas.microsoft.com/office/drawing/2014/main" xmlns="" id="{66E5A3CA-8B6A-796E-1E21-AF57A12A65C7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715;p20">
                <a:extLst>
                  <a:ext uri="{FF2B5EF4-FFF2-40B4-BE49-F238E27FC236}">
                    <a16:creationId xmlns:a16="http://schemas.microsoft.com/office/drawing/2014/main" xmlns="" id="{B77C08A2-0F93-BF7E-F475-A217A4DB058C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1716;p20">
              <a:extLst>
                <a:ext uri="{FF2B5EF4-FFF2-40B4-BE49-F238E27FC236}">
                  <a16:creationId xmlns:a16="http://schemas.microsoft.com/office/drawing/2014/main" xmlns="" id="{36D86A02-DD9A-82B8-E93C-AB2DEE3C1AE9}"/>
                </a:ext>
              </a:extLst>
            </p:cNvPr>
            <p:cNvGrpSpPr/>
            <p:nvPr userDrawn="1"/>
          </p:nvGrpSpPr>
          <p:grpSpPr>
            <a:xfrm>
              <a:off x="6975800" y="4368950"/>
              <a:ext cx="291375" cy="281375"/>
              <a:chOff x="3243875" y="2372825"/>
              <a:chExt cx="291375" cy="281375"/>
            </a:xfrm>
          </p:grpSpPr>
          <p:sp>
            <p:nvSpPr>
              <p:cNvPr id="243" name="Google Shape;1717;p20">
                <a:extLst>
                  <a:ext uri="{FF2B5EF4-FFF2-40B4-BE49-F238E27FC236}">
                    <a16:creationId xmlns:a16="http://schemas.microsoft.com/office/drawing/2014/main" xmlns="" id="{7D724311-D75A-F609-3B5D-7E766E367661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718;p20">
                <a:extLst>
                  <a:ext uri="{FF2B5EF4-FFF2-40B4-BE49-F238E27FC236}">
                    <a16:creationId xmlns:a16="http://schemas.microsoft.com/office/drawing/2014/main" xmlns="" id="{D88A3B22-E346-96C5-9799-659172D43BF3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719;p20">
                <a:extLst>
                  <a:ext uri="{FF2B5EF4-FFF2-40B4-BE49-F238E27FC236}">
                    <a16:creationId xmlns:a16="http://schemas.microsoft.com/office/drawing/2014/main" xmlns="" id="{61B7E228-B8D3-D699-C516-87EF1E0EA57E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720;p20">
                <a:extLst>
                  <a:ext uri="{FF2B5EF4-FFF2-40B4-BE49-F238E27FC236}">
                    <a16:creationId xmlns:a16="http://schemas.microsoft.com/office/drawing/2014/main" xmlns="" id="{59700D46-25F9-221A-24D8-C6576D225263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721;p20">
                <a:extLst>
                  <a:ext uri="{FF2B5EF4-FFF2-40B4-BE49-F238E27FC236}">
                    <a16:creationId xmlns:a16="http://schemas.microsoft.com/office/drawing/2014/main" xmlns="" id="{6899222B-ED45-49F3-EB3E-F5EEFDAA1DDB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722;p20">
                <a:extLst>
                  <a:ext uri="{FF2B5EF4-FFF2-40B4-BE49-F238E27FC236}">
                    <a16:creationId xmlns:a16="http://schemas.microsoft.com/office/drawing/2014/main" xmlns="" id="{DB5F3D8B-99DD-0767-5FC1-A1FF2663668B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723;p20">
                <a:extLst>
                  <a:ext uri="{FF2B5EF4-FFF2-40B4-BE49-F238E27FC236}">
                    <a16:creationId xmlns:a16="http://schemas.microsoft.com/office/drawing/2014/main" xmlns="" id="{3761EE5C-8949-1663-F60B-2DBE083C09AB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724;p20">
                <a:extLst>
                  <a:ext uri="{FF2B5EF4-FFF2-40B4-BE49-F238E27FC236}">
                    <a16:creationId xmlns:a16="http://schemas.microsoft.com/office/drawing/2014/main" xmlns="" id="{7DDAD8F5-BE88-66AA-7944-6FB15D1E706A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1725;p20">
                <a:extLst>
                  <a:ext uri="{FF2B5EF4-FFF2-40B4-BE49-F238E27FC236}">
                    <a16:creationId xmlns:a16="http://schemas.microsoft.com/office/drawing/2014/main" xmlns="" id="{710E7913-DE80-31C4-35EB-38BA77C6AB1A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1726;p20">
                <a:extLst>
                  <a:ext uri="{FF2B5EF4-FFF2-40B4-BE49-F238E27FC236}">
                    <a16:creationId xmlns:a16="http://schemas.microsoft.com/office/drawing/2014/main" xmlns="" id="{96E49897-4988-FC02-FEAD-ACADC2DE503B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" name="Google Shape;1727;p20">
              <a:extLst>
                <a:ext uri="{FF2B5EF4-FFF2-40B4-BE49-F238E27FC236}">
                  <a16:creationId xmlns:a16="http://schemas.microsoft.com/office/drawing/2014/main" xmlns="" id="{24EFADB8-483A-9215-0B8C-1F13ACB813C0}"/>
                </a:ext>
              </a:extLst>
            </p:cNvPr>
            <p:cNvGrpSpPr/>
            <p:nvPr userDrawn="1"/>
          </p:nvGrpSpPr>
          <p:grpSpPr>
            <a:xfrm>
              <a:off x="7185250" y="2202150"/>
              <a:ext cx="166675" cy="168575"/>
              <a:chOff x="4954425" y="2036375"/>
              <a:chExt cx="166675" cy="168575"/>
            </a:xfrm>
          </p:grpSpPr>
          <p:sp>
            <p:nvSpPr>
              <p:cNvPr id="254" name="Google Shape;1728;p20">
                <a:extLst>
                  <a:ext uri="{FF2B5EF4-FFF2-40B4-BE49-F238E27FC236}">
                    <a16:creationId xmlns:a16="http://schemas.microsoft.com/office/drawing/2014/main" xmlns="" id="{8C7071D7-DED7-F03F-BBBD-C24991C0B7C7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1729;p20">
                <a:extLst>
                  <a:ext uri="{FF2B5EF4-FFF2-40B4-BE49-F238E27FC236}">
                    <a16:creationId xmlns:a16="http://schemas.microsoft.com/office/drawing/2014/main" xmlns="" id="{EE285466-1FE9-F1C2-D4BE-09E0D4C24DF5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1730;p20">
              <a:extLst>
                <a:ext uri="{FF2B5EF4-FFF2-40B4-BE49-F238E27FC236}">
                  <a16:creationId xmlns:a16="http://schemas.microsoft.com/office/drawing/2014/main" xmlns="" id="{B5733391-CF85-1DB3-9F55-6F5DA6F3DB69}"/>
                </a:ext>
              </a:extLst>
            </p:cNvPr>
            <p:cNvGrpSpPr/>
            <p:nvPr userDrawn="1"/>
          </p:nvGrpSpPr>
          <p:grpSpPr>
            <a:xfrm>
              <a:off x="7658888" y="1125963"/>
              <a:ext cx="444275" cy="398525"/>
              <a:chOff x="2495125" y="2142250"/>
              <a:chExt cx="444275" cy="398525"/>
            </a:xfrm>
          </p:grpSpPr>
          <p:sp>
            <p:nvSpPr>
              <p:cNvPr id="257" name="Google Shape;1731;p20">
                <a:extLst>
                  <a:ext uri="{FF2B5EF4-FFF2-40B4-BE49-F238E27FC236}">
                    <a16:creationId xmlns:a16="http://schemas.microsoft.com/office/drawing/2014/main" xmlns="" id="{1AC37B27-42EA-6F78-756C-AD159BF206B9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1732;p20">
                <a:extLst>
                  <a:ext uri="{FF2B5EF4-FFF2-40B4-BE49-F238E27FC236}">
                    <a16:creationId xmlns:a16="http://schemas.microsoft.com/office/drawing/2014/main" xmlns="" id="{5F7E841C-4022-BEFF-10B4-127B6407739A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7390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Nhóm 197">
            <a:extLst>
              <a:ext uri="{FF2B5EF4-FFF2-40B4-BE49-F238E27FC236}">
                <a16:creationId xmlns:a16="http://schemas.microsoft.com/office/drawing/2014/main" xmlns="" id="{B8C96489-DDBD-58AE-FA9F-0C40F2EA75D9}"/>
              </a:ext>
            </a:extLst>
          </p:cNvPr>
          <p:cNvGrpSpPr/>
          <p:nvPr userDrawn="1"/>
        </p:nvGrpSpPr>
        <p:grpSpPr>
          <a:xfrm>
            <a:off x="384353" y="219518"/>
            <a:ext cx="11423295" cy="6430381"/>
            <a:chOff x="281025" y="219519"/>
            <a:chExt cx="8633734" cy="4860086"/>
          </a:xfrm>
        </p:grpSpPr>
        <p:sp>
          <p:nvSpPr>
            <p:cNvPr id="103" name="Google Shape;1002;p14">
              <a:extLst>
                <a:ext uri="{FF2B5EF4-FFF2-40B4-BE49-F238E27FC236}">
                  <a16:creationId xmlns:a16="http://schemas.microsoft.com/office/drawing/2014/main" xmlns="" id="{3BC97222-4759-90F0-693C-00D943D2A8AD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03;p14">
              <a:extLst>
                <a:ext uri="{FF2B5EF4-FFF2-40B4-BE49-F238E27FC236}">
                  <a16:creationId xmlns:a16="http://schemas.microsoft.com/office/drawing/2014/main" xmlns="" id="{4F290949-A53D-67E9-F60F-E6596D59C227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" name="Google Shape;1004;p14">
              <a:extLst>
                <a:ext uri="{FF2B5EF4-FFF2-40B4-BE49-F238E27FC236}">
                  <a16:creationId xmlns:a16="http://schemas.microsoft.com/office/drawing/2014/main" xmlns="" id="{3F22B125-8005-D501-9C41-74018E4415C5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6" name="Google Shape;1005;p14">
                <a:extLst>
                  <a:ext uri="{FF2B5EF4-FFF2-40B4-BE49-F238E27FC236}">
                    <a16:creationId xmlns:a16="http://schemas.microsoft.com/office/drawing/2014/main" xmlns="" id="{E941FF00-55DD-6B23-2524-8EFD402F914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06;p14">
                <a:extLst>
                  <a:ext uri="{FF2B5EF4-FFF2-40B4-BE49-F238E27FC236}">
                    <a16:creationId xmlns:a16="http://schemas.microsoft.com/office/drawing/2014/main" xmlns="" id="{4F26277A-727F-F1CC-64A2-CE1FC0C53A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Google Shape;1007;p14">
              <a:extLst>
                <a:ext uri="{FF2B5EF4-FFF2-40B4-BE49-F238E27FC236}">
                  <a16:creationId xmlns:a16="http://schemas.microsoft.com/office/drawing/2014/main" xmlns="" id="{C832BCA0-3ACF-4068-70E7-B5B29A99F235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" name="Google Shape;1008;p14">
                <a:extLst>
                  <a:ext uri="{FF2B5EF4-FFF2-40B4-BE49-F238E27FC236}">
                    <a16:creationId xmlns:a16="http://schemas.microsoft.com/office/drawing/2014/main" xmlns="" id="{58321A51-295C-4157-9E9D-57922E931E4D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009;p14">
                <a:extLst>
                  <a:ext uri="{FF2B5EF4-FFF2-40B4-BE49-F238E27FC236}">
                    <a16:creationId xmlns:a16="http://schemas.microsoft.com/office/drawing/2014/main" xmlns="" id="{047150CC-E3FA-280C-0CE3-D4DF6F44B9BD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010;p14">
              <a:extLst>
                <a:ext uri="{FF2B5EF4-FFF2-40B4-BE49-F238E27FC236}">
                  <a16:creationId xmlns:a16="http://schemas.microsoft.com/office/drawing/2014/main" xmlns="" id="{66E6BB2E-10A8-44A5-1B09-F250D884DCD6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2" name="Google Shape;1011;p14">
                <a:extLst>
                  <a:ext uri="{FF2B5EF4-FFF2-40B4-BE49-F238E27FC236}">
                    <a16:creationId xmlns:a16="http://schemas.microsoft.com/office/drawing/2014/main" xmlns="" id="{4E659281-2A8A-B524-4E7C-1C2200F7DAAF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012;p14">
                <a:extLst>
                  <a:ext uri="{FF2B5EF4-FFF2-40B4-BE49-F238E27FC236}">
                    <a16:creationId xmlns:a16="http://schemas.microsoft.com/office/drawing/2014/main" xmlns="" id="{C258DC43-2884-2E58-1E6D-22647DFBB883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013;p14">
              <a:extLst>
                <a:ext uri="{FF2B5EF4-FFF2-40B4-BE49-F238E27FC236}">
                  <a16:creationId xmlns:a16="http://schemas.microsoft.com/office/drawing/2014/main" xmlns="" id="{3EEC4B8A-D999-C6AA-F343-F0FAC8A42DAA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5" name="Google Shape;1014;p14">
                <a:extLst>
                  <a:ext uri="{FF2B5EF4-FFF2-40B4-BE49-F238E27FC236}">
                    <a16:creationId xmlns:a16="http://schemas.microsoft.com/office/drawing/2014/main" xmlns="" id="{98B436BD-271B-B128-0E44-2D3F0C2D633D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015;p14">
                <a:extLst>
                  <a:ext uri="{FF2B5EF4-FFF2-40B4-BE49-F238E27FC236}">
                    <a16:creationId xmlns:a16="http://schemas.microsoft.com/office/drawing/2014/main" xmlns="" id="{E97D1F64-F62C-DC52-56DA-21330A5C54B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016;p14">
              <a:extLst>
                <a:ext uri="{FF2B5EF4-FFF2-40B4-BE49-F238E27FC236}">
                  <a16:creationId xmlns:a16="http://schemas.microsoft.com/office/drawing/2014/main" xmlns="" id="{08962003-901B-31E9-1F13-B16158971C2B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8" name="Google Shape;1017;p14">
                <a:extLst>
                  <a:ext uri="{FF2B5EF4-FFF2-40B4-BE49-F238E27FC236}">
                    <a16:creationId xmlns:a16="http://schemas.microsoft.com/office/drawing/2014/main" xmlns="" id="{6541FC36-68C0-C69E-E2C3-7697ACAA6E36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018;p14">
                <a:extLst>
                  <a:ext uri="{FF2B5EF4-FFF2-40B4-BE49-F238E27FC236}">
                    <a16:creationId xmlns:a16="http://schemas.microsoft.com/office/drawing/2014/main" xmlns="" id="{96EB5E11-2B6A-0448-1482-45AD7387DB0E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" name="Google Shape;1019;p14">
              <a:extLst>
                <a:ext uri="{FF2B5EF4-FFF2-40B4-BE49-F238E27FC236}">
                  <a16:creationId xmlns:a16="http://schemas.microsoft.com/office/drawing/2014/main" xmlns="" id="{D73B438D-4181-1324-5337-856942698051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" name="Google Shape;1020;p14">
                <a:extLst>
                  <a:ext uri="{FF2B5EF4-FFF2-40B4-BE49-F238E27FC236}">
                    <a16:creationId xmlns:a16="http://schemas.microsoft.com/office/drawing/2014/main" xmlns="" id="{7C36EFB9-0A10-554B-F18D-CEAA60899EEF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021;p14">
                <a:extLst>
                  <a:ext uri="{FF2B5EF4-FFF2-40B4-BE49-F238E27FC236}">
                    <a16:creationId xmlns:a16="http://schemas.microsoft.com/office/drawing/2014/main" xmlns="" id="{071238D0-4106-181A-BD2D-692FB909F2F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" name="Google Shape;1022;p14">
              <a:extLst>
                <a:ext uri="{FF2B5EF4-FFF2-40B4-BE49-F238E27FC236}">
                  <a16:creationId xmlns:a16="http://schemas.microsoft.com/office/drawing/2014/main" xmlns="" id="{E2B564C8-FEE4-E740-FA3A-807B08D6ED98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023;p14">
              <a:extLst>
                <a:ext uri="{FF2B5EF4-FFF2-40B4-BE49-F238E27FC236}">
                  <a16:creationId xmlns:a16="http://schemas.microsoft.com/office/drawing/2014/main" xmlns="" id="{1CABAE2F-1CE6-3FC6-3BC8-1705F9290203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024;p14">
              <a:extLst>
                <a:ext uri="{FF2B5EF4-FFF2-40B4-BE49-F238E27FC236}">
                  <a16:creationId xmlns:a16="http://schemas.microsoft.com/office/drawing/2014/main" xmlns="" id="{7E6E25EE-2C72-8E0D-15AD-9DAA1016F036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025;p14">
              <a:extLst>
                <a:ext uri="{FF2B5EF4-FFF2-40B4-BE49-F238E27FC236}">
                  <a16:creationId xmlns:a16="http://schemas.microsoft.com/office/drawing/2014/main" xmlns="" id="{D5208356-61B9-7093-CE92-38EB38466269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026;p14">
              <a:extLst>
                <a:ext uri="{FF2B5EF4-FFF2-40B4-BE49-F238E27FC236}">
                  <a16:creationId xmlns:a16="http://schemas.microsoft.com/office/drawing/2014/main" xmlns="" id="{5F683DB6-C9DA-DFB0-3DCD-B9A4A45562D3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027;p14">
              <a:extLst>
                <a:ext uri="{FF2B5EF4-FFF2-40B4-BE49-F238E27FC236}">
                  <a16:creationId xmlns:a16="http://schemas.microsoft.com/office/drawing/2014/main" xmlns="" id="{012843B0-356D-BD0E-16E0-E48F39929F55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028;p14">
              <a:extLst>
                <a:ext uri="{FF2B5EF4-FFF2-40B4-BE49-F238E27FC236}">
                  <a16:creationId xmlns:a16="http://schemas.microsoft.com/office/drawing/2014/main" xmlns="" id="{32AF512D-B0E0-0BBC-CA97-FABEBC0A5FDB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029;p14">
              <a:extLst>
                <a:ext uri="{FF2B5EF4-FFF2-40B4-BE49-F238E27FC236}">
                  <a16:creationId xmlns:a16="http://schemas.microsoft.com/office/drawing/2014/main" xmlns="" id="{3C4F81D8-ABD3-10A0-CC1A-77B219016970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030;p14">
              <a:extLst>
                <a:ext uri="{FF2B5EF4-FFF2-40B4-BE49-F238E27FC236}">
                  <a16:creationId xmlns:a16="http://schemas.microsoft.com/office/drawing/2014/main" xmlns="" id="{CCDECFB3-20B1-D380-1615-0A51105EEE65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031;p14">
              <a:extLst>
                <a:ext uri="{FF2B5EF4-FFF2-40B4-BE49-F238E27FC236}">
                  <a16:creationId xmlns:a16="http://schemas.microsoft.com/office/drawing/2014/main" xmlns="" id="{F9044769-E859-A202-F6FF-6E028090D844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032;p14">
              <a:extLst>
                <a:ext uri="{FF2B5EF4-FFF2-40B4-BE49-F238E27FC236}">
                  <a16:creationId xmlns:a16="http://schemas.microsoft.com/office/drawing/2014/main" xmlns="" id="{798FD57A-7570-DB69-0451-FC7F70CDC05A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033;p14">
              <a:extLst>
                <a:ext uri="{FF2B5EF4-FFF2-40B4-BE49-F238E27FC236}">
                  <a16:creationId xmlns:a16="http://schemas.microsoft.com/office/drawing/2014/main" xmlns="" id="{5108044B-1E59-F69D-7CA7-5CECE86EFC71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034;p14">
              <a:extLst>
                <a:ext uri="{FF2B5EF4-FFF2-40B4-BE49-F238E27FC236}">
                  <a16:creationId xmlns:a16="http://schemas.microsoft.com/office/drawing/2014/main" xmlns="" id="{58BCC385-5898-D349-6038-D33D0EE7E725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035;p14">
              <a:extLst>
                <a:ext uri="{FF2B5EF4-FFF2-40B4-BE49-F238E27FC236}">
                  <a16:creationId xmlns:a16="http://schemas.microsoft.com/office/drawing/2014/main" xmlns="" id="{2CA8A95F-C397-5A7F-ECD9-7577125BBA2D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036;p14">
              <a:extLst>
                <a:ext uri="{FF2B5EF4-FFF2-40B4-BE49-F238E27FC236}">
                  <a16:creationId xmlns:a16="http://schemas.microsoft.com/office/drawing/2014/main" xmlns="" id="{1899E4F3-D835-0552-CF5C-5CAFCFF8DA05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037;p14">
              <a:extLst>
                <a:ext uri="{FF2B5EF4-FFF2-40B4-BE49-F238E27FC236}">
                  <a16:creationId xmlns:a16="http://schemas.microsoft.com/office/drawing/2014/main" xmlns="" id="{9CB7B866-FB46-34C1-21E5-547C70F5AD0D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038;p14">
              <a:extLst>
                <a:ext uri="{FF2B5EF4-FFF2-40B4-BE49-F238E27FC236}">
                  <a16:creationId xmlns:a16="http://schemas.microsoft.com/office/drawing/2014/main" xmlns="" id="{3A003C24-B50E-3C7D-2839-330589A7E7E1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039;p14">
              <a:extLst>
                <a:ext uri="{FF2B5EF4-FFF2-40B4-BE49-F238E27FC236}">
                  <a16:creationId xmlns:a16="http://schemas.microsoft.com/office/drawing/2014/main" xmlns="" id="{EE0ECD92-D85D-FECF-B161-92426EC5976B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040;p14">
              <a:extLst>
                <a:ext uri="{FF2B5EF4-FFF2-40B4-BE49-F238E27FC236}">
                  <a16:creationId xmlns:a16="http://schemas.microsoft.com/office/drawing/2014/main" xmlns="" id="{10B6A2EF-92CD-BA23-695E-86DE0788F512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041;p14">
              <a:extLst>
                <a:ext uri="{FF2B5EF4-FFF2-40B4-BE49-F238E27FC236}">
                  <a16:creationId xmlns:a16="http://schemas.microsoft.com/office/drawing/2014/main" xmlns="" id="{CCB473A1-C663-C915-691C-FDCF6334DBCB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042;p14">
              <a:extLst>
                <a:ext uri="{FF2B5EF4-FFF2-40B4-BE49-F238E27FC236}">
                  <a16:creationId xmlns:a16="http://schemas.microsoft.com/office/drawing/2014/main" xmlns="" id="{B97FA83B-2066-6349-7974-100FFCA5FC17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043;p14">
              <a:extLst>
                <a:ext uri="{FF2B5EF4-FFF2-40B4-BE49-F238E27FC236}">
                  <a16:creationId xmlns:a16="http://schemas.microsoft.com/office/drawing/2014/main" xmlns="" id="{7BC9C5C5-F173-9F8B-AA28-A5F6E501D825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044;p14">
              <a:extLst>
                <a:ext uri="{FF2B5EF4-FFF2-40B4-BE49-F238E27FC236}">
                  <a16:creationId xmlns:a16="http://schemas.microsoft.com/office/drawing/2014/main" xmlns="" id="{F5660DF9-C313-1EDA-2259-014ADD1B52F9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045;p14">
              <a:extLst>
                <a:ext uri="{FF2B5EF4-FFF2-40B4-BE49-F238E27FC236}">
                  <a16:creationId xmlns:a16="http://schemas.microsoft.com/office/drawing/2014/main" xmlns="" id="{E19A9068-C58C-A152-35EC-BC65CE302A7A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046;p14">
              <a:extLst>
                <a:ext uri="{FF2B5EF4-FFF2-40B4-BE49-F238E27FC236}">
                  <a16:creationId xmlns:a16="http://schemas.microsoft.com/office/drawing/2014/main" xmlns="" id="{4D696988-47DA-2BD2-54B1-62C97D506BF3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047;p14">
              <a:extLst>
                <a:ext uri="{FF2B5EF4-FFF2-40B4-BE49-F238E27FC236}">
                  <a16:creationId xmlns:a16="http://schemas.microsoft.com/office/drawing/2014/main" xmlns="" id="{F00EB6A0-7A7A-F983-5770-1D0DAEA3EA52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048;p14">
              <a:extLst>
                <a:ext uri="{FF2B5EF4-FFF2-40B4-BE49-F238E27FC236}">
                  <a16:creationId xmlns:a16="http://schemas.microsoft.com/office/drawing/2014/main" xmlns="" id="{CB213974-C96F-F06A-BDF8-4780A665EB7A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049;p14">
              <a:extLst>
                <a:ext uri="{FF2B5EF4-FFF2-40B4-BE49-F238E27FC236}">
                  <a16:creationId xmlns:a16="http://schemas.microsoft.com/office/drawing/2014/main" xmlns="" id="{8DA24085-DD32-91ED-9704-6F33740C5062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050;p14">
              <a:extLst>
                <a:ext uri="{FF2B5EF4-FFF2-40B4-BE49-F238E27FC236}">
                  <a16:creationId xmlns:a16="http://schemas.microsoft.com/office/drawing/2014/main" xmlns="" id="{CC4E6443-42B7-1418-4592-9706D92A6894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051;p14">
              <a:extLst>
                <a:ext uri="{FF2B5EF4-FFF2-40B4-BE49-F238E27FC236}">
                  <a16:creationId xmlns:a16="http://schemas.microsoft.com/office/drawing/2014/main" xmlns="" id="{89BAB3F6-134E-AE3B-65DD-06E6C774A443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052;p14">
              <a:extLst>
                <a:ext uri="{FF2B5EF4-FFF2-40B4-BE49-F238E27FC236}">
                  <a16:creationId xmlns:a16="http://schemas.microsoft.com/office/drawing/2014/main" xmlns="" id="{EDFCE432-B573-8779-A934-AA4F95BE0776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053;p14">
              <a:extLst>
                <a:ext uri="{FF2B5EF4-FFF2-40B4-BE49-F238E27FC236}">
                  <a16:creationId xmlns:a16="http://schemas.microsoft.com/office/drawing/2014/main" xmlns="" id="{D4A0D536-EC5A-0677-CE5F-016A4E6982D2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054;p14">
              <a:extLst>
                <a:ext uri="{FF2B5EF4-FFF2-40B4-BE49-F238E27FC236}">
                  <a16:creationId xmlns:a16="http://schemas.microsoft.com/office/drawing/2014/main" xmlns="" id="{12BE98E8-F30B-EE02-A236-AADF60193013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055;p14">
              <a:extLst>
                <a:ext uri="{FF2B5EF4-FFF2-40B4-BE49-F238E27FC236}">
                  <a16:creationId xmlns:a16="http://schemas.microsoft.com/office/drawing/2014/main" xmlns="" id="{69C9C135-B4EF-5768-8B1A-40E291F68FAB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056;p14">
              <a:extLst>
                <a:ext uri="{FF2B5EF4-FFF2-40B4-BE49-F238E27FC236}">
                  <a16:creationId xmlns:a16="http://schemas.microsoft.com/office/drawing/2014/main" xmlns="" id="{DC5DD612-7833-708B-7945-68DA65A461D3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057;p14">
              <a:extLst>
                <a:ext uri="{FF2B5EF4-FFF2-40B4-BE49-F238E27FC236}">
                  <a16:creationId xmlns:a16="http://schemas.microsoft.com/office/drawing/2014/main" xmlns="" id="{646EB200-45B1-9C14-EAE4-8E2A7B2E4F37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058;p14">
              <a:extLst>
                <a:ext uri="{FF2B5EF4-FFF2-40B4-BE49-F238E27FC236}">
                  <a16:creationId xmlns:a16="http://schemas.microsoft.com/office/drawing/2014/main" xmlns="" id="{B041796F-EB9C-CA81-F8B6-86DA9094CEA0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059;p14">
              <a:extLst>
                <a:ext uri="{FF2B5EF4-FFF2-40B4-BE49-F238E27FC236}">
                  <a16:creationId xmlns:a16="http://schemas.microsoft.com/office/drawing/2014/main" xmlns="" id="{4081C001-7F01-4385-EB66-80186D9F03FD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060;p14">
              <a:extLst>
                <a:ext uri="{FF2B5EF4-FFF2-40B4-BE49-F238E27FC236}">
                  <a16:creationId xmlns:a16="http://schemas.microsoft.com/office/drawing/2014/main" xmlns="" id="{2AFD1BF3-FB5E-27EC-45A9-757BC197178A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061;p14">
              <a:extLst>
                <a:ext uri="{FF2B5EF4-FFF2-40B4-BE49-F238E27FC236}">
                  <a16:creationId xmlns:a16="http://schemas.microsoft.com/office/drawing/2014/main" xmlns="" id="{BEBD4D00-FF8C-4BF6-D33E-B4F5A0A474C1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062;p14">
              <a:extLst>
                <a:ext uri="{FF2B5EF4-FFF2-40B4-BE49-F238E27FC236}">
                  <a16:creationId xmlns:a16="http://schemas.microsoft.com/office/drawing/2014/main" xmlns="" id="{F08F8E06-A82A-FD9D-2AEE-D0FD0A92DB64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063;p14">
              <a:extLst>
                <a:ext uri="{FF2B5EF4-FFF2-40B4-BE49-F238E27FC236}">
                  <a16:creationId xmlns:a16="http://schemas.microsoft.com/office/drawing/2014/main" xmlns="" id="{9AB83F5C-FBBA-F5A7-5FA7-D0199674A8D8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064;p14">
              <a:extLst>
                <a:ext uri="{FF2B5EF4-FFF2-40B4-BE49-F238E27FC236}">
                  <a16:creationId xmlns:a16="http://schemas.microsoft.com/office/drawing/2014/main" xmlns="" id="{B560823E-5F5F-DC70-6C52-F9EF0E6154F4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065;p14">
              <a:extLst>
                <a:ext uri="{FF2B5EF4-FFF2-40B4-BE49-F238E27FC236}">
                  <a16:creationId xmlns:a16="http://schemas.microsoft.com/office/drawing/2014/main" xmlns="" id="{FA606EC1-A2E9-3EA5-95E9-6ECEE0E4F794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066;p14">
              <a:extLst>
                <a:ext uri="{FF2B5EF4-FFF2-40B4-BE49-F238E27FC236}">
                  <a16:creationId xmlns:a16="http://schemas.microsoft.com/office/drawing/2014/main" xmlns="" id="{1C29B929-C1A9-052C-BE6E-C6D18CC6FFF9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067;p14">
              <a:extLst>
                <a:ext uri="{FF2B5EF4-FFF2-40B4-BE49-F238E27FC236}">
                  <a16:creationId xmlns:a16="http://schemas.microsoft.com/office/drawing/2014/main" xmlns="" id="{3F31953C-A584-D366-3572-DD1C56038D12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068;p14">
              <a:extLst>
                <a:ext uri="{FF2B5EF4-FFF2-40B4-BE49-F238E27FC236}">
                  <a16:creationId xmlns:a16="http://schemas.microsoft.com/office/drawing/2014/main" xmlns="" id="{0BBFBCE8-23F6-FACD-4320-4275B291EBF2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069;p14">
              <a:extLst>
                <a:ext uri="{FF2B5EF4-FFF2-40B4-BE49-F238E27FC236}">
                  <a16:creationId xmlns:a16="http://schemas.microsoft.com/office/drawing/2014/main" xmlns="" id="{3FA2FADE-8A34-4416-720E-8F33B3E106DC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070;p14">
              <a:extLst>
                <a:ext uri="{FF2B5EF4-FFF2-40B4-BE49-F238E27FC236}">
                  <a16:creationId xmlns:a16="http://schemas.microsoft.com/office/drawing/2014/main" xmlns="" id="{D5CE2A22-822E-0F2F-38F3-57C421F89F62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071;p14">
              <a:extLst>
                <a:ext uri="{FF2B5EF4-FFF2-40B4-BE49-F238E27FC236}">
                  <a16:creationId xmlns:a16="http://schemas.microsoft.com/office/drawing/2014/main" xmlns="" id="{C7A01C47-7A01-5753-E215-2A83A2D65AA1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072;p14">
              <a:extLst>
                <a:ext uri="{FF2B5EF4-FFF2-40B4-BE49-F238E27FC236}">
                  <a16:creationId xmlns:a16="http://schemas.microsoft.com/office/drawing/2014/main" xmlns="" id="{CCFC006E-86CD-BF0A-DA6F-EDCBC41E7315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073;p14">
              <a:extLst>
                <a:ext uri="{FF2B5EF4-FFF2-40B4-BE49-F238E27FC236}">
                  <a16:creationId xmlns:a16="http://schemas.microsoft.com/office/drawing/2014/main" xmlns="" id="{9FE421C9-1446-D05C-5139-38B65648AB79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074;p14">
              <a:extLst>
                <a:ext uri="{FF2B5EF4-FFF2-40B4-BE49-F238E27FC236}">
                  <a16:creationId xmlns:a16="http://schemas.microsoft.com/office/drawing/2014/main" xmlns="" id="{D49A323B-E93C-77E1-27F8-74504B1E2A55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6" name="Google Shape;1076;p14">
              <a:extLst>
                <a:ext uri="{FF2B5EF4-FFF2-40B4-BE49-F238E27FC236}">
                  <a16:creationId xmlns:a16="http://schemas.microsoft.com/office/drawing/2014/main" xmlns="" id="{55164A5B-033C-1066-84D8-D01237ED5A6B}"/>
                </a:ext>
              </a:extLst>
            </p:cNvPr>
            <p:cNvGrpSpPr/>
            <p:nvPr userDrawn="1"/>
          </p:nvGrpSpPr>
          <p:grpSpPr>
            <a:xfrm>
              <a:off x="775050" y="4536650"/>
              <a:ext cx="444275" cy="398525"/>
              <a:chOff x="2495125" y="2142250"/>
              <a:chExt cx="444275" cy="398525"/>
            </a:xfrm>
          </p:grpSpPr>
          <p:sp>
            <p:nvSpPr>
              <p:cNvPr id="177" name="Google Shape;1077;p14">
                <a:extLst>
                  <a:ext uri="{FF2B5EF4-FFF2-40B4-BE49-F238E27FC236}">
                    <a16:creationId xmlns:a16="http://schemas.microsoft.com/office/drawing/2014/main" xmlns="" id="{724B0D1C-B702-E306-7FF5-F485ED44624A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078;p14">
                <a:extLst>
                  <a:ext uri="{FF2B5EF4-FFF2-40B4-BE49-F238E27FC236}">
                    <a16:creationId xmlns:a16="http://schemas.microsoft.com/office/drawing/2014/main" xmlns="" id="{670EB621-9680-0D00-411C-63067C500619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" name="Google Shape;1079;p14">
              <a:extLst>
                <a:ext uri="{FF2B5EF4-FFF2-40B4-BE49-F238E27FC236}">
                  <a16:creationId xmlns:a16="http://schemas.microsoft.com/office/drawing/2014/main" xmlns="" id="{89612F50-DFD4-4BF7-420B-01D5FFA291EC}"/>
                </a:ext>
              </a:extLst>
            </p:cNvPr>
            <p:cNvGrpSpPr/>
            <p:nvPr userDrawn="1"/>
          </p:nvGrpSpPr>
          <p:grpSpPr>
            <a:xfrm>
              <a:off x="7240750" y="398350"/>
              <a:ext cx="291375" cy="281375"/>
              <a:chOff x="3243875" y="2372825"/>
              <a:chExt cx="291375" cy="281375"/>
            </a:xfrm>
          </p:grpSpPr>
          <p:sp>
            <p:nvSpPr>
              <p:cNvPr id="180" name="Google Shape;1080;p14">
                <a:extLst>
                  <a:ext uri="{FF2B5EF4-FFF2-40B4-BE49-F238E27FC236}">
                    <a16:creationId xmlns:a16="http://schemas.microsoft.com/office/drawing/2014/main" xmlns="" id="{994D54A1-EAAD-1E3D-6785-28C500E874B7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081;p14">
                <a:extLst>
                  <a:ext uri="{FF2B5EF4-FFF2-40B4-BE49-F238E27FC236}">
                    <a16:creationId xmlns:a16="http://schemas.microsoft.com/office/drawing/2014/main" xmlns="" id="{387193F9-4687-DFC5-5B46-45487143AA6D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082;p14">
                <a:extLst>
                  <a:ext uri="{FF2B5EF4-FFF2-40B4-BE49-F238E27FC236}">
                    <a16:creationId xmlns:a16="http://schemas.microsoft.com/office/drawing/2014/main" xmlns="" id="{009ACC96-C4E0-8B75-B3B6-99B1A1D7FB60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083;p14">
                <a:extLst>
                  <a:ext uri="{FF2B5EF4-FFF2-40B4-BE49-F238E27FC236}">
                    <a16:creationId xmlns:a16="http://schemas.microsoft.com/office/drawing/2014/main" xmlns="" id="{3F9CCEE8-7CD9-27D3-7F59-01DF1E38A4CB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084;p14">
                <a:extLst>
                  <a:ext uri="{FF2B5EF4-FFF2-40B4-BE49-F238E27FC236}">
                    <a16:creationId xmlns:a16="http://schemas.microsoft.com/office/drawing/2014/main" xmlns="" id="{80AA1888-F86B-4DFC-51BD-851C10A76ECD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085;p14">
                <a:extLst>
                  <a:ext uri="{FF2B5EF4-FFF2-40B4-BE49-F238E27FC236}">
                    <a16:creationId xmlns:a16="http://schemas.microsoft.com/office/drawing/2014/main" xmlns="" id="{5B974B1C-D9D1-5EB9-AB3B-13D2FA46CAF5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086;p14">
                <a:extLst>
                  <a:ext uri="{FF2B5EF4-FFF2-40B4-BE49-F238E27FC236}">
                    <a16:creationId xmlns:a16="http://schemas.microsoft.com/office/drawing/2014/main" xmlns="" id="{C147AC0F-8A13-44F3-E9ED-31C938867A1F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087;p14">
                <a:extLst>
                  <a:ext uri="{FF2B5EF4-FFF2-40B4-BE49-F238E27FC236}">
                    <a16:creationId xmlns:a16="http://schemas.microsoft.com/office/drawing/2014/main" xmlns="" id="{8759ED85-39A8-544C-EEB9-0E70C398B673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088;p14">
                <a:extLst>
                  <a:ext uri="{FF2B5EF4-FFF2-40B4-BE49-F238E27FC236}">
                    <a16:creationId xmlns:a16="http://schemas.microsoft.com/office/drawing/2014/main" xmlns="" id="{946196DD-9B07-6F7E-2C40-2EFE5CCD43CD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089;p14">
                <a:extLst>
                  <a:ext uri="{FF2B5EF4-FFF2-40B4-BE49-F238E27FC236}">
                    <a16:creationId xmlns:a16="http://schemas.microsoft.com/office/drawing/2014/main" xmlns="" id="{87B6CDED-61B9-6009-0506-225B2E62F3DB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" name="Google Shape;1090;p14">
              <a:extLst>
                <a:ext uri="{FF2B5EF4-FFF2-40B4-BE49-F238E27FC236}">
                  <a16:creationId xmlns:a16="http://schemas.microsoft.com/office/drawing/2014/main" xmlns="" id="{EE93BD1D-F16E-50D5-0B57-1114DA16CA6E}"/>
                </a:ext>
              </a:extLst>
            </p:cNvPr>
            <p:cNvGrpSpPr/>
            <p:nvPr userDrawn="1"/>
          </p:nvGrpSpPr>
          <p:grpSpPr>
            <a:xfrm>
              <a:off x="8067000" y="1014038"/>
              <a:ext cx="166675" cy="168575"/>
              <a:chOff x="4954425" y="2036375"/>
              <a:chExt cx="166675" cy="168575"/>
            </a:xfrm>
          </p:grpSpPr>
          <p:sp>
            <p:nvSpPr>
              <p:cNvPr id="191" name="Google Shape;1091;p14">
                <a:extLst>
                  <a:ext uri="{FF2B5EF4-FFF2-40B4-BE49-F238E27FC236}">
                    <a16:creationId xmlns:a16="http://schemas.microsoft.com/office/drawing/2014/main" xmlns="" id="{37B0E466-C1BB-2240-C1CD-A60331427CE4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092;p14">
                <a:extLst>
                  <a:ext uri="{FF2B5EF4-FFF2-40B4-BE49-F238E27FC236}">
                    <a16:creationId xmlns:a16="http://schemas.microsoft.com/office/drawing/2014/main" xmlns="" id="{B5D18EF4-6AC5-8FE9-4BD1-77A04D230B96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" name="Google Shape;1093;p14">
              <a:extLst>
                <a:ext uri="{FF2B5EF4-FFF2-40B4-BE49-F238E27FC236}">
                  <a16:creationId xmlns:a16="http://schemas.microsoft.com/office/drawing/2014/main" xmlns="" id="{4B26C060-5009-3BEE-CB36-1A1C6DA3CB16}"/>
                </a:ext>
              </a:extLst>
            </p:cNvPr>
            <p:cNvSpPr/>
            <p:nvPr userDrawn="1"/>
          </p:nvSpPr>
          <p:spPr>
            <a:xfrm>
              <a:off x="1548175" y="477372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094;p14">
              <a:extLst>
                <a:ext uri="{FF2B5EF4-FFF2-40B4-BE49-F238E27FC236}">
                  <a16:creationId xmlns:a16="http://schemas.microsoft.com/office/drawing/2014/main" xmlns="" id="{FB64810B-37A5-B03A-554C-FB29C5F30C5C}"/>
                </a:ext>
              </a:extLst>
            </p:cNvPr>
            <p:cNvSpPr/>
            <p:nvPr userDrawn="1"/>
          </p:nvSpPr>
          <p:spPr>
            <a:xfrm>
              <a:off x="7960175" y="4401813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095;p14">
              <a:extLst>
                <a:ext uri="{FF2B5EF4-FFF2-40B4-BE49-F238E27FC236}">
                  <a16:creationId xmlns:a16="http://schemas.microsoft.com/office/drawing/2014/main" xmlns="" id="{759BD89A-45F0-50B3-8153-B56773F9E7BB}"/>
                </a:ext>
              </a:extLst>
            </p:cNvPr>
            <p:cNvGrpSpPr/>
            <p:nvPr userDrawn="1"/>
          </p:nvGrpSpPr>
          <p:grpSpPr>
            <a:xfrm>
              <a:off x="775050" y="4233250"/>
              <a:ext cx="166675" cy="168575"/>
              <a:chOff x="4954425" y="2036375"/>
              <a:chExt cx="166675" cy="168575"/>
            </a:xfrm>
          </p:grpSpPr>
          <p:sp>
            <p:nvSpPr>
              <p:cNvPr id="196" name="Google Shape;1096;p14">
                <a:extLst>
                  <a:ext uri="{FF2B5EF4-FFF2-40B4-BE49-F238E27FC236}">
                    <a16:creationId xmlns:a16="http://schemas.microsoft.com/office/drawing/2014/main" xmlns="" id="{BE4735D1-B506-97A7-83B3-784A735987DE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097;p14">
                <a:extLst>
                  <a:ext uri="{FF2B5EF4-FFF2-40B4-BE49-F238E27FC236}">
                    <a16:creationId xmlns:a16="http://schemas.microsoft.com/office/drawing/2014/main" xmlns="" id="{E000B65A-E0D7-57B2-516E-E7865E87EB7A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7009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Nhóm 175">
            <a:extLst>
              <a:ext uri="{FF2B5EF4-FFF2-40B4-BE49-F238E27FC236}">
                <a16:creationId xmlns:a16="http://schemas.microsoft.com/office/drawing/2014/main" xmlns="" id="{E1F5599F-71E7-8279-274E-2A00532BA9BA}"/>
              </a:ext>
            </a:extLst>
          </p:cNvPr>
          <p:cNvGrpSpPr/>
          <p:nvPr userDrawn="1"/>
        </p:nvGrpSpPr>
        <p:grpSpPr>
          <a:xfrm>
            <a:off x="325033" y="219518"/>
            <a:ext cx="11541935" cy="6497165"/>
            <a:chOff x="281025" y="219519"/>
            <a:chExt cx="8633734" cy="4860086"/>
          </a:xfrm>
        </p:grpSpPr>
        <p:sp>
          <p:nvSpPr>
            <p:cNvPr id="93" name="Google Shape;498;p7">
              <a:extLst>
                <a:ext uri="{FF2B5EF4-FFF2-40B4-BE49-F238E27FC236}">
                  <a16:creationId xmlns:a16="http://schemas.microsoft.com/office/drawing/2014/main" xmlns="" id="{13683CA8-95A9-C63E-D589-BA41739D2DDD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99;p7">
              <a:extLst>
                <a:ext uri="{FF2B5EF4-FFF2-40B4-BE49-F238E27FC236}">
                  <a16:creationId xmlns:a16="http://schemas.microsoft.com/office/drawing/2014/main" xmlns="" id="{6034284A-5736-CFA9-3FF8-1F9A50AF9F27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5" name="Google Shape;500;p7">
              <a:extLst>
                <a:ext uri="{FF2B5EF4-FFF2-40B4-BE49-F238E27FC236}">
                  <a16:creationId xmlns:a16="http://schemas.microsoft.com/office/drawing/2014/main" xmlns="" id="{48D148FA-C6EB-B7D7-AA13-6C1F8CD313F4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" name="Google Shape;501;p7">
                <a:extLst>
                  <a:ext uri="{FF2B5EF4-FFF2-40B4-BE49-F238E27FC236}">
                    <a16:creationId xmlns:a16="http://schemas.microsoft.com/office/drawing/2014/main" xmlns="" id="{D0A83005-B2E6-2DD0-8EAD-10A1587D193C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502;p7">
                <a:extLst>
                  <a:ext uri="{FF2B5EF4-FFF2-40B4-BE49-F238E27FC236}">
                    <a16:creationId xmlns:a16="http://schemas.microsoft.com/office/drawing/2014/main" xmlns="" id="{D7BB14C9-618A-8BA8-BE46-AC6F00432539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503;p7">
              <a:extLst>
                <a:ext uri="{FF2B5EF4-FFF2-40B4-BE49-F238E27FC236}">
                  <a16:creationId xmlns:a16="http://schemas.microsoft.com/office/drawing/2014/main" xmlns="" id="{2E964D92-37D5-8D98-1838-3085F2E3B881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" name="Google Shape;504;p7">
                <a:extLst>
                  <a:ext uri="{FF2B5EF4-FFF2-40B4-BE49-F238E27FC236}">
                    <a16:creationId xmlns:a16="http://schemas.microsoft.com/office/drawing/2014/main" xmlns="" id="{729BF589-01EA-14FE-65C5-D4259C0FDDF9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505;p7">
                <a:extLst>
                  <a:ext uri="{FF2B5EF4-FFF2-40B4-BE49-F238E27FC236}">
                    <a16:creationId xmlns:a16="http://schemas.microsoft.com/office/drawing/2014/main" xmlns="" id="{09CB2EF4-A4C8-FF9D-7087-886C99A7AEF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" name="Google Shape;506;p7">
              <a:extLst>
                <a:ext uri="{FF2B5EF4-FFF2-40B4-BE49-F238E27FC236}">
                  <a16:creationId xmlns:a16="http://schemas.microsoft.com/office/drawing/2014/main" xmlns="" id="{18130165-526B-8E25-2233-FB78C1293C2E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2" name="Google Shape;507;p7">
                <a:extLst>
                  <a:ext uri="{FF2B5EF4-FFF2-40B4-BE49-F238E27FC236}">
                    <a16:creationId xmlns:a16="http://schemas.microsoft.com/office/drawing/2014/main" xmlns="" id="{794D884F-371A-3BA2-FB3E-F7B6C9A17E0D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508;p7">
                <a:extLst>
                  <a:ext uri="{FF2B5EF4-FFF2-40B4-BE49-F238E27FC236}">
                    <a16:creationId xmlns:a16="http://schemas.microsoft.com/office/drawing/2014/main" xmlns="" id="{92202659-21CB-C092-5AF6-689902F97930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" name="Google Shape;509;p7">
              <a:extLst>
                <a:ext uri="{FF2B5EF4-FFF2-40B4-BE49-F238E27FC236}">
                  <a16:creationId xmlns:a16="http://schemas.microsoft.com/office/drawing/2014/main" xmlns="" id="{3B7AC01D-187E-32CF-FB50-B7C122D047C9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5" name="Google Shape;510;p7">
                <a:extLst>
                  <a:ext uri="{FF2B5EF4-FFF2-40B4-BE49-F238E27FC236}">
                    <a16:creationId xmlns:a16="http://schemas.microsoft.com/office/drawing/2014/main" xmlns="" id="{6B097A00-864C-6035-4CC4-D84642873A7F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511;p7">
                <a:extLst>
                  <a:ext uri="{FF2B5EF4-FFF2-40B4-BE49-F238E27FC236}">
                    <a16:creationId xmlns:a16="http://schemas.microsoft.com/office/drawing/2014/main" xmlns="" id="{F6AF95A7-469F-55D8-893F-C3A03668E756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" name="Google Shape;512;p7">
              <a:extLst>
                <a:ext uri="{FF2B5EF4-FFF2-40B4-BE49-F238E27FC236}">
                  <a16:creationId xmlns:a16="http://schemas.microsoft.com/office/drawing/2014/main" xmlns="" id="{67BA47F7-0B05-EA94-6BE0-D9978C5EA0B7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8" name="Google Shape;513;p7">
                <a:extLst>
                  <a:ext uri="{FF2B5EF4-FFF2-40B4-BE49-F238E27FC236}">
                    <a16:creationId xmlns:a16="http://schemas.microsoft.com/office/drawing/2014/main" xmlns="" id="{E296586A-E07B-C5C5-0B90-AD9C50116AAE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514;p7">
                <a:extLst>
                  <a:ext uri="{FF2B5EF4-FFF2-40B4-BE49-F238E27FC236}">
                    <a16:creationId xmlns:a16="http://schemas.microsoft.com/office/drawing/2014/main" xmlns="" id="{024E8B68-056A-B6A2-ED53-0CBDC7585506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Google Shape;515;p7">
              <a:extLst>
                <a:ext uri="{FF2B5EF4-FFF2-40B4-BE49-F238E27FC236}">
                  <a16:creationId xmlns:a16="http://schemas.microsoft.com/office/drawing/2014/main" xmlns="" id="{BBA9AA67-2A74-F060-630A-688DE51CED42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" name="Google Shape;516;p7">
                <a:extLst>
                  <a:ext uri="{FF2B5EF4-FFF2-40B4-BE49-F238E27FC236}">
                    <a16:creationId xmlns:a16="http://schemas.microsoft.com/office/drawing/2014/main" xmlns="" id="{044B6940-BE3C-8F3E-071C-559A79530C7F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517;p7">
                <a:extLst>
                  <a:ext uri="{FF2B5EF4-FFF2-40B4-BE49-F238E27FC236}">
                    <a16:creationId xmlns:a16="http://schemas.microsoft.com/office/drawing/2014/main" xmlns="" id="{16530AC9-DE73-2408-F9B3-FD4A757527D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518;p7">
              <a:extLst>
                <a:ext uri="{FF2B5EF4-FFF2-40B4-BE49-F238E27FC236}">
                  <a16:creationId xmlns:a16="http://schemas.microsoft.com/office/drawing/2014/main" xmlns="" id="{AA54F1B4-795D-BB83-7DB1-91375FA86964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19;p7">
              <a:extLst>
                <a:ext uri="{FF2B5EF4-FFF2-40B4-BE49-F238E27FC236}">
                  <a16:creationId xmlns:a16="http://schemas.microsoft.com/office/drawing/2014/main" xmlns="" id="{5B14871F-1DE3-9A2D-AF19-3BA8C5CD7BA3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20;p7">
              <a:extLst>
                <a:ext uri="{FF2B5EF4-FFF2-40B4-BE49-F238E27FC236}">
                  <a16:creationId xmlns:a16="http://schemas.microsoft.com/office/drawing/2014/main" xmlns="" id="{E8961568-141B-058F-ABB0-2DF027FE2FB5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21;p7">
              <a:extLst>
                <a:ext uri="{FF2B5EF4-FFF2-40B4-BE49-F238E27FC236}">
                  <a16:creationId xmlns:a16="http://schemas.microsoft.com/office/drawing/2014/main" xmlns="" id="{0A219732-7C3D-3EF5-89C2-7A819E5A3706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22;p7">
              <a:extLst>
                <a:ext uri="{FF2B5EF4-FFF2-40B4-BE49-F238E27FC236}">
                  <a16:creationId xmlns:a16="http://schemas.microsoft.com/office/drawing/2014/main" xmlns="" id="{844CFB35-BEE2-B23E-1A11-85C4D3D7903C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23;p7">
              <a:extLst>
                <a:ext uri="{FF2B5EF4-FFF2-40B4-BE49-F238E27FC236}">
                  <a16:creationId xmlns:a16="http://schemas.microsoft.com/office/drawing/2014/main" xmlns="" id="{4C4D27AB-AB66-E0C8-2856-631922012F5D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24;p7">
              <a:extLst>
                <a:ext uri="{FF2B5EF4-FFF2-40B4-BE49-F238E27FC236}">
                  <a16:creationId xmlns:a16="http://schemas.microsoft.com/office/drawing/2014/main" xmlns="" id="{11DF4D8E-2158-5E77-0AE1-112EDD29BA6B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25;p7">
              <a:extLst>
                <a:ext uri="{FF2B5EF4-FFF2-40B4-BE49-F238E27FC236}">
                  <a16:creationId xmlns:a16="http://schemas.microsoft.com/office/drawing/2014/main" xmlns="" id="{917B2011-4129-DC05-260D-F86385742B6A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26;p7">
              <a:extLst>
                <a:ext uri="{FF2B5EF4-FFF2-40B4-BE49-F238E27FC236}">
                  <a16:creationId xmlns:a16="http://schemas.microsoft.com/office/drawing/2014/main" xmlns="" id="{AF776BEB-1DE5-039B-1109-097C552681CA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27;p7">
              <a:extLst>
                <a:ext uri="{FF2B5EF4-FFF2-40B4-BE49-F238E27FC236}">
                  <a16:creationId xmlns:a16="http://schemas.microsoft.com/office/drawing/2014/main" xmlns="" id="{806D7002-6149-25F3-BBBB-0C2FF0904384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28;p7">
              <a:extLst>
                <a:ext uri="{FF2B5EF4-FFF2-40B4-BE49-F238E27FC236}">
                  <a16:creationId xmlns:a16="http://schemas.microsoft.com/office/drawing/2014/main" xmlns="" id="{AE42BB1B-D2F5-56AE-9130-E38EC39A8305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29;p7">
              <a:extLst>
                <a:ext uri="{FF2B5EF4-FFF2-40B4-BE49-F238E27FC236}">
                  <a16:creationId xmlns:a16="http://schemas.microsoft.com/office/drawing/2014/main" xmlns="" id="{CD8C8ADC-1B06-234A-AA5B-F7B2A92CA7DD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30;p7">
              <a:extLst>
                <a:ext uri="{FF2B5EF4-FFF2-40B4-BE49-F238E27FC236}">
                  <a16:creationId xmlns:a16="http://schemas.microsoft.com/office/drawing/2014/main" xmlns="" id="{23706B1A-F073-3CE3-0771-8B9619535137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31;p7">
              <a:extLst>
                <a:ext uri="{FF2B5EF4-FFF2-40B4-BE49-F238E27FC236}">
                  <a16:creationId xmlns:a16="http://schemas.microsoft.com/office/drawing/2014/main" xmlns="" id="{58CBD0F8-B795-96BE-667F-E57DE063799D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32;p7">
              <a:extLst>
                <a:ext uri="{FF2B5EF4-FFF2-40B4-BE49-F238E27FC236}">
                  <a16:creationId xmlns:a16="http://schemas.microsoft.com/office/drawing/2014/main" xmlns="" id="{5B9CC5CF-1387-4AAD-51B8-46C2B0A42B27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533;p7">
              <a:extLst>
                <a:ext uri="{FF2B5EF4-FFF2-40B4-BE49-F238E27FC236}">
                  <a16:creationId xmlns:a16="http://schemas.microsoft.com/office/drawing/2014/main" xmlns="" id="{3EEC7F0E-920D-1E96-883A-99BC9597B569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534;p7">
              <a:extLst>
                <a:ext uri="{FF2B5EF4-FFF2-40B4-BE49-F238E27FC236}">
                  <a16:creationId xmlns:a16="http://schemas.microsoft.com/office/drawing/2014/main" xmlns="" id="{FF28E3E6-5CED-4C33-A490-4B30073441D4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35;p7">
              <a:extLst>
                <a:ext uri="{FF2B5EF4-FFF2-40B4-BE49-F238E27FC236}">
                  <a16:creationId xmlns:a16="http://schemas.microsoft.com/office/drawing/2014/main" xmlns="" id="{3993334A-DE75-EE8A-4902-64DEC43AD44E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36;p7">
              <a:extLst>
                <a:ext uri="{FF2B5EF4-FFF2-40B4-BE49-F238E27FC236}">
                  <a16:creationId xmlns:a16="http://schemas.microsoft.com/office/drawing/2014/main" xmlns="" id="{C8AFD6FC-C8F0-43FE-8703-E2001BA776DC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37;p7">
              <a:extLst>
                <a:ext uri="{FF2B5EF4-FFF2-40B4-BE49-F238E27FC236}">
                  <a16:creationId xmlns:a16="http://schemas.microsoft.com/office/drawing/2014/main" xmlns="" id="{FD2FF9F4-DE8B-1E88-61B1-4E5FDA32010F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38;p7">
              <a:extLst>
                <a:ext uri="{FF2B5EF4-FFF2-40B4-BE49-F238E27FC236}">
                  <a16:creationId xmlns:a16="http://schemas.microsoft.com/office/drawing/2014/main" xmlns="" id="{13CC36BD-4DBD-D1C4-0468-A8028E628D44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39;p7">
              <a:extLst>
                <a:ext uri="{FF2B5EF4-FFF2-40B4-BE49-F238E27FC236}">
                  <a16:creationId xmlns:a16="http://schemas.microsoft.com/office/drawing/2014/main" xmlns="" id="{2ED3B5DA-4FA1-ECB9-1D47-C6A3370F72DD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40;p7">
              <a:extLst>
                <a:ext uri="{FF2B5EF4-FFF2-40B4-BE49-F238E27FC236}">
                  <a16:creationId xmlns:a16="http://schemas.microsoft.com/office/drawing/2014/main" xmlns="" id="{68566AD1-A76F-AF5A-D0AA-BFEA19E8AD73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41;p7">
              <a:extLst>
                <a:ext uri="{FF2B5EF4-FFF2-40B4-BE49-F238E27FC236}">
                  <a16:creationId xmlns:a16="http://schemas.microsoft.com/office/drawing/2014/main" xmlns="" id="{5FED6079-97D0-3D89-EAB2-FCC55AA484AB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42;p7">
              <a:extLst>
                <a:ext uri="{FF2B5EF4-FFF2-40B4-BE49-F238E27FC236}">
                  <a16:creationId xmlns:a16="http://schemas.microsoft.com/office/drawing/2014/main" xmlns="" id="{98F71C29-2FF7-7E4C-9ADE-43806CB72C46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43;p7">
              <a:extLst>
                <a:ext uri="{FF2B5EF4-FFF2-40B4-BE49-F238E27FC236}">
                  <a16:creationId xmlns:a16="http://schemas.microsoft.com/office/drawing/2014/main" xmlns="" id="{72EBD484-120E-4856-148F-7596035BAC5D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44;p7">
              <a:extLst>
                <a:ext uri="{FF2B5EF4-FFF2-40B4-BE49-F238E27FC236}">
                  <a16:creationId xmlns:a16="http://schemas.microsoft.com/office/drawing/2014/main" xmlns="" id="{0E9A506E-EBBD-231E-5EDB-B0EC80EF45F9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45;p7">
              <a:extLst>
                <a:ext uri="{FF2B5EF4-FFF2-40B4-BE49-F238E27FC236}">
                  <a16:creationId xmlns:a16="http://schemas.microsoft.com/office/drawing/2014/main" xmlns="" id="{79029889-51D1-F6C6-1BEB-6EFAB1CC746C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46;p7">
              <a:extLst>
                <a:ext uri="{FF2B5EF4-FFF2-40B4-BE49-F238E27FC236}">
                  <a16:creationId xmlns:a16="http://schemas.microsoft.com/office/drawing/2014/main" xmlns="" id="{A4AFCCAD-A5C2-A573-A401-08AC524860FC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47;p7">
              <a:extLst>
                <a:ext uri="{FF2B5EF4-FFF2-40B4-BE49-F238E27FC236}">
                  <a16:creationId xmlns:a16="http://schemas.microsoft.com/office/drawing/2014/main" xmlns="" id="{65F89FD5-E281-945D-1517-8E7CFE31EC70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48;p7">
              <a:extLst>
                <a:ext uri="{FF2B5EF4-FFF2-40B4-BE49-F238E27FC236}">
                  <a16:creationId xmlns:a16="http://schemas.microsoft.com/office/drawing/2014/main" xmlns="" id="{CA754D4C-87F2-AB8B-AA92-CB98DB4B67B6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49;p7">
              <a:extLst>
                <a:ext uri="{FF2B5EF4-FFF2-40B4-BE49-F238E27FC236}">
                  <a16:creationId xmlns:a16="http://schemas.microsoft.com/office/drawing/2014/main" xmlns="" id="{002D5654-B95C-EAE7-8714-3A1AA618BE1E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50;p7">
              <a:extLst>
                <a:ext uri="{FF2B5EF4-FFF2-40B4-BE49-F238E27FC236}">
                  <a16:creationId xmlns:a16="http://schemas.microsoft.com/office/drawing/2014/main" xmlns="" id="{90E04319-D7F2-3787-9F00-26A5B6FAAFAA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51;p7">
              <a:extLst>
                <a:ext uri="{FF2B5EF4-FFF2-40B4-BE49-F238E27FC236}">
                  <a16:creationId xmlns:a16="http://schemas.microsoft.com/office/drawing/2014/main" xmlns="" id="{E2F19875-304E-4C89-39F9-627D41D8A535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52;p7">
              <a:extLst>
                <a:ext uri="{FF2B5EF4-FFF2-40B4-BE49-F238E27FC236}">
                  <a16:creationId xmlns:a16="http://schemas.microsoft.com/office/drawing/2014/main" xmlns="" id="{188C47EF-020D-DDD3-F488-4BA94C692412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53;p7">
              <a:extLst>
                <a:ext uri="{FF2B5EF4-FFF2-40B4-BE49-F238E27FC236}">
                  <a16:creationId xmlns:a16="http://schemas.microsoft.com/office/drawing/2014/main" xmlns="" id="{1FD6CBA8-B84D-3ECA-C4FA-54F47B1EFFAD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54;p7">
              <a:extLst>
                <a:ext uri="{FF2B5EF4-FFF2-40B4-BE49-F238E27FC236}">
                  <a16:creationId xmlns:a16="http://schemas.microsoft.com/office/drawing/2014/main" xmlns="" id="{4DF7EE67-A206-358D-F050-6EC7F2C77BD6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55;p7">
              <a:extLst>
                <a:ext uri="{FF2B5EF4-FFF2-40B4-BE49-F238E27FC236}">
                  <a16:creationId xmlns:a16="http://schemas.microsoft.com/office/drawing/2014/main" xmlns="" id="{59A8C12D-D375-E17C-A9CF-C23C409BC62E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56;p7">
              <a:extLst>
                <a:ext uri="{FF2B5EF4-FFF2-40B4-BE49-F238E27FC236}">
                  <a16:creationId xmlns:a16="http://schemas.microsoft.com/office/drawing/2014/main" xmlns="" id="{381C1F04-EAB9-5663-10BA-BDA1764227F8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57;p7">
              <a:extLst>
                <a:ext uri="{FF2B5EF4-FFF2-40B4-BE49-F238E27FC236}">
                  <a16:creationId xmlns:a16="http://schemas.microsoft.com/office/drawing/2014/main" xmlns="" id="{D406E282-2C02-16E5-EA56-57FBFD33D12F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58;p7">
              <a:extLst>
                <a:ext uri="{FF2B5EF4-FFF2-40B4-BE49-F238E27FC236}">
                  <a16:creationId xmlns:a16="http://schemas.microsoft.com/office/drawing/2014/main" xmlns="" id="{39927EEE-C39D-9275-F977-822A6D8B99E4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59;p7">
              <a:extLst>
                <a:ext uri="{FF2B5EF4-FFF2-40B4-BE49-F238E27FC236}">
                  <a16:creationId xmlns:a16="http://schemas.microsoft.com/office/drawing/2014/main" xmlns="" id="{84876C89-31AD-4955-061D-6805E5AED46C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60;p7">
              <a:extLst>
                <a:ext uri="{FF2B5EF4-FFF2-40B4-BE49-F238E27FC236}">
                  <a16:creationId xmlns:a16="http://schemas.microsoft.com/office/drawing/2014/main" xmlns="" id="{FE8EEE2D-3995-74A1-DCCF-9F48B849612D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61;p7">
              <a:extLst>
                <a:ext uri="{FF2B5EF4-FFF2-40B4-BE49-F238E27FC236}">
                  <a16:creationId xmlns:a16="http://schemas.microsoft.com/office/drawing/2014/main" xmlns="" id="{FB57DFEB-8CDF-3BBB-E00D-5A94F280E39D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62;p7">
              <a:extLst>
                <a:ext uri="{FF2B5EF4-FFF2-40B4-BE49-F238E27FC236}">
                  <a16:creationId xmlns:a16="http://schemas.microsoft.com/office/drawing/2014/main" xmlns="" id="{C5077165-AAF8-6F8F-5C79-03FCC0EBC65F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63;p7">
              <a:extLst>
                <a:ext uri="{FF2B5EF4-FFF2-40B4-BE49-F238E27FC236}">
                  <a16:creationId xmlns:a16="http://schemas.microsoft.com/office/drawing/2014/main" xmlns="" id="{F04FBD01-A17D-11FD-0045-3056019B1C8F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64;p7">
              <a:extLst>
                <a:ext uri="{FF2B5EF4-FFF2-40B4-BE49-F238E27FC236}">
                  <a16:creationId xmlns:a16="http://schemas.microsoft.com/office/drawing/2014/main" xmlns="" id="{A69C970B-A0EB-DFEA-21BD-F13B4B4B6EF5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65;p7">
              <a:extLst>
                <a:ext uri="{FF2B5EF4-FFF2-40B4-BE49-F238E27FC236}">
                  <a16:creationId xmlns:a16="http://schemas.microsoft.com/office/drawing/2014/main" xmlns="" id="{7575A526-F9CD-D511-7DEE-19DA64D2098F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66;p7">
              <a:extLst>
                <a:ext uri="{FF2B5EF4-FFF2-40B4-BE49-F238E27FC236}">
                  <a16:creationId xmlns:a16="http://schemas.microsoft.com/office/drawing/2014/main" xmlns="" id="{82E2B7C0-4964-E452-7378-89ED00DE4F6B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67;p7">
              <a:extLst>
                <a:ext uri="{FF2B5EF4-FFF2-40B4-BE49-F238E27FC236}">
                  <a16:creationId xmlns:a16="http://schemas.microsoft.com/office/drawing/2014/main" xmlns="" id="{978318CF-5AEF-9174-164A-746860E5D8D2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68;p7">
              <a:extLst>
                <a:ext uri="{FF2B5EF4-FFF2-40B4-BE49-F238E27FC236}">
                  <a16:creationId xmlns:a16="http://schemas.microsoft.com/office/drawing/2014/main" xmlns="" id="{61914D35-00BD-C2C3-D00F-BA5C88CE5550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69;p7">
              <a:extLst>
                <a:ext uri="{FF2B5EF4-FFF2-40B4-BE49-F238E27FC236}">
                  <a16:creationId xmlns:a16="http://schemas.microsoft.com/office/drawing/2014/main" xmlns="" id="{A1E697BF-FB30-9396-0CDD-89AA3843248D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70;p7">
              <a:extLst>
                <a:ext uri="{FF2B5EF4-FFF2-40B4-BE49-F238E27FC236}">
                  <a16:creationId xmlns:a16="http://schemas.microsoft.com/office/drawing/2014/main" xmlns="" id="{2679FCD9-498F-2171-BA39-310EE94050DB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74;p7">
              <a:extLst>
                <a:ext uri="{FF2B5EF4-FFF2-40B4-BE49-F238E27FC236}">
                  <a16:creationId xmlns:a16="http://schemas.microsoft.com/office/drawing/2014/main" xmlns="" id="{DB70FEDD-D849-4398-9A8D-A49DA8758E0D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75;p7">
              <a:extLst>
                <a:ext uri="{FF2B5EF4-FFF2-40B4-BE49-F238E27FC236}">
                  <a16:creationId xmlns:a16="http://schemas.microsoft.com/office/drawing/2014/main" xmlns="" id="{573B2D4C-3137-044B-1F3B-44AE930786D9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76;p7">
              <a:extLst>
                <a:ext uri="{FF2B5EF4-FFF2-40B4-BE49-F238E27FC236}">
                  <a16:creationId xmlns:a16="http://schemas.microsoft.com/office/drawing/2014/main" xmlns="" id="{787E5746-1054-7CEF-8711-0BFC4BCB9851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77;p7">
              <a:extLst>
                <a:ext uri="{FF2B5EF4-FFF2-40B4-BE49-F238E27FC236}">
                  <a16:creationId xmlns:a16="http://schemas.microsoft.com/office/drawing/2014/main" xmlns="" id="{D9F91990-E84B-230F-780E-A614C45ED7B8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78;p7">
              <a:extLst>
                <a:ext uri="{FF2B5EF4-FFF2-40B4-BE49-F238E27FC236}">
                  <a16:creationId xmlns:a16="http://schemas.microsoft.com/office/drawing/2014/main" xmlns="" id="{076C40D4-7D0F-DBF2-8081-710BE9416E7A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79;p7">
              <a:extLst>
                <a:ext uri="{FF2B5EF4-FFF2-40B4-BE49-F238E27FC236}">
                  <a16:creationId xmlns:a16="http://schemas.microsoft.com/office/drawing/2014/main" xmlns="" id="{794B9F39-DF5F-0796-49CB-F761DD848C0B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80;p7">
              <a:extLst>
                <a:ext uri="{FF2B5EF4-FFF2-40B4-BE49-F238E27FC236}">
                  <a16:creationId xmlns:a16="http://schemas.microsoft.com/office/drawing/2014/main" xmlns="" id="{DF27A752-7FDC-1054-D3DD-61BFB35A2A19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81;p7">
              <a:extLst>
                <a:ext uri="{FF2B5EF4-FFF2-40B4-BE49-F238E27FC236}">
                  <a16:creationId xmlns:a16="http://schemas.microsoft.com/office/drawing/2014/main" xmlns="" id="{E411021D-1C97-20F9-95B0-426532116EDC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82;p7">
              <a:extLst>
                <a:ext uri="{FF2B5EF4-FFF2-40B4-BE49-F238E27FC236}">
                  <a16:creationId xmlns:a16="http://schemas.microsoft.com/office/drawing/2014/main" xmlns="" id="{9C610DC3-CC72-C6E3-F47C-1569A909C391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83;p7">
              <a:extLst>
                <a:ext uri="{FF2B5EF4-FFF2-40B4-BE49-F238E27FC236}">
                  <a16:creationId xmlns:a16="http://schemas.microsoft.com/office/drawing/2014/main" xmlns="" id="{1DE2DF50-9E15-BBB8-C2AF-CF02B3F3F098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877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40EC5C06-7003-C24C-E015-53918A6F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26/02/2026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E7A859A-4B15-E21D-007C-4C0EA7E3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2A732BAE-48B8-8DBB-EB88-151D49E4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C72E9698-7922-9F95-F845-BC5C743D7818}"/>
              </a:ext>
            </a:extLst>
          </p:cNvPr>
          <p:cNvGrpSpPr/>
          <p:nvPr userDrawn="1"/>
        </p:nvGrpSpPr>
        <p:grpSpPr>
          <a:xfrm>
            <a:off x="320777" y="219519"/>
            <a:ext cx="11550446" cy="6501956"/>
            <a:chOff x="281025" y="219519"/>
            <a:chExt cx="8633734" cy="4860086"/>
          </a:xfrm>
        </p:grpSpPr>
        <p:sp>
          <p:nvSpPr>
            <p:cNvPr id="7" name="Google Shape;134;p3">
              <a:extLst>
                <a:ext uri="{FF2B5EF4-FFF2-40B4-BE49-F238E27FC236}">
                  <a16:creationId xmlns:a16="http://schemas.microsoft.com/office/drawing/2014/main" xmlns="" id="{F5D78324-DF3D-505F-EF66-CE8BB77FAF70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35;p3">
              <a:extLst>
                <a:ext uri="{FF2B5EF4-FFF2-40B4-BE49-F238E27FC236}">
                  <a16:creationId xmlns:a16="http://schemas.microsoft.com/office/drawing/2014/main" xmlns="" id="{7CFA8B81-48A0-273A-A6D0-F9245648E729}"/>
                </a:ext>
              </a:extLst>
            </p:cNvPr>
            <p:cNvGrpSpPr/>
            <p:nvPr userDrawn="1"/>
          </p:nvGrpSpPr>
          <p:grpSpPr>
            <a:xfrm>
              <a:off x="395894" y="219519"/>
              <a:ext cx="8518865" cy="4788281"/>
              <a:chOff x="395894" y="219519"/>
              <a:chExt cx="8518865" cy="4788281"/>
            </a:xfrm>
          </p:grpSpPr>
          <p:sp>
            <p:nvSpPr>
              <p:cNvPr id="81" name="Google Shape;136;p3">
                <a:extLst>
                  <a:ext uri="{FF2B5EF4-FFF2-40B4-BE49-F238E27FC236}">
                    <a16:creationId xmlns:a16="http://schemas.microsoft.com/office/drawing/2014/main" xmlns="" id="{727A93A6-F01D-D8FB-C08B-FA549BDA00F6}"/>
                  </a:ext>
                </a:extLst>
              </p:cNvPr>
              <p:cNvSpPr/>
              <p:nvPr/>
            </p:nvSpPr>
            <p:spPr>
              <a:xfrm>
                <a:off x="661185" y="219519"/>
                <a:ext cx="8068819" cy="4788281"/>
              </a:xfrm>
              <a:custGeom>
                <a:avLst/>
                <a:gdLst/>
                <a:ahLst/>
                <a:cxnLst/>
                <a:rect l="l" t="t" r="r" b="b"/>
                <a:pathLst>
                  <a:path w="257584" h="146846" extrusionOk="0">
                    <a:moveTo>
                      <a:pt x="7146" y="1"/>
                    </a:moveTo>
                    <a:cubicBezTo>
                      <a:pt x="3214" y="1"/>
                      <a:pt x="1" y="3214"/>
                      <a:pt x="1" y="7146"/>
                    </a:cubicBezTo>
                    <a:lnTo>
                      <a:pt x="1" y="139700"/>
                    </a:lnTo>
                    <a:cubicBezTo>
                      <a:pt x="1" y="143632"/>
                      <a:pt x="3214" y="146845"/>
                      <a:pt x="7146" y="146845"/>
                    </a:cubicBezTo>
                    <a:lnTo>
                      <a:pt x="250438" y="146845"/>
                    </a:lnTo>
                    <a:cubicBezTo>
                      <a:pt x="254408" y="146845"/>
                      <a:pt x="257584" y="143632"/>
                      <a:pt x="257584" y="139700"/>
                    </a:cubicBezTo>
                    <a:lnTo>
                      <a:pt x="257584" y="7146"/>
                    </a:lnTo>
                    <a:cubicBezTo>
                      <a:pt x="257584" y="3214"/>
                      <a:pt x="254408" y="1"/>
                      <a:pt x="250438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82" name="Google Shape;137;p3">
                <a:extLst>
                  <a:ext uri="{FF2B5EF4-FFF2-40B4-BE49-F238E27FC236}">
                    <a16:creationId xmlns:a16="http://schemas.microsoft.com/office/drawing/2014/main" xmlns="" id="{D7A7F851-CC13-0215-0A74-CDEFFA42E110}"/>
                  </a:ext>
                </a:extLst>
              </p:cNvPr>
              <p:cNvGrpSpPr/>
              <p:nvPr/>
            </p:nvGrpSpPr>
            <p:grpSpPr>
              <a:xfrm>
                <a:off x="8341543" y="2282008"/>
                <a:ext cx="569676" cy="380612"/>
                <a:chOff x="8341543" y="2282008"/>
                <a:chExt cx="569676" cy="380612"/>
              </a:xfrm>
            </p:grpSpPr>
            <p:sp>
              <p:nvSpPr>
                <p:cNvPr id="101" name="Google Shape;138;p3">
                  <a:extLst>
                    <a:ext uri="{FF2B5EF4-FFF2-40B4-BE49-F238E27FC236}">
                      <a16:creationId xmlns:a16="http://schemas.microsoft.com/office/drawing/2014/main" xmlns="" id="{E4D82599-BAEA-60CB-5337-25727C7115A4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39;p3">
                  <a:extLst>
                    <a:ext uri="{FF2B5EF4-FFF2-40B4-BE49-F238E27FC236}">
                      <a16:creationId xmlns:a16="http://schemas.microsoft.com/office/drawing/2014/main" xmlns="" id="{C38146AB-0300-2AAE-725F-CE8317703FF6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B7E1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3" name="Google Shape;140;p3">
                <a:extLst>
                  <a:ext uri="{FF2B5EF4-FFF2-40B4-BE49-F238E27FC236}">
                    <a16:creationId xmlns:a16="http://schemas.microsoft.com/office/drawing/2014/main" xmlns="" id="{C1BB643D-B335-BE31-78BA-F9E3D72EA0D8}"/>
                  </a:ext>
                </a:extLst>
              </p:cNvPr>
              <p:cNvSpPr/>
              <p:nvPr/>
            </p:nvSpPr>
            <p:spPr>
              <a:xfrm>
                <a:off x="8341543" y="4447718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84" name="Google Shape;141;p3">
                <a:extLst>
                  <a:ext uri="{FF2B5EF4-FFF2-40B4-BE49-F238E27FC236}">
                    <a16:creationId xmlns:a16="http://schemas.microsoft.com/office/drawing/2014/main" xmlns="" id="{622970D7-DB57-CB77-3AF1-C2AFEDA71EB1}"/>
                  </a:ext>
                </a:extLst>
              </p:cNvPr>
              <p:cNvGrpSpPr/>
              <p:nvPr/>
            </p:nvGrpSpPr>
            <p:grpSpPr>
              <a:xfrm>
                <a:off x="8341543" y="1721094"/>
                <a:ext cx="569676" cy="380612"/>
                <a:chOff x="8341543" y="1721094"/>
                <a:chExt cx="569676" cy="380612"/>
              </a:xfrm>
            </p:grpSpPr>
            <p:sp>
              <p:nvSpPr>
                <p:cNvPr id="99" name="Google Shape;142;p3">
                  <a:extLst>
                    <a:ext uri="{FF2B5EF4-FFF2-40B4-BE49-F238E27FC236}">
                      <a16:creationId xmlns:a16="http://schemas.microsoft.com/office/drawing/2014/main" xmlns="" id="{E5F53897-E04A-BD4E-39FF-07A5B8250156}"/>
                    </a:ext>
                  </a:extLst>
                </p:cNvPr>
                <p:cNvSpPr/>
                <p:nvPr/>
              </p:nvSpPr>
              <p:spPr>
                <a:xfrm>
                  <a:off x="8341543" y="1800869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0"/>
                      </a:moveTo>
                      <a:lnTo>
                        <a:pt x="0" y="9225"/>
                      </a:lnTo>
                      <a:lnTo>
                        <a:pt x="18186" y="9225"/>
                      </a:lnTo>
                      <a:lnTo>
                        <a:pt x="16824" y="4462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43;p3">
                  <a:extLst>
                    <a:ext uri="{FF2B5EF4-FFF2-40B4-BE49-F238E27FC236}">
                      <a16:creationId xmlns:a16="http://schemas.microsoft.com/office/drawing/2014/main" xmlns="" id="{21B7CFD2-2357-4B52-2EDC-A668C2256DA5}"/>
                    </a:ext>
                  </a:extLst>
                </p:cNvPr>
                <p:cNvSpPr/>
                <p:nvPr/>
              </p:nvSpPr>
              <p:spPr>
                <a:xfrm>
                  <a:off x="8341543" y="1721094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0"/>
                      </a:moveTo>
                      <a:lnTo>
                        <a:pt x="0" y="9225"/>
                      </a:lnTo>
                      <a:lnTo>
                        <a:pt x="18186" y="9225"/>
                      </a:lnTo>
                      <a:lnTo>
                        <a:pt x="16824" y="4462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F9C3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5" name="Google Shape;144;p3">
                <a:extLst>
                  <a:ext uri="{FF2B5EF4-FFF2-40B4-BE49-F238E27FC236}">
                    <a16:creationId xmlns:a16="http://schemas.microsoft.com/office/drawing/2014/main" xmlns="" id="{E7EC692F-1B8B-53EA-A0A1-1125953005DB}"/>
                  </a:ext>
                </a:extLst>
              </p:cNvPr>
              <p:cNvGrpSpPr/>
              <p:nvPr/>
            </p:nvGrpSpPr>
            <p:grpSpPr>
              <a:xfrm>
                <a:off x="8346273" y="1183592"/>
                <a:ext cx="568486" cy="388014"/>
                <a:chOff x="8346273" y="1183592"/>
                <a:chExt cx="568486" cy="388014"/>
              </a:xfrm>
            </p:grpSpPr>
            <p:sp>
              <p:nvSpPr>
                <p:cNvPr id="97" name="Google Shape;145;p3">
                  <a:extLst>
                    <a:ext uri="{FF2B5EF4-FFF2-40B4-BE49-F238E27FC236}">
                      <a16:creationId xmlns:a16="http://schemas.microsoft.com/office/drawing/2014/main" xmlns="" id="{69D93D9E-74FB-7BC9-ACF6-BECDEDCAEBA9}"/>
                    </a:ext>
                  </a:extLst>
                </p:cNvPr>
                <p:cNvSpPr/>
                <p:nvPr/>
              </p:nvSpPr>
              <p:spPr>
                <a:xfrm>
                  <a:off x="8346273" y="1263367"/>
                  <a:ext cx="56848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8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48" y="9452"/>
                      </a:lnTo>
                      <a:lnTo>
                        <a:pt x="16787" y="4688"/>
                      </a:lnTo>
                      <a:lnTo>
                        <a:pt x="18148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46;p3">
                  <a:extLst>
                    <a:ext uri="{FF2B5EF4-FFF2-40B4-BE49-F238E27FC236}">
                      <a16:creationId xmlns:a16="http://schemas.microsoft.com/office/drawing/2014/main" xmlns="" id="{EB81CF0A-602D-0BEF-D548-2CB19966A8FC}"/>
                    </a:ext>
                  </a:extLst>
                </p:cNvPr>
                <p:cNvSpPr/>
                <p:nvPr/>
              </p:nvSpPr>
              <p:spPr>
                <a:xfrm>
                  <a:off x="8346273" y="1183592"/>
                  <a:ext cx="56848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8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48" y="9452"/>
                      </a:lnTo>
                      <a:lnTo>
                        <a:pt x="16787" y="4688"/>
                      </a:lnTo>
                      <a:lnTo>
                        <a:pt x="18148" y="0"/>
                      </a:lnTo>
                      <a:close/>
                    </a:path>
                  </a:pathLst>
                </a:custGeom>
                <a:solidFill>
                  <a:srgbClr val="FD9E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" name="Google Shape;147;p3">
                <a:extLst>
                  <a:ext uri="{FF2B5EF4-FFF2-40B4-BE49-F238E27FC236}">
                    <a16:creationId xmlns:a16="http://schemas.microsoft.com/office/drawing/2014/main" xmlns="" id="{E606E82E-D1CC-0E32-7F56-E8C778DB08BF}"/>
                  </a:ext>
                </a:extLst>
              </p:cNvPr>
              <p:cNvGrpSpPr/>
              <p:nvPr/>
            </p:nvGrpSpPr>
            <p:grpSpPr>
              <a:xfrm>
                <a:off x="8341543" y="606635"/>
                <a:ext cx="569676" cy="388014"/>
                <a:chOff x="8341543" y="606635"/>
                <a:chExt cx="569676" cy="388014"/>
              </a:xfrm>
            </p:grpSpPr>
            <p:sp>
              <p:nvSpPr>
                <p:cNvPr id="95" name="Google Shape;148;p3">
                  <a:extLst>
                    <a:ext uri="{FF2B5EF4-FFF2-40B4-BE49-F238E27FC236}">
                      <a16:creationId xmlns:a16="http://schemas.microsoft.com/office/drawing/2014/main" xmlns="" id="{A8455ED0-A5F0-B968-01B9-EE622A408C9D}"/>
                    </a:ext>
                  </a:extLst>
                </p:cNvPr>
                <p:cNvSpPr/>
                <p:nvPr/>
              </p:nvSpPr>
              <p:spPr>
                <a:xfrm>
                  <a:off x="8341543" y="686410"/>
                  <a:ext cx="56967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86" y="9452"/>
                      </a:lnTo>
                      <a:lnTo>
                        <a:pt x="16824" y="4613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49;p3">
                  <a:extLst>
                    <a:ext uri="{FF2B5EF4-FFF2-40B4-BE49-F238E27FC236}">
                      <a16:creationId xmlns:a16="http://schemas.microsoft.com/office/drawing/2014/main" xmlns="" id="{16C0B46C-D9F2-D48D-BC7E-0263A0DE1FD2}"/>
                    </a:ext>
                  </a:extLst>
                </p:cNvPr>
                <p:cNvSpPr/>
                <p:nvPr/>
              </p:nvSpPr>
              <p:spPr>
                <a:xfrm>
                  <a:off x="8341543" y="606635"/>
                  <a:ext cx="56967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86" y="9452"/>
                      </a:lnTo>
                      <a:lnTo>
                        <a:pt x="16824" y="4613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92CA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" name="Google Shape;150;p3">
                <a:extLst>
                  <a:ext uri="{FF2B5EF4-FFF2-40B4-BE49-F238E27FC236}">
                    <a16:creationId xmlns:a16="http://schemas.microsoft.com/office/drawing/2014/main" xmlns="" id="{DE8FD7C0-6170-3E4F-8398-9647ADDB9DAB}"/>
                  </a:ext>
                </a:extLst>
              </p:cNvPr>
              <p:cNvGrpSpPr/>
              <p:nvPr/>
            </p:nvGrpSpPr>
            <p:grpSpPr>
              <a:xfrm>
                <a:off x="8341543" y="2842933"/>
                <a:ext cx="569676" cy="380612"/>
                <a:chOff x="8341543" y="2282008"/>
                <a:chExt cx="569676" cy="380612"/>
              </a:xfrm>
            </p:grpSpPr>
            <p:sp>
              <p:nvSpPr>
                <p:cNvPr id="93" name="Google Shape;151;p3">
                  <a:extLst>
                    <a:ext uri="{FF2B5EF4-FFF2-40B4-BE49-F238E27FC236}">
                      <a16:creationId xmlns:a16="http://schemas.microsoft.com/office/drawing/2014/main" xmlns="" id="{DE5C01C1-79EC-E1D8-A614-06C8C671EC11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52;p3">
                  <a:extLst>
                    <a:ext uri="{FF2B5EF4-FFF2-40B4-BE49-F238E27FC236}">
                      <a16:creationId xmlns:a16="http://schemas.microsoft.com/office/drawing/2014/main" xmlns="" id="{37B82C10-26B4-7864-4C51-B6B7ED1FCE6C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FD9E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8" name="Google Shape;153;p3">
                <a:extLst>
                  <a:ext uri="{FF2B5EF4-FFF2-40B4-BE49-F238E27FC236}">
                    <a16:creationId xmlns:a16="http://schemas.microsoft.com/office/drawing/2014/main" xmlns="" id="{19307FDC-58F0-35A2-EC8C-5DB9648BAACA}"/>
                  </a:ext>
                </a:extLst>
              </p:cNvPr>
              <p:cNvGrpSpPr/>
              <p:nvPr/>
            </p:nvGrpSpPr>
            <p:grpSpPr>
              <a:xfrm>
                <a:off x="8341543" y="3403858"/>
                <a:ext cx="569676" cy="380612"/>
                <a:chOff x="8341543" y="2282008"/>
                <a:chExt cx="569676" cy="380612"/>
              </a:xfrm>
            </p:grpSpPr>
            <p:sp>
              <p:nvSpPr>
                <p:cNvPr id="91" name="Google Shape;154;p3">
                  <a:extLst>
                    <a:ext uri="{FF2B5EF4-FFF2-40B4-BE49-F238E27FC236}">
                      <a16:creationId xmlns:a16="http://schemas.microsoft.com/office/drawing/2014/main" xmlns="" id="{EB1D0155-9D19-2A23-6A2C-F0834332C165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55;p3">
                  <a:extLst>
                    <a:ext uri="{FF2B5EF4-FFF2-40B4-BE49-F238E27FC236}">
                      <a16:creationId xmlns:a16="http://schemas.microsoft.com/office/drawing/2014/main" xmlns="" id="{0AB7D250-8E43-408C-4E0C-57EA25DA18BB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F9C3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9" name="Google Shape;156;p3">
                <a:extLst>
                  <a:ext uri="{FF2B5EF4-FFF2-40B4-BE49-F238E27FC236}">
                    <a16:creationId xmlns:a16="http://schemas.microsoft.com/office/drawing/2014/main" xmlns="" id="{CCDC3289-AA1C-D3F5-EFEB-291DCB5699D3}"/>
                  </a:ext>
                </a:extLst>
              </p:cNvPr>
              <p:cNvSpPr/>
              <p:nvPr/>
            </p:nvSpPr>
            <p:spPr>
              <a:xfrm>
                <a:off x="8341543" y="4367943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157;p3">
                <a:extLst>
                  <a:ext uri="{FF2B5EF4-FFF2-40B4-BE49-F238E27FC236}">
                    <a16:creationId xmlns:a16="http://schemas.microsoft.com/office/drawing/2014/main" xmlns="" id="{C879A897-171D-8FD7-B29B-3841E939224F}"/>
                  </a:ext>
                </a:extLst>
              </p:cNvPr>
              <p:cNvSpPr/>
              <p:nvPr/>
            </p:nvSpPr>
            <p:spPr>
              <a:xfrm>
                <a:off x="395894" y="219519"/>
                <a:ext cx="8053438" cy="4788281"/>
              </a:xfrm>
              <a:custGeom>
                <a:avLst/>
                <a:gdLst/>
                <a:ahLst/>
                <a:cxnLst/>
                <a:rect l="l" t="t" r="r" b="b"/>
                <a:pathLst>
                  <a:path w="257093" h="146846" extrusionOk="0">
                    <a:moveTo>
                      <a:pt x="7146" y="1"/>
                    </a:moveTo>
                    <a:cubicBezTo>
                      <a:pt x="3177" y="1"/>
                      <a:pt x="1" y="3214"/>
                      <a:pt x="1" y="7146"/>
                    </a:cubicBezTo>
                    <a:lnTo>
                      <a:pt x="1" y="139700"/>
                    </a:lnTo>
                    <a:cubicBezTo>
                      <a:pt x="1" y="143632"/>
                      <a:pt x="3177" y="146845"/>
                      <a:pt x="7146" y="146845"/>
                    </a:cubicBezTo>
                    <a:lnTo>
                      <a:pt x="249947" y="146845"/>
                    </a:lnTo>
                    <a:cubicBezTo>
                      <a:pt x="253879" y="146845"/>
                      <a:pt x="257093" y="143632"/>
                      <a:pt x="257093" y="139700"/>
                    </a:cubicBezTo>
                    <a:lnTo>
                      <a:pt x="257093" y="7146"/>
                    </a:lnTo>
                    <a:cubicBezTo>
                      <a:pt x="257093" y="3214"/>
                      <a:pt x="253879" y="1"/>
                      <a:pt x="2499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" name="Google Shape;158;p3">
              <a:extLst>
                <a:ext uri="{FF2B5EF4-FFF2-40B4-BE49-F238E27FC236}">
                  <a16:creationId xmlns:a16="http://schemas.microsoft.com/office/drawing/2014/main" xmlns="" id="{94D50674-403A-0B28-2D78-B4D69FE39FED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;p3">
              <a:extLst>
                <a:ext uri="{FF2B5EF4-FFF2-40B4-BE49-F238E27FC236}">
                  <a16:creationId xmlns:a16="http://schemas.microsoft.com/office/drawing/2014/main" xmlns="" id="{4833FFA3-F6BC-D940-23FA-011B43255663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0;p3">
              <a:extLst>
                <a:ext uri="{FF2B5EF4-FFF2-40B4-BE49-F238E27FC236}">
                  <a16:creationId xmlns:a16="http://schemas.microsoft.com/office/drawing/2014/main" xmlns="" id="{3F59860A-A90F-5C8E-7EE6-00ADCEB2445E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1;p3">
              <a:extLst>
                <a:ext uri="{FF2B5EF4-FFF2-40B4-BE49-F238E27FC236}">
                  <a16:creationId xmlns:a16="http://schemas.microsoft.com/office/drawing/2014/main" xmlns="" id="{6CA3B6E0-FEAC-AF87-A411-CF524D23C4C4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2;p3">
              <a:extLst>
                <a:ext uri="{FF2B5EF4-FFF2-40B4-BE49-F238E27FC236}">
                  <a16:creationId xmlns:a16="http://schemas.microsoft.com/office/drawing/2014/main" xmlns="" id="{7959A508-B4BD-DA2B-CF23-8D8A70F40B92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63;p3">
              <a:extLst>
                <a:ext uri="{FF2B5EF4-FFF2-40B4-BE49-F238E27FC236}">
                  <a16:creationId xmlns:a16="http://schemas.microsoft.com/office/drawing/2014/main" xmlns="" id="{E33F5374-D3E6-FA7A-B135-C5492029CFCA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4;p3">
              <a:extLst>
                <a:ext uri="{FF2B5EF4-FFF2-40B4-BE49-F238E27FC236}">
                  <a16:creationId xmlns:a16="http://schemas.microsoft.com/office/drawing/2014/main" xmlns="" id="{5E2D2A5F-BE1A-AE57-5CA3-5E925A74D42E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5;p3">
              <a:extLst>
                <a:ext uri="{FF2B5EF4-FFF2-40B4-BE49-F238E27FC236}">
                  <a16:creationId xmlns:a16="http://schemas.microsoft.com/office/drawing/2014/main" xmlns="" id="{FA1BBFC5-F7CF-9704-EBB5-C38CEB9BCC39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6;p3">
              <a:extLst>
                <a:ext uri="{FF2B5EF4-FFF2-40B4-BE49-F238E27FC236}">
                  <a16:creationId xmlns:a16="http://schemas.microsoft.com/office/drawing/2014/main" xmlns="" id="{BB793CF7-3FC2-076B-EC8C-82D8322D4AA7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7;p3">
              <a:extLst>
                <a:ext uri="{FF2B5EF4-FFF2-40B4-BE49-F238E27FC236}">
                  <a16:creationId xmlns:a16="http://schemas.microsoft.com/office/drawing/2014/main" xmlns="" id="{3BC788DC-BED3-1FF6-B5C2-D4D860FBB722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8;p3">
              <a:extLst>
                <a:ext uri="{FF2B5EF4-FFF2-40B4-BE49-F238E27FC236}">
                  <a16:creationId xmlns:a16="http://schemas.microsoft.com/office/drawing/2014/main" xmlns="" id="{4C5FDA89-A020-48E2-7E11-E4F3E2FBADDC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9;p3">
              <a:extLst>
                <a:ext uri="{FF2B5EF4-FFF2-40B4-BE49-F238E27FC236}">
                  <a16:creationId xmlns:a16="http://schemas.microsoft.com/office/drawing/2014/main" xmlns="" id="{583FCAEA-1F58-F724-E96B-B7CA8D6B60B8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70;p3">
              <a:extLst>
                <a:ext uri="{FF2B5EF4-FFF2-40B4-BE49-F238E27FC236}">
                  <a16:creationId xmlns:a16="http://schemas.microsoft.com/office/drawing/2014/main" xmlns="" id="{5D00639F-B0A4-8D63-1D52-F93C5C162B13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71;p3">
              <a:extLst>
                <a:ext uri="{FF2B5EF4-FFF2-40B4-BE49-F238E27FC236}">
                  <a16:creationId xmlns:a16="http://schemas.microsoft.com/office/drawing/2014/main" xmlns="" id="{48255CA7-05F5-6C5F-51B2-FF1916F20BF2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72;p3">
              <a:extLst>
                <a:ext uri="{FF2B5EF4-FFF2-40B4-BE49-F238E27FC236}">
                  <a16:creationId xmlns:a16="http://schemas.microsoft.com/office/drawing/2014/main" xmlns="" id="{F0772533-081C-ADB8-A23E-DBBD7D123300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73;p3">
              <a:extLst>
                <a:ext uri="{FF2B5EF4-FFF2-40B4-BE49-F238E27FC236}">
                  <a16:creationId xmlns:a16="http://schemas.microsoft.com/office/drawing/2014/main" xmlns="" id="{DBE176E3-107A-3630-0FCE-C4A0A51E96DC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74;p3">
              <a:extLst>
                <a:ext uri="{FF2B5EF4-FFF2-40B4-BE49-F238E27FC236}">
                  <a16:creationId xmlns:a16="http://schemas.microsoft.com/office/drawing/2014/main" xmlns="" id="{442BEB5D-C057-0D10-D355-08D45EB9984E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75;p3">
              <a:extLst>
                <a:ext uri="{FF2B5EF4-FFF2-40B4-BE49-F238E27FC236}">
                  <a16:creationId xmlns:a16="http://schemas.microsoft.com/office/drawing/2014/main" xmlns="" id="{9C7CCCC5-774E-86CE-F5F0-0B029A59ED13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76;p3">
              <a:extLst>
                <a:ext uri="{FF2B5EF4-FFF2-40B4-BE49-F238E27FC236}">
                  <a16:creationId xmlns:a16="http://schemas.microsoft.com/office/drawing/2014/main" xmlns="" id="{A53882F5-36A7-8399-F65C-F19A8C30F6C9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77;p3">
              <a:extLst>
                <a:ext uri="{FF2B5EF4-FFF2-40B4-BE49-F238E27FC236}">
                  <a16:creationId xmlns:a16="http://schemas.microsoft.com/office/drawing/2014/main" xmlns="" id="{F9EE7E37-1DD9-B961-F36D-A2532DCBFFEE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8;p3">
              <a:extLst>
                <a:ext uri="{FF2B5EF4-FFF2-40B4-BE49-F238E27FC236}">
                  <a16:creationId xmlns:a16="http://schemas.microsoft.com/office/drawing/2014/main" xmlns="" id="{47E6D1DA-222A-3A4E-6540-D5FBB435845F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79;p3">
              <a:extLst>
                <a:ext uri="{FF2B5EF4-FFF2-40B4-BE49-F238E27FC236}">
                  <a16:creationId xmlns:a16="http://schemas.microsoft.com/office/drawing/2014/main" xmlns="" id="{F8D771A7-B6C4-DAD5-771E-5FFDF07E6C52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0;p3">
              <a:extLst>
                <a:ext uri="{FF2B5EF4-FFF2-40B4-BE49-F238E27FC236}">
                  <a16:creationId xmlns:a16="http://schemas.microsoft.com/office/drawing/2014/main" xmlns="" id="{48B666CE-15EE-3A06-5002-88459E8A7366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1;p3">
              <a:extLst>
                <a:ext uri="{FF2B5EF4-FFF2-40B4-BE49-F238E27FC236}">
                  <a16:creationId xmlns:a16="http://schemas.microsoft.com/office/drawing/2014/main" xmlns="" id="{CA640D6D-130D-46C4-74F7-531BDABF0D7F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2;p3">
              <a:extLst>
                <a:ext uri="{FF2B5EF4-FFF2-40B4-BE49-F238E27FC236}">
                  <a16:creationId xmlns:a16="http://schemas.microsoft.com/office/drawing/2014/main" xmlns="" id="{E371DBA1-5636-9020-B332-1F3E102D9F03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83;p3">
              <a:extLst>
                <a:ext uri="{FF2B5EF4-FFF2-40B4-BE49-F238E27FC236}">
                  <a16:creationId xmlns:a16="http://schemas.microsoft.com/office/drawing/2014/main" xmlns="" id="{656B17D2-B935-C626-EB7E-D5746AD691BA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84;p3">
              <a:extLst>
                <a:ext uri="{FF2B5EF4-FFF2-40B4-BE49-F238E27FC236}">
                  <a16:creationId xmlns:a16="http://schemas.microsoft.com/office/drawing/2014/main" xmlns="" id="{F4CCD5B3-79E0-2023-3475-9AB6B390C963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85;p3">
              <a:extLst>
                <a:ext uri="{FF2B5EF4-FFF2-40B4-BE49-F238E27FC236}">
                  <a16:creationId xmlns:a16="http://schemas.microsoft.com/office/drawing/2014/main" xmlns="" id="{1CE166B9-818A-3AC4-12A6-3986A55A2CB7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86;p3">
              <a:extLst>
                <a:ext uri="{FF2B5EF4-FFF2-40B4-BE49-F238E27FC236}">
                  <a16:creationId xmlns:a16="http://schemas.microsoft.com/office/drawing/2014/main" xmlns="" id="{691DB8FB-2374-498D-A829-0CEEA2A80EA1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87;p3">
              <a:extLst>
                <a:ext uri="{FF2B5EF4-FFF2-40B4-BE49-F238E27FC236}">
                  <a16:creationId xmlns:a16="http://schemas.microsoft.com/office/drawing/2014/main" xmlns="" id="{CAF23B53-5E91-960A-8175-2574B77C8308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88;p3">
              <a:extLst>
                <a:ext uri="{FF2B5EF4-FFF2-40B4-BE49-F238E27FC236}">
                  <a16:creationId xmlns:a16="http://schemas.microsoft.com/office/drawing/2014/main" xmlns="" id="{1593575E-B7D9-E574-71C6-D32CBB96FD89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89;p3">
              <a:extLst>
                <a:ext uri="{FF2B5EF4-FFF2-40B4-BE49-F238E27FC236}">
                  <a16:creationId xmlns:a16="http://schemas.microsoft.com/office/drawing/2014/main" xmlns="" id="{9E0D90DE-EB24-CE5C-7201-61152F07987C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0;p3">
              <a:extLst>
                <a:ext uri="{FF2B5EF4-FFF2-40B4-BE49-F238E27FC236}">
                  <a16:creationId xmlns:a16="http://schemas.microsoft.com/office/drawing/2014/main" xmlns="" id="{772C9C30-F95F-394F-1CF1-095889189FFE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1;p3">
              <a:extLst>
                <a:ext uri="{FF2B5EF4-FFF2-40B4-BE49-F238E27FC236}">
                  <a16:creationId xmlns:a16="http://schemas.microsoft.com/office/drawing/2014/main" xmlns="" id="{0BF9AB82-0221-2B63-8662-BE4142D5C341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2;p3">
              <a:extLst>
                <a:ext uri="{FF2B5EF4-FFF2-40B4-BE49-F238E27FC236}">
                  <a16:creationId xmlns:a16="http://schemas.microsoft.com/office/drawing/2014/main" xmlns="" id="{875142A1-CD73-5545-8E1B-009E775B72AF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93;p3">
              <a:extLst>
                <a:ext uri="{FF2B5EF4-FFF2-40B4-BE49-F238E27FC236}">
                  <a16:creationId xmlns:a16="http://schemas.microsoft.com/office/drawing/2014/main" xmlns="" id="{E5217F0D-22E5-1AD2-F29A-FCB0355B1567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94;p3">
              <a:extLst>
                <a:ext uri="{FF2B5EF4-FFF2-40B4-BE49-F238E27FC236}">
                  <a16:creationId xmlns:a16="http://schemas.microsoft.com/office/drawing/2014/main" xmlns="" id="{4562C8A3-330B-F515-836A-E4EBDCA19B0A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95;p3">
              <a:extLst>
                <a:ext uri="{FF2B5EF4-FFF2-40B4-BE49-F238E27FC236}">
                  <a16:creationId xmlns:a16="http://schemas.microsoft.com/office/drawing/2014/main" xmlns="" id="{5CE1130D-CB98-E090-2FC2-320A885C580F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6;p3">
              <a:extLst>
                <a:ext uri="{FF2B5EF4-FFF2-40B4-BE49-F238E27FC236}">
                  <a16:creationId xmlns:a16="http://schemas.microsoft.com/office/drawing/2014/main" xmlns="" id="{B98A3FF6-18BE-07E4-D165-4969B5EEE5B6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7;p3">
              <a:extLst>
                <a:ext uri="{FF2B5EF4-FFF2-40B4-BE49-F238E27FC236}">
                  <a16:creationId xmlns:a16="http://schemas.microsoft.com/office/drawing/2014/main" xmlns="" id="{6E09AB99-8E52-ABE2-6E7B-A916D7EDBDDE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8;p3">
              <a:extLst>
                <a:ext uri="{FF2B5EF4-FFF2-40B4-BE49-F238E27FC236}">
                  <a16:creationId xmlns:a16="http://schemas.microsoft.com/office/drawing/2014/main" xmlns="" id="{95AD1CA4-F088-97B8-8F4D-880F0E5C6235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99;p3">
              <a:extLst>
                <a:ext uri="{FF2B5EF4-FFF2-40B4-BE49-F238E27FC236}">
                  <a16:creationId xmlns:a16="http://schemas.microsoft.com/office/drawing/2014/main" xmlns="" id="{1BE10C12-445F-2573-4E5C-829F2E4F7952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00;p3">
              <a:extLst>
                <a:ext uri="{FF2B5EF4-FFF2-40B4-BE49-F238E27FC236}">
                  <a16:creationId xmlns:a16="http://schemas.microsoft.com/office/drawing/2014/main" xmlns="" id="{5B882C78-6C2C-CC72-782D-2976F9E05477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01;p3">
              <a:extLst>
                <a:ext uri="{FF2B5EF4-FFF2-40B4-BE49-F238E27FC236}">
                  <a16:creationId xmlns:a16="http://schemas.microsoft.com/office/drawing/2014/main" xmlns="" id="{CE6B4DF2-60B8-73E4-B294-310E5A5F622B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02;p3">
              <a:extLst>
                <a:ext uri="{FF2B5EF4-FFF2-40B4-BE49-F238E27FC236}">
                  <a16:creationId xmlns:a16="http://schemas.microsoft.com/office/drawing/2014/main" xmlns="" id="{3065C8AD-A829-4F10-0D5D-D1B3877A04F7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03;p3">
              <a:extLst>
                <a:ext uri="{FF2B5EF4-FFF2-40B4-BE49-F238E27FC236}">
                  <a16:creationId xmlns:a16="http://schemas.microsoft.com/office/drawing/2014/main" xmlns="" id="{B299FDE1-5864-59EF-4F97-669FE22D1510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04;p3">
              <a:extLst>
                <a:ext uri="{FF2B5EF4-FFF2-40B4-BE49-F238E27FC236}">
                  <a16:creationId xmlns:a16="http://schemas.microsoft.com/office/drawing/2014/main" xmlns="" id="{8207413A-C1DD-B5F4-ED75-FD0FB6DEE85D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05;p3">
              <a:extLst>
                <a:ext uri="{FF2B5EF4-FFF2-40B4-BE49-F238E27FC236}">
                  <a16:creationId xmlns:a16="http://schemas.microsoft.com/office/drawing/2014/main" xmlns="" id="{3CA7DBB0-B096-B775-C3A7-A7C91B0D1204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06;p3">
              <a:extLst>
                <a:ext uri="{FF2B5EF4-FFF2-40B4-BE49-F238E27FC236}">
                  <a16:creationId xmlns:a16="http://schemas.microsoft.com/office/drawing/2014/main" xmlns="" id="{8A879ECD-E4DA-C525-0920-58C0E17601DF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07;p3">
              <a:extLst>
                <a:ext uri="{FF2B5EF4-FFF2-40B4-BE49-F238E27FC236}">
                  <a16:creationId xmlns:a16="http://schemas.microsoft.com/office/drawing/2014/main" xmlns="" id="{48DBA0CF-B1C2-331C-46BD-5E15E1E225F8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211;p3">
              <a:extLst>
                <a:ext uri="{FF2B5EF4-FFF2-40B4-BE49-F238E27FC236}">
                  <a16:creationId xmlns:a16="http://schemas.microsoft.com/office/drawing/2014/main" xmlns="" id="{F1C4ED01-F395-27C9-0F7A-0436DA61BBA2}"/>
                </a:ext>
              </a:extLst>
            </p:cNvPr>
            <p:cNvGrpSpPr/>
            <p:nvPr userDrawn="1"/>
          </p:nvGrpSpPr>
          <p:grpSpPr>
            <a:xfrm>
              <a:off x="1030175" y="1581350"/>
              <a:ext cx="444275" cy="398525"/>
              <a:chOff x="2495125" y="2142250"/>
              <a:chExt cx="444275" cy="398525"/>
            </a:xfrm>
          </p:grpSpPr>
          <p:sp>
            <p:nvSpPr>
              <p:cNvPr id="79" name="Google Shape;212;p3">
                <a:extLst>
                  <a:ext uri="{FF2B5EF4-FFF2-40B4-BE49-F238E27FC236}">
                    <a16:creationId xmlns:a16="http://schemas.microsoft.com/office/drawing/2014/main" xmlns="" id="{A647CD5D-39A4-AE37-6F5A-97561A302E7C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213;p3">
                <a:extLst>
                  <a:ext uri="{FF2B5EF4-FFF2-40B4-BE49-F238E27FC236}">
                    <a16:creationId xmlns:a16="http://schemas.microsoft.com/office/drawing/2014/main" xmlns="" id="{092E17AB-EF8C-803A-3C3F-9C1DB270A4B6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214;p3">
              <a:extLst>
                <a:ext uri="{FF2B5EF4-FFF2-40B4-BE49-F238E27FC236}">
                  <a16:creationId xmlns:a16="http://schemas.microsoft.com/office/drawing/2014/main" xmlns="" id="{E80662C5-F1AD-CB85-4214-45AA83213BE9}"/>
                </a:ext>
              </a:extLst>
            </p:cNvPr>
            <p:cNvGrpSpPr/>
            <p:nvPr userDrawn="1"/>
          </p:nvGrpSpPr>
          <p:grpSpPr>
            <a:xfrm>
              <a:off x="7353450" y="3955275"/>
              <a:ext cx="291375" cy="281375"/>
              <a:chOff x="3243875" y="2372825"/>
              <a:chExt cx="291375" cy="281375"/>
            </a:xfrm>
          </p:grpSpPr>
          <p:sp>
            <p:nvSpPr>
              <p:cNvPr id="69" name="Google Shape;215;p3">
                <a:extLst>
                  <a:ext uri="{FF2B5EF4-FFF2-40B4-BE49-F238E27FC236}">
                    <a16:creationId xmlns:a16="http://schemas.microsoft.com/office/drawing/2014/main" xmlns="" id="{0C4D2C7B-658D-1D88-3CD4-9E94408D6FA5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216;p3">
                <a:extLst>
                  <a:ext uri="{FF2B5EF4-FFF2-40B4-BE49-F238E27FC236}">
                    <a16:creationId xmlns:a16="http://schemas.microsoft.com/office/drawing/2014/main" xmlns="" id="{B090B8D2-C0EC-B1BF-C7F3-290A2BC8F5C5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17;p3">
                <a:extLst>
                  <a:ext uri="{FF2B5EF4-FFF2-40B4-BE49-F238E27FC236}">
                    <a16:creationId xmlns:a16="http://schemas.microsoft.com/office/drawing/2014/main" xmlns="" id="{404482E5-BB71-7538-A28C-E854339DB73F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18;p3">
                <a:extLst>
                  <a:ext uri="{FF2B5EF4-FFF2-40B4-BE49-F238E27FC236}">
                    <a16:creationId xmlns:a16="http://schemas.microsoft.com/office/drawing/2014/main" xmlns="" id="{BBA95003-F40C-D84C-2494-83D2B01F9C9D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19;p3">
                <a:extLst>
                  <a:ext uri="{FF2B5EF4-FFF2-40B4-BE49-F238E27FC236}">
                    <a16:creationId xmlns:a16="http://schemas.microsoft.com/office/drawing/2014/main" xmlns="" id="{131049C4-320C-05F1-A9ED-846DC157C07E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20;p3">
                <a:extLst>
                  <a:ext uri="{FF2B5EF4-FFF2-40B4-BE49-F238E27FC236}">
                    <a16:creationId xmlns:a16="http://schemas.microsoft.com/office/drawing/2014/main" xmlns="" id="{49FE8396-42F0-C0E4-CCA2-81ECDCF982BE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221;p3">
                <a:extLst>
                  <a:ext uri="{FF2B5EF4-FFF2-40B4-BE49-F238E27FC236}">
                    <a16:creationId xmlns:a16="http://schemas.microsoft.com/office/drawing/2014/main" xmlns="" id="{49A160A9-49EF-A6D3-5AAF-4D4EB4A162C4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22;p3">
                <a:extLst>
                  <a:ext uri="{FF2B5EF4-FFF2-40B4-BE49-F238E27FC236}">
                    <a16:creationId xmlns:a16="http://schemas.microsoft.com/office/drawing/2014/main" xmlns="" id="{1047B312-CF4B-6C79-1155-97EB49FD4F55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23;p3">
                <a:extLst>
                  <a:ext uri="{FF2B5EF4-FFF2-40B4-BE49-F238E27FC236}">
                    <a16:creationId xmlns:a16="http://schemas.microsoft.com/office/drawing/2014/main" xmlns="" id="{C8A77832-FE8B-8938-96E6-EFFA47DE6401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24;p3">
                <a:extLst>
                  <a:ext uri="{FF2B5EF4-FFF2-40B4-BE49-F238E27FC236}">
                    <a16:creationId xmlns:a16="http://schemas.microsoft.com/office/drawing/2014/main" xmlns="" id="{0377A386-FDD0-3E96-4DB0-7B3368D723FD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225;p3">
              <a:extLst>
                <a:ext uri="{FF2B5EF4-FFF2-40B4-BE49-F238E27FC236}">
                  <a16:creationId xmlns:a16="http://schemas.microsoft.com/office/drawing/2014/main" xmlns="" id="{63412EB3-46EA-02D7-55A4-AD08CCFC5923}"/>
                </a:ext>
              </a:extLst>
            </p:cNvPr>
            <p:cNvGrpSpPr/>
            <p:nvPr userDrawn="1"/>
          </p:nvGrpSpPr>
          <p:grpSpPr>
            <a:xfrm>
              <a:off x="7510400" y="1254438"/>
              <a:ext cx="166675" cy="168575"/>
              <a:chOff x="4954425" y="2036375"/>
              <a:chExt cx="166675" cy="168575"/>
            </a:xfrm>
          </p:grpSpPr>
          <p:sp>
            <p:nvSpPr>
              <p:cNvPr id="67" name="Google Shape;226;p3">
                <a:extLst>
                  <a:ext uri="{FF2B5EF4-FFF2-40B4-BE49-F238E27FC236}">
                    <a16:creationId xmlns:a16="http://schemas.microsoft.com/office/drawing/2014/main" xmlns="" id="{38486200-4BF9-BC13-3664-37AB596FC717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227;p3">
                <a:extLst>
                  <a:ext uri="{FF2B5EF4-FFF2-40B4-BE49-F238E27FC236}">
                    <a16:creationId xmlns:a16="http://schemas.microsoft.com/office/drawing/2014/main" xmlns="" id="{C67A4CBE-0334-5BAB-0463-AD739AEE65D0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" name="Google Shape;228;p3">
              <a:extLst>
                <a:ext uri="{FF2B5EF4-FFF2-40B4-BE49-F238E27FC236}">
                  <a16:creationId xmlns:a16="http://schemas.microsoft.com/office/drawing/2014/main" xmlns="" id="{1E02D006-A0B5-8167-DA00-C4CAAB9CD182}"/>
                </a:ext>
              </a:extLst>
            </p:cNvPr>
            <p:cNvSpPr/>
            <p:nvPr userDrawn="1"/>
          </p:nvSpPr>
          <p:spPr>
            <a:xfrm>
              <a:off x="1531350" y="30170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29;p3">
              <a:extLst>
                <a:ext uri="{FF2B5EF4-FFF2-40B4-BE49-F238E27FC236}">
                  <a16:creationId xmlns:a16="http://schemas.microsoft.com/office/drawing/2014/main" xmlns="" id="{956E0EFC-F133-A7A5-578B-6C0EFA3D377A}"/>
                </a:ext>
              </a:extLst>
            </p:cNvPr>
            <p:cNvSpPr/>
            <p:nvPr userDrawn="1"/>
          </p:nvSpPr>
          <p:spPr>
            <a:xfrm>
              <a:off x="8069225" y="2708388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9C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230;p3">
              <a:extLst>
                <a:ext uri="{FF2B5EF4-FFF2-40B4-BE49-F238E27FC236}">
                  <a16:creationId xmlns:a16="http://schemas.microsoft.com/office/drawing/2014/main" xmlns="" id="{4ED3644A-4F59-FBB7-3603-8E0448EB7FF1}"/>
                </a:ext>
              </a:extLst>
            </p:cNvPr>
            <p:cNvGrpSpPr/>
            <p:nvPr userDrawn="1"/>
          </p:nvGrpSpPr>
          <p:grpSpPr>
            <a:xfrm>
              <a:off x="1168975" y="4065000"/>
              <a:ext cx="166675" cy="168575"/>
              <a:chOff x="4954425" y="2036375"/>
              <a:chExt cx="166675" cy="168575"/>
            </a:xfrm>
          </p:grpSpPr>
          <p:sp>
            <p:nvSpPr>
              <p:cNvPr id="65" name="Google Shape;231;p3">
                <a:extLst>
                  <a:ext uri="{FF2B5EF4-FFF2-40B4-BE49-F238E27FC236}">
                    <a16:creationId xmlns:a16="http://schemas.microsoft.com/office/drawing/2014/main" xmlns="" id="{97605BDA-D1CC-BF9A-802D-7A0A8B6FBF6E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32;p3">
                <a:extLst>
                  <a:ext uri="{FF2B5EF4-FFF2-40B4-BE49-F238E27FC236}">
                    <a16:creationId xmlns:a16="http://schemas.microsoft.com/office/drawing/2014/main" xmlns="" id="{6BFB73FD-BDBC-CD61-0FAD-5990AB59C7CA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4" name="Google Shape;961;p13">
            <a:extLst>
              <a:ext uri="{FF2B5EF4-FFF2-40B4-BE49-F238E27FC236}">
                <a16:creationId xmlns:a16="http://schemas.microsoft.com/office/drawing/2014/main" xmlns="" id="{002C709B-F05E-2805-761D-704A5C02E712}"/>
              </a:ext>
            </a:extLst>
          </p:cNvPr>
          <p:cNvSpPr/>
          <p:nvPr userDrawn="1"/>
        </p:nvSpPr>
        <p:spPr>
          <a:xfrm>
            <a:off x="214955" y="145821"/>
            <a:ext cx="1054358" cy="91107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9C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266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êu đ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6A360401-61A1-2EAA-3061-64F05E68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26/02/2026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DF60BF3E-3234-CF89-CD7F-E290F2AA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2375774E-3036-6075-E22D-996CA4C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197" name="Nhóm 196">
            <a:extLst>
              <a:ext uri="{FF2B5EF4-FFF2-40B4-BE49-F238E27FC236}">
                <a16:creationId xmlns:a16="http://schemas.microsoft.com/office/drawing/2014/main" xmlns="" id="{8668A74F-882F-FAC0-6C89-F026882B0616}"/>
              </a:ext>
            </a:extLst>
          </p:cNvPr>
          <p:cNvGrpSpPr/>
          <p:nvPr userDrawn="1"/>
        </p:nvGrpSpPr>
        <p:grpSpPr>
          <a:xfrm>
            <a:off x="281025" y="219519"/>
            <a:ext cx="11550446" cy="6501956"/>
            <a:chOff x="281025" y="219519"/>
            <a:chExt cx="8633734" cy="4860086"/>
          </a:xfrm>
        </p:grpSpPr>
        <p:sp>
          <p:nvSpPr>
            <p:cNvPr id="101" name="Google Shape;134;p3">
              <a:extLst>
                <a:ext uri="{FF2B5EF4-FFF2-40B4-BE49-F238E27FC236}">
                  <a16:creationId xmlns:a16="http://schemas.microsoft.com/office/drawing/2014/main" xmlns="" id="{AD15EBBD-7810-5444-1241-428B47FD36E0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2" name="Google Shape;135;p3">
              <a:extLst>
                <a:ext uri="{FF2B5EF4-FFF2-40B4-BE49-F238E27FC236}">
                  <a16:creationId xmlns:a16="http://schemas.microsoft.com/office/drawing/2014/main" xmlns="" id="{2859AAEA-06CA-D5C1-0D42-52388160B8FA}"/>
                </a:ext>
              </a:extLst>
            </p:cNvPr>
            <p:cNvGrpSpPr/>
            <p:nvPr userDrawn="1"/>
          </p:nvGrpSpPr>
          <p:grpSpPr>
            <a:xfrm>
              <a:off x="395894" y="219519"/>
              <a:ext cx="8518865" cy="4788281"/>
              <a:chOff x="395894" y="219519"/>
              <a:chExt cx="8518865" cy="4788281"/>
            </a:xfrm>
          </p:grpSpPr>
          <p:sp>
            <p:nvSpPr>
              <p:cNvPr id="103" name="Google Shape;136;p3">
                <a:extLst>
                  <a:ext uri="{FF2B5EF4-FFF2-40B4-BE49-F238E27FC236}">
                    <a16:creationId xmlns:a16="http://schemas.microsoft.com/office/drawing/2014/main" xmlns="" id="{2E84847B-D4B6-01B2-82A6-C765DEFEC06C}"/>
                  </a:ext>
                </a:extLst>
              </p:cNvPr>
              <p:cNvSpPr/>
              <p:nvPr/>
            </p:nvSpPr>
            <p:spPr>
              <a:xfrm>
                <a:off x="661185" y="219519"/>
                <a:ext cx="8068819" cy="4788281"/>
              </a:xfrm>
              <a:custGeom>
                <a:avLst/>
                <a:gdLst/>
                <a:ahLst/>
                <a:cxnLst/>
                <a:rect l="l" t="t" r="r" b="b"/>
                <a:pathLst>
                  <a:path w="257584" h="146846" extrusionOk="0">
                    <a:moveTo>
                      <a:pt x="7146" y="1"/>
                    </a:moveTo>
                    <a:cubicBezTo>
                      <a:pt x="3214" y="1"/>
                      <a:pt x="1" y="3214"/>
                      <a:pt x="1" y="7146"/>
                    </a:cubicBezTo>
                    <a:lnTo>
                      <a:pt x="1" y="139700"/>
                    </a:lnTo>
                    <a:cubicBezTo>
                      <a:pt x="1" y="143632"/>
                      <a:pt x="3214" y="146845"/>
                      <a:pt x="7146" y="146845"/>
                    </a:cubicBezTo>
                    <a:lnTo>
                      <a:pt x="250438" y="146845"/>
                    </a:lnTo>
                    <a:cubicBezTo>
                      <a:pt x="254408" y="146845"/>
                      <a:pt x="257584" y="143632"/>
                      <a:pt x="257584" y="139700"/>
                    </a:cubicBezTo>
                    <a:lnTo>
                      <a:pt x="257584" y="7146"/>
                    </a:lnTo>
                    <a:cubicBezTo>
                      <a:pt x="257584" y="3214"/>
                      <a:pt x="254408" y="1"/>
                      <a:pt x="250438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4" name="Google Shape;137;p3">
                <a:extLst>
                  <a:ext uri="{FF2B5EF4-FFF2-40B4-BE49-F238E27FC236}">
                    <a16:creationId xmlns:a16="http://schemas.microsoft.com/office/drawing/2014/main" xmlns="" id="{42A59EF9-7E4B-BB4B-CD19-A5D90084B2C4}"/>
                  </a:ext>
                </a:extLst>
              </p:cNvPr>
              <p:cNvGrpSpPr/>
              <p:nvPr/>
            </p:nvGrpSpPr>
            <p:grpSpPr>
              <a:xfrm>
                <a:off x="8341543" y="2282008"/>
                <a:ext cx="569676" cy="380612"/>
                <a:chOff x="8341543" y="2282008"/>
                <a:chExt cx="569676" cy="380612"/>
              </a:xfrm>
            </p:grpSpPr>
            <p:sp>
              <p:nvSpPr>
                <p:cNvPr id="123" name="Google Shape;138;p3">
                  <a:extLst>
                    <a:ext uri="{FF2B5EF4-FFF2-40B4-BE49-F238E27FC236}">
                      <a16:creationId xmlns:a16="http://schemas.microsoft.com/office/drawing/2014/main" xmlns="" id="{BB552545-8550-EC87-23E0-74E7A30953CA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39;p3">
                  <a:extLst>
                    <a:ext uri="{FF2B5EF4-FFF2-40B4-BE49-F238E27FC236}">
                      <a16:creationId xmlns:a16="http://schemas.microsoft.com/office/drawing/2014/main" xmlns="" id="{A3D273A7-986A-0FD8-EE12-4592586AD6EE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B7E1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" name="Google Shape;140;p3">
                <a:extLst>
                  <a:ext uri="{FF2B5EF4-FFF2-40B4-BE49-F238E27FC236}">
                    <a16:creationId xmlns:a16="http://schemas.microsoft.com/office/drawing/2014/main" xmlns="" id="{193F8053-0B70-726E-906E-54753ED6D78C}"/>
                  </a:ext>
                </a:extLst>
              </p:cNvPr>
              <p:cNvSpPr/>
              <p:nvPr/>
            </p:nvSpPr>
            <p:spPr>
              <a:xfrm>
                <a:off x="8341543" y="4447718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6" name="Google Shape;141;p3">
                <a:extLst>
                  <a:ext uri="{FF2B5EF4-FFF2-40B4-BE49-F238E27FC236}">
                    <a16:creationId xmlns:a16="http://schemas.microsoft.com/office/drawing/2014/main" xmlns="" id="{508C62DB-9E85-0D92-4630-9BFEAE39C86E}"/>
                  </a:ext>
                </a:extLst>
              </p:cNvPr>
              <p:cNvGrpSpPr/>
              <p:nvPr/>
            </p:nvGrpSpPr>
            <p:grpSpPr>
              <a:xfrm>
                <a:off x="8341543" y="1721094"/>
                <a:ext cx="569676" cy="380612"/>
                <a:chOff x="8341543" y="1721094"/>
                <a:chExt cx="569676" cy="380612"/>
              </a:xfrm>
            </p:grpSpPr>
            <p:sp>
              <p:nvSpPr>
                <p:cNvPr id="121" name="Google Shape;142;p3">
                  <a:extLst>
                    <a:ext uri="{FF2B5EF4-FFF2-40B4-BE49-F238E27FC236}">
                      <a16:creationId xmlns:a16="http://schemas.microsoft.com/office/drawing/2014/main" xmlns="" id="{7A27B3BA-A9EF-6A8F-380C-724A873C1CEE}"/>
                    </a:ext>
                  </a:extLst>
                </p:cNvPr>
                <p:cNvSpPr/>
                <p:nvPr/>
              </p:nvSpPr>
              <p:spPr>
                <a:xfrm>
                  <a:off x="8341543" y="1800869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0"/>
                      </a:moveTo>
                      <a:lnTo>
                        <a:pt x="0" y="9225"/>
                      </a:lnTo>
                      <a:lnTo>
                        <a:pt x="18186" y="9225"/>
                      </a:lnTo>
                      <a:lnTo>
                        <a:pt x="16824" y="4462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43;p3">
                  <a:extLst>
                    <a:ext uri="{FF2B5EF4-FFF2-40B4-BE49-F238E27FC236}">
                      <a16:creationId xmlns:a16="http://schemas.microsoft.com/office/drawing/2014/main" xmlns="" id="{1A314EE9-B022-76C2-21CE-62D317437985}"/>
                    </a:ext>
                  </a:extLst>
                </p:cNvPr>
                <p:cNvSpPr/>
                <p:nvPr/>
              </p:nvSpPr>
              <p:spPr>
                <a:xfrm>
                  <a:off x="8341543" y="1721094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0"/>
                      </a:moveTo>
                      <a:lnTo>
                        <a:pt x="0" y="9225"/>
                      </a:lnTo>
                      <a:lnTo>
                        <a:pt x="18186" y="9225"/>
                      </a:lnTo>
                      <a:lnTo>
                        <a:pt x="16824" y="4462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F9C3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7" name="Google Shape;144;p3">
                <a:extLst>
                  <a:ext uri="{FF2B5EF4-FFF2-40B4-BE49-F238E27FC236}">
                    <a16:creationId xmlns:a16="http://schemas.microsoft.com/office/drawing/2014/main" xmlns="" id="{51848679-23D1-6AEA-423F-70CA39EF5E60}"/>
                  </a:ext>
                </a:extLst>
              </p:cNvPr>
              <p:cNvGrpSpPr/>
              <p:nvPr/>
            </p:nvGrpSpPr>
            <p:grpSpPr>
              <a:xfrm>
                <a:off x="8346273" y="1183592"/>
                <a:ext cx="568486" cy="388014"/>
                <a:chOff x="8346273" y="1183592"/>
                <a:chExt cx="568486" cy="388014"/>
              </a:xfrm>
            </p:grpSpPr>
            <p:sp>
              <p:nvSpPr>
                <p:cNvPr id="119" name="Google Shape;145;p3">
                  <a:extLst>
                    <a:ext uri="{FF2B5EF4-FFF2-40B4-BE49-F238E27FC236}">
                      <a16:creationId xmlns:a16="http://schemas.microsoft.com/office/drawing/2014/main" xmlns="" id="{07BA4896-1D1B-B25F-3E27-A88AD6400D22}"/>
                    </a:ext>
                  </a:extLst>
                </p:cNvPr>
                <p:cNvSpPr/>
                <p:nvPr/>
              </p:nvSpPr>
              <p:spPr>
                <a:xfrm>
                  <a:off x="8346273" y="1263367"/>
                  <a:ext cx="56848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8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48" y="9452"/>
                      </a:lnTo>
                      <a:lnTo>
                        <a:pt x="16787" y="4688"/>
                      </a:lnTo>
                      <a:lnTo>
                        <a:pt x="18148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46;p3">
                  <a:extLst>
                    <a:ext uri="{FF2B5EF4-FFF2-40B4-BE49-F238E27FC236}">
                      <a16:creationId xmlns:a16="http://schemas.microsoft.com/office/drawing/2014/main" xmlns="" id="{84BC325B-1E28-7FA7-57E9-18B70D58FDC9}"/>
                    </a:ext>
                  </a:extLst>
                </p:cNvPr>
                <p:cNvSpPr/>
                <p:nvPr/>
              </p:nvSpPr>
              <p:spPr>
                <a:xfrm>
                  <a:off x="8346273" y="1183592"/>
                  <a:ext cx="56848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8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48" y="9452"/>
                      </a:lnTo>
                      <a:lnTo>
                        <a:pt x="16787" y="4688"/>
                      </a:lnTo>
                      <a:lnTo>
                        <a:pt x="18148" y="0"/>
                      </a:lnTo>
                      <a:close/>
                    </a:path>
                  </a:pathLst>
                </a:custGeom>
                <a:solidFill>
                  <a:srgbClr val="FD9E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8" name="Google Shape;147;p3">
                <a:extLst>
                  <a:ext uri="{FF2B5EF4-FFF2-40B4-BE49-F238E27FC236}">
                    <a16:creationId xmlns:a16="http://schemas.microsoft.com/office/drawing/2014/main" xmlns="" id="{DA7904F2-0996-F2FF-DDB4-1CF434AFA76D}"/>
                  </a:ext>
                </a:extLst>
              </p:cNvPr>
              <p:cNvGrpSpPr/>
              <p:nvPr/>
            </p:nvGrpSpPr>
            <p:grpSpPr>
              <a:xfrm>
                <a:off x="8341543" y="606635"/>
                <a:ext cx="569676" cy="388014"/>
                <a:chOff x="8341543" y="606635"/>
                <a:chExt cx="569676" cy="388014"/>
              </a:xfrm>
            </p:grpSpPr>
            <p:sp>
              <p:nvSpPr>
                <p:cNvPr id="117" name="Google Shape;148;p3">
                  <a:extLst>
                    <a:ext uri="{FF2B5EF4-FFF2-40B4-BE49-F238E27FC236}">
                      <a16:creationId xmlns:a16="http://schemas.microsoft.com/office/drawing/2014/main" xmlns="" id="{0458730C-4A3F-BA39-68EC-60E21981E583}"/>
                    </a:ext>
                  </a:extLst>
                </p:cNvPr>
                <p:cNvSpPr/>
                <p:nvPr/>
              </p:nvSpPr>
              <p:spPr>
                <a:xfrm>
                  <a:off x="8341543" y="686410"/>
                  <a:ext cx="56967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86" y="9452"/>
                      </a:lnTo>
                      <a:lnTo>
                        <a:pt x="16824" y="4613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49;p3">
                  <a:extLst>
                    <a:ext uri="{FF2B5EF4-FFF2-40B4-BE49-F238E27FC236}">
                      <a16:creationId xmlns:a16="http://schemas.microsoft.com/office/drawing/2014/main" xmlns="" id="{AAFBE42B-1BE9-CC2E-DE00-69D7526A72C9}"/>
                    </a:ext>
                  </a:extLst>
                </p:cNvPr>
                <p:cNvSpPr/>
                <p:nvPr/>
              </p:nvSpPr>
              <p:spPr>
                <a:xfrm>
                  <a:off x="8341543" y="606635"/>
                  <a:ext cx="56967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86" y="9452"/>
                      </a:lnTo>
                      <a:lnTo>
                        <a:pt x="16824" y="4613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92CA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9" name="Google Shape;150;p3">
                <a:extLst>
                  <a:ext uri="{FF2B5EF4-FFF2-40B4-BE49-F238E27FC236}">
                    <a16:creationId xmlns:a16="http://schemas.microsoft.com/office/drawing/2014/main" xmlns="" id="{5EAD2F2E-776C-AF62-0A88-095C47F3F5FE}"/>
                  </a:ext>
                </a:extLst>
              </p:cNvPr>
              <p:cNvGrpSpPr/>
              <p:nvPr/>
            </p:nvGrpSpPr>
            <p:grpSpPr>
              <a:xfrm>
                <a:off x="8341543" y="2842933"/>
                <a:ext cx="569676" cy="380612"/>
                <a:chOff x="8341543" y="2282008"/>
                <a:chExt cx="569676" cy="380612"/>
              </a:xfrm>
            </p:grpSpPr>
            <p:sp>
              <p:nvSpPr>
                <p:cNvPr id="115" name="Google Shape;151;p3">
                  <a:extLst>
                    <a:ext uri="{FF2B5EF4-FFF2-40B4-BE49-F238E27FC236}">
                      <a16:creationId xmlns:a16="http://schemas.microsoft.com/office/drawing/2014/main" xmlns="" id="{92A7AAA7-452A-38BA-61E5-7A9F570ED8CF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52;p3">
                  <a:extLst>
                    <a:ext uri="{FF2B5EF4-FFF2-40B4-BE49-F238E27FC236}">
                      <a16:creationId xmlns:a16="http://schemas.microsoft.com/office/drawing/2014/main" xmlns="" id="{5E398FF6-59DA-48A2-B88F-2EEB57533EED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FD9E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" name="Google Shape;153;p3">
                <a:extLst>
                  <a:ext uri="{FF2B5EF4-FFF2-40B4-BE49-F238E27FC236}">
                    <a16:creationId xmlns:a16="http://schemas.microsoft.com/office/drawing/2014/main" xmlns="" id="{C8CAEA96-208E-4A94-FDBA-71497CC7DFD0}"/>
                  </a:ext>
                </a:extLst>
              </p:cNvPr>
              <p:cNvGrpSpPr/>
              <p:nvPr/>
            </p:nvGrpSpPr>
            <p:grpSpPr>
              <a:xfrm>
                <a:off x="8341543" y="3403858"/>
                <a:ext cx="569676" cy="380612"/>
                <a:chOff x="8341543" y="2282008"/>
                <a:chExt cx="569676" cy="380612"/>
              </a:xfrm>
            </p:grpSpPr>
            <p:sp>
              <p:nvSpPr>
                <p:cNvPr id="113" name="Google Shape;154;p3">
                  <a:extLst>
                    <a:ext uri="{FF2B5EF4-FFF2-40B4-BE49-F238E27FC236}">
                      <a16:creationId xmlns:a16="http://schemas.microsoft.com/office/drawing/2014/main" xmlns="" id="{A0CC6097-0819-621F-FCE3-F0F13D016D58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55;p3">
                  <a:extLst>
                    <a:ext uri="{FF2B5EF4-FFF2-40B4-BE49-F238E27FC236}">
                      <a16:creationId xmlns:a16="http://schemas.microsoft.com/office/drawing/2014/main" xmlns="" id="{2EB93BC7-B7EB-206A-5E8D-91B30B091C1F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F9C3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1" name="Google Shape;156;p3">
                <a:extLst>
                  <a:ext uri="{FF2B5EF4-FFF2-40B4-BE49-F238E27FC236}">
                    <a16:creationId xmlns:a16="http://schemas.microsoft.com/office/drawing/2014/main" xmlns="" id="{9B290278-F589-CEEA-6A5B-38864F5D2338}"/>
                  </a:ext>
                </a:extLst>
              </p:cNvPr>
              <p:cNvSpPr/>
              <p:nvPr/>
            </p:nvSpPr>
            <p:spPr>
              <a:xfrm>
                <a:off x="8341543" y="4367943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57;p3">
                <a:extLst>
                  <a:ext uri="{FF2B5EF4-FFF2-40B4-BE49-F238E27FC236}">
                    <a16:creationId xmlns:a16="http://schemas.microsoft.com/office/drawing/2014/main" xmlns="" id="{BC072FC6-49FC-00AF-D2DF-8A02040C8A17}"/>
                  </a:ext>
                </a:extLst>
              </p:cNvPr>
              <p:cNvSpPr/>
              <p:nvPr/>
            </p:nvSpPr>
            <p:spPr>
              <a:xfrm>
                <a:off x="395894" y="219519"/>
                <a:ext cx="8053438" cy="4788281"/>
              </a:xfrm>
              <a:custGeom>
                <a:avLst/>
                <a:gdLst/>
                <a:ahLst/>
                <a:cxnLst/>
                <a:rect l="l" t="t" r="r" b="b"/>
                <a:pathLst>
                  <a:path w="257093" h="146846" extrusionOk="0">
                    <a:moveTo>
                      <a:pt x="7146" y="1"/>
                    </a:moveTo>
                    <a:cubicBezTo>
                      <a:pt x="3177" y="1"/>
                      <a:pt x="1" y="3214"/>
                      <a:pt x="1" y="7146"/>
                    </a:cubicBezTo>
                    <a:lnTo>
                      <a:pt x="1" y="139700"/>
                    </a:lnTo>
                    <a:cubicBezTo>
                      <a:pt x="1" y="143632"/>
                      <a:pt x="3177" y="146845"/>
                      <a:pt x="7146" y="146845"/>
                    </a:cubicBezTo>
                    <a:lnTo>
                      <a:pt x="249947" y="146845"/>
                    </a:lnTo>
                    <a:cubicBezTo>
                      <a:pt x="253879" y="146845"/>
                      <a:pt x="257093" y="143632"/>
                      <a:pt x="257093" y="139700"/>
                    </a:cubicBezTo>
                    <a:lnTo>
                      <a:pt x="257093" y="7146"/>
                    </a:lnTo>
                    <a:cubicBezTo>
                      <a:pt x="257093" y="3214"/>
                      <a:pt x="253879" y="1"/>
                      <a:pt x="2499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158;p3">
              <a:extLst>
                <a:ext uri="{FF2B5EF4-FFF2-40B4-BE49-F238E27FC236}">
                  <a16:creationId xmlns:a16="http://schemas.microsoft.com/office/drawing/2014/main" xmlns="" id="{04CAA974-BB48-B154-B59B-CC99200F06C0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59;p3">
              <a:extLst>
                <a:ext uri="{FF2B5EF4-FFF2-40B4-BE49-F238E27FC236}">
                  <a16:creationId xmlns:a16="http://schemas.microsoft.com/office/drawing/2014/main" xmlns="" id="{4B92B012-A0A2-FE63-5234-CAC4A88A3186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60;p3">
              <a:extLst>
                <a:ext uri="{FF2B5EF4-FFF2-40B4-BE49-F238E27FC236}">
                  <a16:creationId xmlns:a16="http://schemas.microsoft.com/office/drawing/2014/main" xmlns="" id="{A52B5631-596B-D563-61BD-A2C637998A68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61;p3">
              <a:extLst>
                <a:ext uri="{FF2B5EF4-FFF2-40B4-BE49-F238E27FC236}">
                  <a16:creationId xmlns:a16="http://schemas.microsoft.com/office/drawing/2014/main" xmlns="" id="{19E50847-4A20-D7ED-133F-262287B9DBE6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62;p3">
              <a:extLst>
                <a:ext uri="{FF2B5EF4-FFF2-40B4-BE49-F238E27FC236}">
                  <a16:creationId xmlns:a16="http://schemas.microsoft.com/office/drawing/2014/main" xmlns="" id="{629E070B-5F9A-8FB0-6878-7C125B3B0E30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63;p3">
              <a:extLst>
                <a:ext uri="{FF2B5EF4-FFF2-40B4-BE49-F238E27FC236}">
                  <a16:creationId xmlns:a16="http://schemas.microsoft.com/office/drawing/2014/main" xmlns="" id="{A0C8B122-5560-2C95-A971-4F16A1C02854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64;p3">
              <a:extLst>
                <a:ext uri="{FF2B5EF4-FFF2-40B4-BE49-F238E27FC236}">
                  <a16:creationId xmlns:a16="http://schemas.microsoft.com/office/drawing/2014/main" xmlns="" id="{732AB173-FF36-0106-C347-F78013D1B130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65;p3">
              <a:extLst>
                <a:ext uri="{FF2B5EF4-FFF2-40B4-BE49-F238E27FC236}">
                  <a16:creationId xmlns:a16="http://schemas.microsoft.com/office/drawing/2014/main" xmlns="" id="{AB4BC8B6-68DA-FD3A-B253-90A6597BA86D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66;p3">
              <a:extLst>
                <a:ext uri="{FF2B5EF4-FFF2-40B4-BE49-F238E27FC236}">
                  <a16:creationId xmlns:a16="http://schemas.microsoft.com/office/drawing/2014/main" xmlns="" id="{53D89AFE-976A-41D9-B74D-8944DFF52E81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67;p3">
              <a:extLst>
                <a:ext uri="{FF2B5EF4-FFF2-40B4-BE49-F238E27FC236}">
                  <a16:creationId xmlns:a16="http://schemas.microsoft.com/office/drawing/2014/main" xmlns="" id="{A859ABA1-D362-4714-81C2-C382E0D235B5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68;p3">
              <a:extLst>
                <a:ext uri="{FF2B5EF4-FFF2-40B4-BE49-F238E27FC236}">
                  <a16:creationId xmlns:a16="http://schemas.microsoft.com/office/drawing/2014/main" xmlns="" id="{6BC10D49-1EBE-094E-C878-F679B8BF6C74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69;p3">
              <a:extLst>
                <a:ext uri="{FF2B5EF4-FFF2-40B4-BE49-F238E27FC236}">
                  <a16:creationId xmlns:a16="http://schemas.microsoft.com/office/drawing/2014/main" xmlns="" id="{9CB84B21-BBC6-B1AF-674B-CF5CAE1514B8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70;p3">
              <a:extLst>
                <a:ext uri="{FF2B5EF4-FFF2-40B4-BE49-F238E27FC236}">
                  <a16:creationId xmlns:a16="http://schemas.microsoft.com/office/drawing/2014/main" xmlns="" id="{46FF42E2-9B6D-5268-A395-2E762FFE33A4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71;p3">
              <a:extLst>
                <a:ext uri="{FF2B5EF4-FFF2-40B4-BE49-F238E27FC236}">
                  <a16:creationId xmlns:a16="http://schemas.microsoft.com/office/drawing/2014/main" xmlns="" id="{4DCB22B7-8D97-C6BF-6B83-CBFA2B3C702E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72;p3">
              <a:extLst>
                <a:ext uri="{FF2B5EF4-FFF2-40B4-BE49-F238E27FC236}">
                  <a16:creationId xmlns:a16="http://schemas.microsoft.com/office/drawing/2014/main" xmlns="" id="{89DE49C8-2E44-2935-C931-3D7A92A238AB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73;p3">
              <a:extLst>
                <a:ext uri="{FF2B5EF4-FFF2-40B4-BE49-F238E27FC236}">
                  <a16:creationId xmlns:a16="http://schemas.microsoft.com/office/drawing/2014/main" xmlns="" id="{E5F3A5C4-F8A6-312A-30C4-5E870D758521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74;p3">
              <a:extLst>
                <a:ext uri="{FF2B5EF4-FFF2-40B4-BE49-F238E27FC236}">
                  <a16:creationId xmlns:a16="http://schemas.microsoft.com/office/drawing/2014/main" xmlns="" id="{2CC525D0-95C4-7190-E0B6-015243F5E03E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75;p3">
              <a:extLst>
                <a:ext uri="{FF2B5EF4-FFF2-40B4-BE49-F238E27FC236}">
                  <a16:creationId xmlns:a16="http://schemas.microsoft.com/office/drawing/2014/main" xmlns="" id="{634F3F9E-D9A1-3628-0DA2-E3459FF04590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76;p3">
              <a:extLst>
                <a:ext uri="{FF2B5EF4-FFF2-40B4-BE49-F238E27FC236}">
                  <a16:creationId xmlns:a16="http://schemas.microsoft.com/office/drawing/2014/main" xmlns="" id="{B9FF207B-01C7-DC0A-D370-1A6B22A82AFF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77;p3">
              <a:extLst>
                <a:ext uri="{FF2B5EF4-FFF2-40B4-BE49-F238E27FC236}">
                  <a16:creationId xmlns:a16="http://schemas.microsoft.com/office/drawing/2014/main" xmlns="" id="{3F7033AC-A8A5-2EF0-E664-F65B1780E147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78;p3">
              <a:extLst>
                <a:ext uri="{FF2B5EF4-FFF2-40B4-BE49-F238E27FC236}">
                  <a16:creationId xmlns:a16="http://schemas.microsoft.com/office/drawing/2014/main" xmlns="" id="{8BDDB01D-04F7-352B-7838-D11154163596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79;p3">
              <a:extLst>
                <a:ext uri="{FF2B5EF4-FFF2-40B4-BE49-F238E27FC236}">
                  <a16:creationId xmlns:a16="http://schemas.microsoft.com/office/drawing/2014/main" xmlns="" id="{E04F4DF5-871C-9633-8DE4-FBDE8992860D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80;p3">
              <a:extLst>
                <a:ext uri="{FF2B5EF4-FFF2-40B4-BE49-F238E27FC236}">
                  <a16:creationId xmlns:a16="http://schemas.microsoft.com/office/drawing/2014/main" xmlns="" id="{1112B518-AE3C-F1A6-F8A7-0030D91AB0E6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81;p3">
              <a:extLst>
                <a:ext uri="{FF2B5EF4-FFF2-40B4-BE49-F238E27FC236}">
                  <a16:creationId xmlns:a16="http://schemas.microsoft.com/office/drawing/2014/main" xmlns="" id="{3C4F6BC7-D674-24EF-BF7D-203569E48FCC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82;p3">
              <a:extLst>
                <a:ext uri="{FF2B5EF4-FFF2-40B4-BE49-F238E27FC236}">
                  <a16:creationId xmlns:a16="http://schemas.microsoft.com/office/drawing/2014/main" xmlns="" id="{BA014808-F8A4-4050-D23A-728029BA3712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83;p3">
              <a:extLst>
                <a:ext uri="{FF2B5EF4-FFF2-40B4-BE49-F238E27FC236}">
                  <a16:creationId xmlns:a16="http://schemas.microsoft.com/office/drawing/2014/main" xmlns="" id="{F2EC750B-B1B9-FCC1-64AD-A65E611750EF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84;p3">
              <a:extLst>
                <a:ext uri="{FF2B5EF4-FFF2-40B4-BE49-F238E27FC236}">
                  <a16:creationId xmlns:a16="http://schemas.microsoft.com/office/drawing/2014/main" xmlns="" id="{B098F6F1-39DB-417E-EB54-70AA7A491201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85;p3">
              <a:extLst>
                <a:ext uri="{FF2B5EF4-FFF2-40B4-BE49-F238E27FC236}">
                  <a16:creationId xmlns:a16="http://schemas.microsoft.com/office/drawing/2014/main" xmlns="" id="{E96AC483-E7C1-ABAE-2027-66C8FB65E435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86;p3">
              <a:extLst>
                <a:ext uri="{FF2B5EF4-FFF2-40B4-BE49-F238E27FC236}">
                  <a16:creationId xmlns:a16="http://schemas.microsoft.com/office/drawing/2014/main" xmlns="" id="{6107B678-AC5A-4CE9-A07A-BBA7FBC9F588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87;p3">
              <a:extLst>
                <a:ext uri="{FF2B5EF4-FFF2-40B4-BE49-F238E27FC236}">
                  <a16:creationId xmlns:a16="http://schemas.microsoft.com/office/drawing/2014/main" xmlns="" id="{2C2EC5DB-33B7-81A0-7ED4-DA5B86FD37D3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88;p3">
              <a:extLst>
                <a:ext uri="{FF2B5EF4-FFF2-40B4-BE49-F238E27FC236}">
                  <a16:creationId xmlns:a16="http://schemas.microsoft.com/office/drawing/2014/main" xmlns="" id="{F79C7BAB-FD8A-8223-FBCD-A97B6E3D34EB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89;p3">
              <a:extLst>
                <a:ext uri="{FF2B5EF4-FFF2-40B4-BE49-F238E27FC236}">
                  <a16:creationId xmlns:a16="http://schemas.microsoft.com/office/drawing/2014/main" xmlns="" id="{8E7D87F2-1EE4-30D5-6D38-B520BD118FAE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90;p3">
              <a:extLst>
                <a:ext uri="{FF2B5EF4-FFF2-40B4-BE49-F238E27FC236}">
                  <a16:creationId xmlns:a16="http://schemas.microsoft.com/office/drawing/2014/main" xmlns="" id="{8865E847-C333-ABBF-9DC9-6C7F543735A5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91;p3">
              <a:extLst>
                <a:ext uri="{FF2B5EF4-FFF2-40B4-BE49-F238E27FC236}">
                  <a16:creationId xmlns:a16="http://schemas.microsoft.com/office/drawing/2014/main" xmlns="" id="{A2257BB3-1126-D069-09E2-01EA133A87BC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92;p3">
              <a:extLst>
                <a:ext uri="{FF2B5EF4-FFF2-40B4-BE49-F238E27FC236}">
                  <a16:creationId xmlns:a16="http://schemas.microsoft.com/office/drawing/2014/main" xmlns="" id="{9C2F4A96-F9B7-D160-5C67-C07A4C56204E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93;p3">
              <a:extLst>
                <a:ext uri="{FF2B5EF4-FFF2-40B4-BE49-F238E27FC236}">
                  <a16:creationId xmlns:a16="http://schemas.microsoft.com/office/drawing/2014/main" xmlns="" id="{4C26DD36-E362-988A-C343-38971CE3707E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94;p3">
              <a:extLst>
                <a:ext uri="{FF2B5EF4-FFF2-40B4-BE49-F238E27FC236}">
                  <a16:creationId xmlns:a16="http://schemas.microsoft.com/office/drawing/2014/main" xmlns="" id="{45F90CD9-E740-3D74-9B9C-86C312D07CFF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95;p3">
              <a:extLst>
                <a:ext uri="{FF2B5EF4-FFF2-40B4-BE49-F238E27FC236}">
                  <a16:creationId xmlns:a16="http://schemas.microsoft.com/office/drawing/2014/main" xmlns="" id="{80552298-DDC4-48AC-BD42-33D5A1CCB455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96;p3">
              <a:extLst>
                <a:ext uri="{FF2B5EF4-FFF2-40B4-BE49-F238E27FC236}">
                  <a16:creationId xmlns:a16="http://schemas.microsoft.com/office/drawing/2014/main" xmlns="" id="{25CA2E9D-9403-59DB-58AD-48916E4AA567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97;p3">
              <a:extLst>
                <a:ext uri="{FF2B5EF4-FFF2-40B4-BE49-F238E27FC236}">
                  <a16:creationId xmlns:a16="http://schemas.microsoft.com/office/drawing/2014/main" xmlns="" id="{19149A11-681B-D8DE-DF2B-A38CBB584FBF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98;p3">
              <a:extLst>
                <a:ext uri="{FF2B5EF4-FFF2-40B4-BE49-F238E27FC236}">
                  <a16:creationId xmlns:a16="http://schemas.microsoft.com/office/drawing/2014/main" xmlns="" id="{743709CF-CC13-E1AB-7B90-205288F400C6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99;p3">
              <a:extLst>
                <a:ext uri="{FF2B5EF4-FFF2-40B4-BE49-F238E27FC236}">
                  <a16:creationId xmlns:a16="http://schemas.microsoft.com/office/drawing/2014/main" xmlns="" id="{DE9725CF-A9FE-709A-FA2C-FFA3441952C1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00;p3">
              <a:extLst>
                <a:ext uri="{FF2B5EF4-FFF2-40B4-BE49-F238E27FC236}">
                  <a16:creationId xmlns:a16="http://schemas.microsoft.com/office/drawing/2014/main" xmlns="" id="{C9E953BE-C2A9-742E-589C-A94BD15E3904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01;p3">
              <a:extLst>
                <a:ext uri="{FF2B5EF4-FFF2-40B4-BE49-F238E27FC236}">
                  <a16:creationId xmlns:a16="http://schemas.microsoft.com/office/drawing/2014/main" xmlns="" id="{355A5028-BAD8-D18C-9459-34CB11860298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02;p3">
              <a:extLst>
                <a:ext uri="{FF2B5EF4-FFF2-40B4-BE49-F238E27FC236}">
                  <a16:creationId xmlns:a16="http://schemas.microsoft.com/office/drawing/2014/main" xmlns="" id="{8F681F28-121A-5DC8-455A-BF2760880A8E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203;p3">
              <a:extLst>
                <a:ext uri="{FF2B5EF4-FFF2-40B4-BE49-F238E27FC236}">
                  <a16:creationId xmlns:a16="http://schemas.microsoft.com/office/drawing/2014/main" xmlns="" id="{2315C2CC-911C-AE45-1C15-5FCB664E4282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204;p3">
              <a:extLst>
                <a:ext uri="{FF2B5EF4-FFF2-40B4-BE49-F238E27FC236}">
                  <a16:creationId xmlns:a16="http://schemas.microsoft.com/office/drawing/2014/main" xmlns="" id="{0DAC01C4-6557-AD34-F974-6522250D046F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05;p3">
              <a:extLst>
                <a:ext uri="{FF2B5EF4-FFF2-40B4-BE49-F238E27FC236}">
                  <a16:creationId xmlns:a16="http://schemas.microsoft.com/office/drawing/2014/main" xmlns="" id="{08A2153B-9A6E-33D6-780C-86B662C9FBCD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06;p3">
              <a:extLst>
                <a:ext uri="{FF2B5EF4-FFF2-40B4-BE49-F238E27FC236}">
                  <a16:creationId xmlns:a16="http://schemas.microsoft.com/office/drawing/2014/main" xmlns="" id="{B9FDF794-8A0D-9DB6-E754-B88BC0DF0C5B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07;p3">
              <a:extLst>
                <a:ext uri="{FF2B5EF4-FFF2-40B4-BE49-F238E27FC236}">
                  <a16:creationId xmlns:a16="http://schemas.microsoft.com/office/drawing/2014/main" xmlns="" id="{6E0B6B20-9CEC-25C4-F576-30A6497A7705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211;p3">
              <a:extLst>
                <a:ext uri="{FF2B5EF4-FFF2-40B4-BE49-F238E27FC236}">
                  <a16:creationId xmlns:a16="http://schemas.microsoft.com/office/drawing/2014/main" xmlns="" id="{DE65CC22-5D3B-F301-4AAC-C8F71C834025}"/>
                </a:ext>
              </a:extLst>
            </p:cNvPr>
            <p:cNvGrpSpPr/>
            <p:nvPr userDrawn="1"/>
          </p:nvGrpSpPr>
          <p:grpSpPr>
            <a:xfrm>
              <a:off x="1030175" y="1581350"/>
              <a:ext cx="444275" cy="398525"/>
              <a:chOff x="2495125" y="2142250"/>
              <a:chExt cx="444275" cy="398525"/>
            </a:xfrm>
          </p:grpSpPr>
          <p:sp>
            <p:nvSpPr>
              <p:cNvPr id="176" name="Google Shape;212;p3">
                <a:extLst>
                  <a:ext uri="{FF2B5EF4-FFF2-40B4-BE49-F238E27FC236}">
                    <a16:creationId xmlns:a16="http://schemas.microsoft.com/office/drawing/2014/main" xmlns="" id="{3205702E-E3BE-2DDF-1E22-32F987F1F436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13;p3">
                <a:extLst>
                  <a:ext uri="{FF2B5EF4-FFF2-40B4-BE49-F238E27FC236}">
                    <a16:creationId xmlns:a16="http://schemas.microsoft.com/office/drawing/2014/main" xmlns="" id="{350A15BE-84A8-3B60-511D-BDE122852C18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214;p3">
              <a:extLst>
                <a:ext uri="{FF2B5EF4-FFF2-40B4-BE49-F238E27FC236}">
                  <a16:creationId xmlns:a16="http://schemas.microsoft.com/office/drawing/2014/main" xmlns="" id="{8F7C6845-1E61-EF05-E42D-B4BA60CA354F}"/>
                </a:ext>
              </a:extLst>
            </p:cNvPr>
            <p:cNvGrpSpPr/>
            <p:nvPr userDrawn="1"/>
          </p:nvGrpSpPr>
          <p:grpSpPr>
            <a:xfrm>
              <a:off x="7353450" y="3955275"/>
              <a:ext cx="291375" cy="281375"/>
              <a:chOff x="3243875" y="2372825"/>
              <a:chExt cx="291375" cy="281375"/>
            </a:xfrm>
          </p:grpSpPr>
          <p:sp>
            <p:nvSpPr>
              <p:cNvPr id="179" name="Google Shape;215;p3">
                <a:extLst>
                  <a:ext uri="{FF2B5EF4-FFF2-40B4-BE49-F238E27FC236}">
                    <a16:creationId xmlns:a16="http://schemas.microsoft.com/office/drawing/2014/main" xmlns="" id="{EBBDB71B-792E-96F8-0A6D-8A62AC628F20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16;p3">
                <a:extLst>
                  <a:ext uri="{FF2B5EF4-FFF2-40B4-BE49-F238E27FC236}">
                    <a16:creationId xmlns:a16="http://schemas.microsoft.com/office/drawing/2014/main" xmlns="" id="{9578C867-7840-A261-332E-F2966AB8A452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17;p3">
                <a:extLst>
                  <a:ext uri="{FF2B5EF4-FFF2-40B4-BE49-F238E27FC236}">
                    <a16:creationId xmlns:a16="http://schemas.microsoft.com/office/drawing/2014/main" xmlns="" id="{4D00F936-6BC4-5EAD-47C0-0C7DFFB43814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18;p3">
                <a:extLst>
                  <a:ext uri="{FF2B5EF4-FFF2-40B4-BE49-F238E27FC236}">
                    <a16:creationId xmlns:a16="http://schemas.microsoft.com/office/drawing/2014/main" xmlns="" id="{FACEA997-A7B7-5D03-A9D2-035BC5B3F469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19;p3">
                <a:extLst>
                  <a:ext uri="{FF2B5EF4-FFF2-40B4-BE49-F238E27FC236}">
                    <a16:creationId xmlns:a16="http://schemas.microsoft.com/office/drawing/2014/main" xmlns="" id="{0F3CA241-749B-B582-1BBE-DBF27E263415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20;p3">
                <a:extLst>
                  <a:ext uri="{FF2B5EF4-FFF2-40B4-BE49-F238E27FC236}">
                    <a16:creationId xmlns:a16="http://schemas.microsoft.com/office/drawing/2014/main" xmlns="" id="{58F5EE21-A95B-1004-5D75-76AF1A5C6A30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21;p3">
                <a:extLst>
                  <a:ext uri="{FF2B5EF4-FFF2-40B4-BE49-F238E27FC236}">
                    <a16:creationId xmlns:a16="http://schemas.microsoft.com/office/drawing/2014/main" xmlns="" id="{E6734721-E319-3B30-8C98-93B24B01779C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22;p3">
                <a:extLst>
                  <a:ext uri="{FF2B5EF4-FFF2-40B4-BE49-F238E27FC236}">
                    <a16:creationId xmlns:a16="http://schemas.microsoft.com/office/drawing/2014/main" xmlns="" id="{DE491238-99D0-72B7-0246-FA00DA34FA05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23;p3">
                <a:extLst>
                  <a:ext uri="{FF2B5EF4-FFF2-40B4-BE49-F238E27FC236}">
                    <a16:creationId xmlns:a16="http://schemas.microsoft.com/office/drawing/2014/main" xmlns="" id="{28C72A6F-4E86-2C09-50F6-9B30710C6394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24;p3">
                <a:extLst>
                  <a:ext uri="{FF2B5EF4-FFF2-40B4-BE49-F238E27FC236}">
                    <a16:creationId xmlns:a16="http://schemas.microsoft.com/office/drawing/2014/main" xmlns="" id="{1C5548F1-F176-B085-1D6B-07F4E117F443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225;p3">
              <a:extLst>
                <a:ext uri="{FF2B5EF4-FFF2-40B4-BE49-F238E27FC236}">
                  <a16:creationId xmlns:a16="http://schemas.microsoft.com/office/drawing/2014/main" xmlns="" id="{02A67D5C-082C-38D6-B912-2BC93399D5AC}"/>
                </a:ext>
              </a:extLst>
            </p:cNvPr>
            <p:cNvGrpSpPr/>
            <p:nvPr userDrawn="1"/>
          </p:nvGrpSpPr>
          <p:grpSpPr>
            <a:xfrm>
              <a:off x="7510400" y="1254438"/>
              <a:ext cx="166675" cy="168575"/>
              <a:chOff x="4954425" y="2036375"/>
              <a:chExt cx="166675" cy="168575"/>
            </a:xfrm>
          </p:grpSpPr>
          <p:sp>
            <p:nvSpPr>
              <p:cNvPr id="190" name="Google Shape;226;p3">
                <a:extLst>
                  <a:ext uri="{FF2B5EF4-FFF2-40B4-BE49-F238E27FC236}">
                    <a16:creationId xmlns:a16="http://schemas.microsoft.com/office/drawing/2014/main" xmlns="" id="{2DDF5F33-4042-2664-A5D7-4EDC38EA0E07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27;p3">
                <a:extLst>
                  <a:ext uri="{FF2B5EF4-FFF2-40B4-BE49-F238E27FC236}">
                    <a16:creationId xmlns:a16="http://schemas.microsoft.com/office/drawing/2014/main" xmlns="" id="{D224204C-E209-3ABF-A341-FAB5CD9B3B13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" name="Google Shape;228;p3">
              <a:extLst>
                <a:ext uri="{FF2B5EF4-FFF2-40B4-BE49-F238E27FC236}">
                  <a16:creationId xmlns:a16="http://schemas.microsoft.com/office/drawing/2014/main" xmlns="" id="{B800BCFF-0369-2388-8F66-43D5EDB5463A}"/>
                </a:ext>
              </a:extLst>
            </p:cNvPr>
            <p:cNvSpPr/>
            <p:nvPr userDrawn="1"/>
          </p:nvSpPr>
          <p:spPr>
            <a:xfrm>
              <a:off x="1531350" y="30170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29;p3">
              <a:extLst>
                <a:ext uri="{FF2B5EF4-FFF2-40B4-BE49-F238E27FC236}">
                  <a16:creationId xmlns:a16="http://schemas.microsoft.com/office/drawing/2014/main" xmlns="" id="{ABD3E158-A173-F92E-6B11-E55BBDFD9329}"/>
                </a:ext>
              </a:extLst>
            </p:cNvPr>
            <p:cNvSpPr/>
            <p:nvPr userDrawn="1"/>
          </p:nvSpPr>
          <p:spPr>
            <a:xfrm>
              <a:off x="8069225" y="2708388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9C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4" name="Google Shape;230;p3">
              <a:extLst>
                <a:ext uri="{FF2B5EF4-FFF2-40B4-BE49-F238E27FC236}">
                  <a16:creationId xmlns:a16="http://schemas.microsoft.com/office/drawing/2014/main" xmlns="" id="{63C6AF5C-30DB-EE48-B753-005B37EB578E}"/>
                </a:ext>
              </a:extLst>
            </p:cNvPr>
            <p:cNvGrpSpPr/>
            <p:nvPr userDrawn="1"/>
          </p:nvGrpSpPr>
          <p:grpSpPr>
            <a:xfrm>
              <a:off x="1168975" y="4065000"/>
              <a:ext cx="166675" cy="168575"/>
              <a:chOff x="4954425" y="2036375"/>
              <a:chExt cx="166675" cy="168575"/>
            </a:xfrm>
          </p:grpSpPr>
          <p:sp>
            <p:nvSpPr>
              <p:cNvPr id="195" name="Google Shape;231;p3">
                <a:extLst>
                  <a:ext uri="{FF2B5EF4-FFF2-40B4-BE49-F238E27FC236}">
                    <a16:creationId xmlns:a16="http://schemas.microsoft.com/office/drawing/2014/main" xmlns="" id="{A1EF6191-5C85-63FB-A5D2-6932F1ABD2BB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32;p3">
                <a:extLst>
                  <a:ext uri="{FF2B5EF4-FFF2-40B4-BE49-F238E27FC236}">
                    <a16:creationId xmlns:a16="http://schemas.microsoft.com/office/drawing/2014/main" xmlns="" id="{C80DDA21-85A9-8E96-7896-E58939F5D104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8886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6A360401-61A1-2EAA-3061-64F05E68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26/02/2026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DF60BF3E-3234-CF89-CD7F-E290F2AA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2375774E-3036-6075-E22D-996CA4C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356" name="Nhóm 355">
            <a:extLst>
              <a:ext uri="{FF2B5EF4-FFF2-40B4-BE49-F238E27FC236}">
                <a16:creationId xmlns:a16="http://schemas.microsoft.com/office/drawing/2014/main" xmlns="" id="{6CB6E66F-7760-AF1A-01A7-88A686DC3F14}"/>
              </a:ext>
            </a:extLst>
          </p:cNvPr>
          <p:cNvGrpSpPr/>
          <p:nvPr userDrawn="1"/>
        </p:nvGrpSpPr>
        <p:grpSpPr>
          <a:xfrm>
            <a:off x="320777" y="219519"/>
            <a:ext cx="11550446" cy="6501956"/>
            <a:chOff x="281025" y="219519"/>
            <a:chExt cx="8633734" cy="4860086"/>
          </a:xfrm>
        </p:grpSpPr>
        <p:sp>
          <p:nvSpPr>
            <p:cNvPr id="261" name="Google Shape;1099;p15">
              <a:extLst>
                <a:ext uri="{FF2B5EF4-FFF2-40B4-BE49-F238E27FC236}">
                  <a16:creationId xmlns:a16="http://schemas.microsoft.com/office/drawing/2014/main" xmlns="" id="{A4DD30E6-BC50-B882-CAFC-68BBB27CCE3A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1100;p15">
              <a:extLst>
                <a:ext uri="{FF2B5EF4-FFF2-40B4-BE49-F238E27FC236}">
                  <a16:creationId xmlns:a16="http://schemas.microsoft.com/office/drawing/2014/main" xmlns="" id="{C8156122-36C8-389C-8835-E3F40166C22F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1101;p15">
              <a:extLst>
                <a:ext uri="{FF2B5EF4-FFF2-40B4-BE49-F238E27FC236}">
                  <a16:creationId xmlns:a16="http://schemas.microsoft.com/office/drawing/2014/main" xmlns="" id="{02E681A9-EA81-5343-4776-3D8DC64CD101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" name="Google Shape;1102;p15">
                <a:extLst>
                  <a:ext uri="{FF2B5EF4-FFF2-40B4-BE49-F238E27FC236}">
                    <a16:creationId xmlns:a16="http://schemas.microsoft.com/office/drawing/2014/main" xmlns="" id="{9FBF7751-9FEE-3C83-7D15-3F3324DEB5BC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1103;p15">
                <a:extLst>
                  <a:ext uri="{FF2B5EF4-FFF2-40B4-BE49-F238E27FC236}">
                    <a16:creationId xmlns:a16="http://schemas.microsoft.com/office/drawing/2014/main" xmlns="" id="{E8C415CB-AD12-2822-9B7F-D3A30030E5F9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1104;p15">
              <a:extLst>
                <a:ext uri="{FF2B5EF4-FFF2-40B4-BE49-F238E27FC236}">
                  <a16:creationId xmlns:a16="http://schemas.microsoft.com/office/drawing/2014/main" xmlns="" id="{81CE457D-862D-96FE-4434-C2CE59B4E4EA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7" name="Google Shape;1105;p15">
                <a:extLst>
                  <a:ext uri="{FF2B5EF4-FFF2-40B4-BE49-F238E27FC236}">
                    <a16:creationId xmlns:a16="http://schemas.microsoft.com/office/drawing/2014/main" xmlns="" id="{17664890-09A5-AE5B-7132-C4834871435B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1106;p15">
                <a:extLst>
                  <a:ext uri="{FF2B5EF4-FFF2-40B4-BE49-F238E27FC236}">
                    <a16:creationId xmlns:a16="http://schemas.microsoft.com/office/drawing/2014/main" xmlns="" id="{0AE34F02-AA41-091E-0842-F2D5555B1D21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1107;p15">
              <a:extLst>
                <a:ext uri="{FF2B5EF4-FFF2-40B4-BE49-F238E27FC236}">
                  <a16:creationId xmlns:a16="http://schemas.microsoft.com/office/drawing/2014/main" xmlns="" id="{A7AC2961-50FD-C033-9F65-8B39D003E915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0" name="Google Shape;1108;p15">
                <a:extLst>
                  <a:ext uri="{FF2B5EF4-FFF2-40B4-BE49-F238E27FC236}">
                    <a16:creationId xmlns:a16="http://schemas.microsoft.com/office/drawing/2014/main" xmlns="" id="{56FE0416-2943-5A12-6EF1-3E738F37078F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1109;p15">
                <a:extLst>
                  <a:ext uri="{FF2B5EF4-FFF2-40B4-BE49-F238E27FC236}">
                    <a16:creationId xmlns:a16="http://schemas.microsoft.com/office/drawing/2014/main" xmlns="" id="{F1F7291E-2121-FA04-43C9-CA774646D174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" name="Google Shape;1110;p15">
              <a:extLst>
                <a:ext uri="{FF2B5EF4-FFF2-40B4-BE49-F238E27FC236}">
                  <a16:creationId xmlns:a16="http://schemas.microsoft.com/office/drawing/2014/main" xmlns="" id="{9D122F30-F703-59E9-C044-D77A0BB1D297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3" name="Google Shape;1111;p15">
                <a:extLst>
                  <a:ext uri="{FF2B5EF4-FFF2-40B4-BE49-F238E27FC236}">
                    <a16:creationId xmlns:a16="http://schemas.microsoft.com/office/drawing/2014/main" xmlns="" id="{7FEF597D-E61C-5CA0-E62E-1C3D33E21274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1112;p15">
                <a:extLst>
                  <a:ext uri="{FF2B5EF4-FFF2-40B4-BE49-F238E27FC236}">
                    <a16:creationId xmlns:a16="http://schemas.microsoft.com/office/drawing/2014/main" xmlns="" id="{12029896-0CE1-A199-AFD5-28B9C90F31FD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1113;p15">
              <a:extLst>
                <a:ext uri="{FF2B5EF4-FFF2-40B4-BE49-F238E27FC236}">
                  <a16:creationId xmlns:a16="http://schemas.microsoft.com/office/drawing/2014/main" xmlns="" id="{5CEE6C25-F24C-3120-35F6-92376DFCBC20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6" name="Google Shape;1114;p15">
                <a:extLst>
                  <a:ext uri="{FF2B5EF4-FFF2-40B4-BE49-F238E27FC236}">
                    <a16:creationId xmlns:a16="http://schemas.microsoft.com/office/drawing/2014/main" xmlns="" id="{6419428A-3A19-5173-4ED1-B68191A22D30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1115;p15">
                <a:extLst>
                  <a:ext uri="{FF2B5EF4-FFF2-40B4-BE49-F238E27FC236}">
                    <a16:creationId xmlns:a16="http://schemas.microsoft.com/office/drawing/2014/main" xmlns="" id="{D65C6AE1-FE19-2F3F-726F-81AEB92A7264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8" name="Google Shape;1116;p15">
              <a:extLst>
                <a:ext uri="{FF2B5EF4-FFF2-40B4-BE49-F238E27FC236}">
                  <a16:creationId xmlns:a16="http://schemas.microsoft.com/office/drawing/2014/main" xmlns="" id="{896740A8-B924-96F6-C2BA-6C9DFD53DF6B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9" name="Google Shape;1117;p15">
                <a:extLst>
                  <a:ext uri="{FF2B5EF4-FFF2-40B4-BE49-F238E27FC236}">
                    <a16:creationId xmlns:a16="http://schemas.microsoft.com/office/drawing/2014/main" xmlns="" id="{8663A5D6-BECF-6941-F887-F027C0BF8836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1118;p15">
                <a:extLst>
                  <a:ext uri="{FF2B5EF4-FFF2-40B4-BE49-F238E27FC236}">
                    <a16:creationId xmlns:a16="http://schemas.microsoft.com/office/drawing/2014/main" xmlns="" id="{95104B59-4FE1-9A54-3BFB-FA4242940E73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1" name="Google Shape;1119;p15">
              <a:extLst>
                <a:ext uri="{FF2B5EF4-FFF2-40B4-BE49-F238E27FC236}">
                  <a16:creationId xmlns:a16="http://schemas.microsoft.com/office/drawing/2014/main" xmlns="" id="{9EC0A213-4DA4-A956-F517-6EB556AE8307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120;p15">
              <a:extLst>
                <a:ext uri="{FF2B5EF4-FFF2-40B4-BE49-F238E27FC236}">
                  <a16:creationId xmlns:a16="http://schemas.microsoft.com/office/drawing/2014/main" xmlns="" id="{E9F12FFD-739C-71A2-2AF3-BE54D5F15691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121;p15">
              <a:extLst>
                <a:ext uri="{FF2B5EF4-FFF2-40B4-BE49-F238E27FC236}">
                  <a16:creationId xmlns:a16="http://schemas.microsoft.com/office/drawing/2014/main" xmlns="" id="{DE3E4ACD-3A90-8C0A-6B5E-3E78638DF4B1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122;p15">
              <a:extLst>
                <a:ext uri="{FF2B5EF4-FFF2-40B4-BE49-F238E27FC236}">
                  <a16:creationId xmlns:a16="http://schemas.microsoft.com/office/drawing/2014/main" xmlns="" id="{26D53CC7-A7A6-9CFD-97D9-3BFE284D1EE0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123;p15">
              <a:extLst>
                <a:ext uri="{FF2B5EF4-FFF2-40B4-BE49-F238E27FC236}">
                  <a16:creationId xmlns:a16="http://schemas.microsoft.com/office/drawing/2014/main" xmlns="" id="{A3A4C832-671A-1F68-5DBB-17FCC73C471F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124;p15">
              <a:extLst>
                <a:ext uri="{FF2B5EF4-FFF2-40B4-BE49-F238E27FC236}">
                  <a16:creationId xmlns:a16="http://schemas.microsoft.com/office/drawing/2014/main" xmlns="" id="{119D5A53-90C0-6AF2-3CE2-2ED6220EC982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125;p15">
              <a:extLst>
                <a:ext uri="{FF2B5EF4-FFF2-40B4-BE49-F238E27FC236}">
                  <a16:creationId xmlns:a16="http://schemas.microsoft.com/office/drawing/2014/main" xmlns="" id="{7B452441-9E49-BD56-4A1B-19DA6B9B5253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126;p15">
              <a:extLst>
                <a:ext uri="{FF2B5EF4-FFF2-40B4-BE49-F238E27FC236}">
                  <a16:creationId xmlns:a16="http://schemas.microsoft.com/office/drawing/2014/main" xmlns="" id="{6576348E-659F-4688-3510-E71C2D46A895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127;p15">
              <a:extLst>
                <a:ext uri="{FF2B5EF4-FFF2-40B4-BE49-F238E27FC236}">
                  <a16:creationId xmlns:a16="http://schemas.microsoft.com/office/drawing/2014/main" xmlns="" id="{ABEB63D4-55E4-6227-216A-B5B008280A0B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128;p15">
              <a:extLst>
                <a:ext uri="{FF2B5EF4-FFF2-40B4-BE49-F238E27FC236}">
                  <a16:creationId xmlns:a16="http://schemas.microsoft.com/office/drawing/2014/main" xmlns="" id="{91C6D710-E500-7FD0-6B6E-E52FFCCD160A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129;p15">
              <a:extLst>
                <a:ext uri="{FF2B5EF4-FFF2-40B4-BE49-F238E27FC236}">
                  <a16:creationId xmlns:a16="http://schemas.microsoft.com/office/drawing/2014/main" xmlns="" id="{3D284F21-D010-BA5E-4156-19F032CBE25B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130;p15">
              <a:extLst>
                <a:ext uri="{FF2B5EF4-FFF2-40B4-BE49-F238E27FC236}">
                  <a16:creationId xmlns:a16="http://schemas.microsoft.com/office/drawing/2014/main" xmlns="" id="{F603ECC7-1E48-EF0D-3C89-08F335748E3A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1131;p15">
              <a:extLst>
                <a:ext uri="{FF2B5EF4-FFF2-40B4-BE49-F238E27FC236}">
                  <a16:creationId xmlns:a16="http://schemas.microsoft.com/office/drawing/2014/main" xmlns="" id="{4399C55F-73D2-BA0C-E814-56FDE3F51519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1132;p15">
              <a:extLst>
                <a:ext uri="{FF2B5EF4-FFF2-40B4-BE49-F238E27FC236}">
                  <a16:creationId xmlns:a16="http://schemas.microsoft.com/office/drawing/2014/main" xmlns="" id="{2843F68B-5177-BF94-63B4-A90FA1ED50F5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133;p15">
              <a:extLst>
                <a:ext uri="{FF2B5EF4-FFF2-40B4-BE49-F238E27FC236}">
                  <a16:creationId xmlns:a16="http://schemas.microsoft.com/office/drawing/2014/main" xmlns="" id="{E90676E1-8447-92B4-2DC8-0E4B2E7EA3BB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134;p15">
              <a:extLst>
                <a:ext uri="{FF2B5EF4-FFF2-40B4-BE49-F238E27FC236}">
                  <a16:creationId xmlns:a16="http://schemas.microsoft.com/office/drawing/2014/main" xmlns="" id="{EBFCFCFF-B41C-4AFA-7F47-772084A3427D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135;p15">
              <a:extLst>
                <a:ext uri="{FF2B5EF4-FFF2-40B4-BE49-F238E27FC236}">
                  <a16:creationId xmlns:a16="http://schemas.microsoft.com/office/drawing/2014/main" xmlns="" id="{FAC1C01C-8CAB-FCC9-E1DD-868350E935BD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136;p15">
              <a:extLst>
                <a:ext uri="{FF2B5EF4-FFF2-40B4-BE49-F238E27FC236}">
                  <a16:creationId xmlns:a16="http://schemas.microsoft.com/office/drawing/2014/main" xmlns="" id="{9A776A2D-B4A6-51D4-BD9D-B8BA24AB5DF6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137;p15">
              <a:extLst>
                <a:ext uri="{FF2B5EF4-FFF2-40B4-BE49-F238E27FC236}">
                  <a16:creationId xmlns:a16="http://schemas.microsoft.com/office/drawing/2014/main" xmlns="" id="{03A91DBF-D20B-A07E-5E84-7C964CC7CE8F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138;p15">
              <a:extLst>
                <a:ext uri="{FF2B5EF4-FFF2-40B4-BE49-F238E27FC236}">
                  <a16:creationId xmlns:a16="http://schemas.microsoft.com/office/drawing/2014/main" xmlns="" id="{C8C2627E-EA5A-78C2-F32E-5A5FA9BFE4BB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139;p15">
              <a:extLst>
                <a:ext uri="{FF2B5EF4-FFF2-40B4-BE49-F238E27FC236}">
                  <a16:creationId xmlns:a16="http://schemas.microsoft.com/office/drawing/2014/main" xmlns="" id="{58E57314-DCDB-1D49-FB63-34B96503E67D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140;p15">
              <a:extLst>
                <a:ext uri="{FF2B5EF4-FFF2-40B4-BE49-F238E27FC236}">
                  <a16:creationId xmlns:a16="http://schemas.microsoft.com/office/drawing/2014/main" xmlns="" id="{E88E05A5-5EE7-53B9-ECF4-E28C58628BC9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141;p15">
              <a:extLst>
                <a:ext uri="{FF2B5EF4-FFF2-40B4-BE49-F238E27FC236}">
                  <a16:creationId xmlns:a16="http://schemas.microsoft.com/office/drawing/2014/main" xmlns="" id="{1B1697FB-72A4-77FE-9E29-D1D996DFFB9D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142;p15">
              <a:extLst>
                <a:ext uri="{FF2B5EF4-FFF2-40B4-BE49-F238E27FC236}">
                  <a16:creationId xmlns:a16="http://schemas.microsoft.com/office/drawing/2014/main" xmlns="" id="{8A395521-CCD5-A757-AAC5-20C5BEEC9797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143;p15">
              <a:extLst>
                <a:ext uri="{FF2B5EF4-FFF2-40B4-BE49-F238E27FC236}">
                  <a16:creationId xmlns:a16="http://schemas.microsoft.com/office/drawing/2014/main" xmlns="" id="{0A8D8BD7-BF55-9C83-22A6-9BE1C224678C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144;p15">
              <a:extLst>
                <a:ext uri="{FF2B5EF4-FFF2-40B4-BE49-F238E27FC236}">
                  <a16:creationId xmlns:a16="http://schemas.microsoft.com/office/drawing/2014/main" xmlns="" id="{26ADAF01-6275-54E5-ED78-A48A7FC38F5E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145;p15">
              <a:extLst>
                <a:ext uri="{FF2B5EF4-FFF2-40B4-BE49-F238E27FC236}">
                  <a16:creationId xmlns:a16="http://schemas.microsoft.com/office/drawing/2014/main" xmlns="" id="{BFEC1F54-83FB-3051-2DB1-B5243E474C81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146;p15">
              <a:extLst>
                <a:ext uri="{FF2B5EF4-FFF2-40B4-BE49-F238E27FC236}">
                  <a16:creationId xmlns:a16="http://schemas.microsoft.com/office/drawing/2014/main" xmlns="" id="{556396A5-0804-453B-784F-A51F1483B809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147;p15">
              <a:extLst>
                <a:ext uri="{FF2B5EF4-FFF2-40B4-BE49-F238E27FC236}">
                  <a16:creationId xmlns:a16="http://schemas.microsoft.com/office/drawing/2014/main" xmlns="" id="{C219EBE4-1E94-A7E3-8FF7-EDD560F2F5D7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148;p15">
              <a:extLst>
                <a:ext uri="{FF2B5EF4-FFF2-40B4-BE49-F238E27FC236}">
                  <a16:creationId xmlns:a16="http://schemas.microsoft.com/office/drawing/2014/main" xmlns="" id="{EC273EE6-A9C6-188C-ECC3-3807174EA47A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149;p15">
              <a:extLst>
                <a:ext uri="{FF2B5EF4-FFF2-40B4-BE49-F238E27FC236}">
                  <a16:creationId xmlns:a16="http://schemas.microsoft.com/office/drawing/2014/main" xmlns="" id="{410E2346-327C-1770-DF92-D0C068975013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150;p15">
              <a:extLst>
                <a:ext uri="{FF2B5EF4-FFF2-40B4-BE49-F238E27FC236}">
                  <a16:creationId xmlns:a16="http://schemas.microsoft.com/office/drawing/2014/main" xmlns="" id="{0394A6CE-729D-E3A4-1FB5-14B94A8571CC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151;p15">
              <a:extLst>
                <a:ext uri="{FF2B5EF4-FFF2-40B4-BE49-F238E27FC236}">
                  <a16:creationId xmlns:a16="http://schemas.microsoft.com/office/drawing/2014/main" xmlns="" id="{F6D56303-9ADC-67DB-4322-6ABD5740C728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152;p15">
              <a:extLst>
                <a:ext uri="{FF2B5EF4-FFF2-40B4-BE49-F238E27FC236}">
                  <a16:creationId xmlns:a16="http://schemas.microsoft.com/office/drawing/2014/main" xmlns="" id="{3F1A2A1B-5DC4-E1DE-8B07-5EE1E90EDA8B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1153;p15">
              <a:extLst>
                <a:ext uri="{FF2B5EF4-FFF2-40B4-BE49-F238E27FC236}">
                  <a16:creationId xmlns:a16="http://schemas.microsoft.com/office/drawing/2014/main" xmlns="" id="{F6B042FC-C16F-97C2-0F61-97377875457C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1154;p15">
              <a:extLst>
                <a:ext uri="{FF2B5EF4-FFF2-40B4-BE49-F238E27FC236}">
                  <a16:creationId xmlns:a16="http://schemas.microsoft.com/office/drawing/2014/main" xmlns="" id="{A7E03B8A-86D2-D6BD-E740-54F2629DBBEA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1155;p15">
              <a:extLst>
                <a:ext uri="{FF2B5EF4-FFF2-40B4-BE49-F238E27FC236}">
                  <a16:creationId xmlns:a16="http://schemas.microsoft.com/office/drawing/2014/main" xmlns="" id="{F9E6232B-7A39-0F8D-156D-28DC4BA964C3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1156;p15">
              <a:extLst>
                <a:ext uri="{FF2B5EF4-FFF2-40B4-BE49-F238E27FC236}">
                  <a16:creationId xmlns:a16="http://schemas.microsoft.com/office/drawing/2014/main" xmlns="" id="{CBFA4707-D0B2-4C6C-A4DC-6C36EE3F6006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1157;p15">
              <a:extLst>
                <a:ext uri="{FF2B5EF4-FFF2-40B4-BE49-F238E27FC236}">
                  <a16:creationId xmlns:a16="http://schemas.microsoft.com/office/drawing/2014/main" xmlns="" id="{5830F414-A405-E18C-CFB7-CAB1D93BF52E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1158;p15">
              <a:extLst>
                <a:ext uri="{FF2B5EF4-FFF2-40B4-BE49-F238E27FC236}">
                  <a16:creationId xmlns:a16="http://schemas.microsoft.com/office/drawing/2014/main" xmlns="" id="{FEB0B287-11DD-9164-45F4-54ED6C0F2C05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1159;p15">
              <a:extLst>
                <a:ext uri="{FF2B5EF4-FFF2-40B4-BE49-F238E27FC236}">
                  <a16:creationId xmlns:a16="http://schemas.microsoft.com/office/drawing/2014/main" xmlns="" id="{019B7FBC-9612-6EF5-D738-16BA26455A10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1160;p15">
              <a:extLst>
                <a:ext uri="{FF2B5EF4-FFF2-40B4-BE49-F238E27FC236}">
                  <a16:creationId xmlns:a16="http://schemas.microsoft.com/office/drawing/2014/main" xmlns="" id="{CB44F16D-E454-8941-FDFF-D9456DA4E1EE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1161;p15">
              <a:extLst>
                <a:ext uri="{FF2B5EF4-FFF2-40B4-BE49-F238E27FC236}">
                  <a16:creationId xmlns:a16="http://schemas.microsoft.com/office/drawing/2014/main" xmlns="" id="{2ED34BD4-A91F-9806-1B14-2FCB9804E1FD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1162;p15">
              <a:extLst>
                <a:ext uri="{FF2B5EF4-FFF2-40B4-BE49-F238E27FC236}">
                  <a16:creationId xmlns:a16="http://schemas.microsoft.com/office/drawing/2014/main" xmlns="" id="{89B69555-11B9-95C8-E6C5-136C15186019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1163;p15">
              <a:extLst>
                <a:ext uri="{FF2B5EF4-FFF2-40B4-BE49-F238E27FC236}">
                  <a16:creationId xmlns:a16="http://schemas.microsoft.com/office/drawing/2014/main" xmlns="" id="{220C0C20-DE0E-8757-1568-1CC29E503D6C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1164;p15">
              <a:extLst>
                <a:ext uri="{FF2B5EF4-FFF2-40B4-BE49-F238E27FC236}">
                  <a16:creationId xmlns:a16="http://schemas.microsoft.com/office/drawing/2014/main" xmlns="" id="{3CE19851-22A6-13E8-76BB-5B1A02F2C117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1165;p15">
              <a:extLst>
                <a:ext uri="{FF2B5EF4-FFF2-40B4-BE49-F238E27FC236}">
                  <a16:creationId xmlns:a16="http://schemas.microsoft.com/office/drawing/2014/main" xmlns="" id="{C2C3C3C5-9E3E-0884-EF6E-F3A9AD62D681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1166;p15">
              <a:extLst>
                <a:ext uri="{FF2B5EF4-FFF2-40B4-BE49-F238E27FC236}">
                  <a16:creationId xmlns:a16="http://schemas.microsoft.com/office/drawing/2014/main" xmlns="" id="{05959D14-C322-E0B1-C758-46461D3A7A6F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1167;p15">
              <a:extLst>
                <a:ext uri="{FF2B5EF4-FFF2-40B4-BE49-F238E27FC236}">
                  <a16:creationId xmlns:a16="http://schemas.microsoft.com/office/drawing/2014/main" xmlns="" id="{8DCC4AC1-8879-8E66-8AF0-38B0C39126B1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1168;p15">
              <a:extLst>
                <a:ext uri="{FF2B5EF4-FFF2-40B4-BE49-F238E27FC236}">
                  <a16:creationId xmlns:a16="http://schemas.microsoft.com/office/drawing/2014/main" xmlns="" id="{62209111-2FDB-1DD9-391C-1646839E054D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1169;p15">
              <a:extLst>
                <a:ext uri="{FF2B5EF4-FFF2-40B4-BE49-F238E27FC236}">
                  <a16:creationId xmlns:a16="http://schemas.microsoft.com/office/drawing/2014/main" xmlns="" id="{E8B642D0-DF3B-70CC-79BD-AAF9DAAB7943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1170;p15">
              <a:extLst>
                <a:ext uri="{FF2B5EF4-FFF2-40B4-BE49-F238E27FC236}">
                  <a16:creationId xmlns:a16="http://schemas.microsoft.com/office/drawing/2014/main" xmlns="" id="{A78FA2FC-4E2D-9A78-3EE0-1F52EC7A4710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1171;p15">
              <a:extLst>
                <a:ext uri="{FF2B5EF4-FFF2-40B4-BE49-F238E27FC236}">
                  <a16:creationId xmlns:a16="http://schemas.microsoft.com/office/drawing/2014/main" xmlns="" id="{DCBA809E-CB5F-3E76-A6C7-612EFC3B9DC9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1173;p15">
              <a:extLst>
                <a:ext uri="{FF2B5EF4-FFF2-40B4-BE49-F238E27FC236}">
                  <a16:creationId xmlns:a16="http://schemas.microsoft.com/office/drawing/2014/main" xmlns="" id="{0F5EE79B-7C8A-0A55-7519-07A42621FDA0}"/>
                </a:ext>
              </a:extLst>
            </p:cNvPr>
            <p:cNvGrpSpPr/>
            <p:nvPr userDrawn="1"/>
          </p:nvGrpSpPr>
          <p:grpSpPr>
            <a:xfrm>
              <a:off x="504088" y="319075"/>
              <a:ext cx="444275" cy="398525"/>
              <a:chOff x="2495125" y="2142250"/>
              <a:chExt cx="444275" cy="398525"/>
            </a:xfrm>
          </p:grpSpPr>
          <p:sp>
            <p:nvSpPr>
              <p:cNvPr id="335" name="Google Shape;1174;p15">
                <a:extLst>
                  <a:ext uri="{FF2B5EF4-FFF2-40B4-BE49-F238E27FC236}">
                    <a16:creationId xmlns:a16="http://schemas.microsoft.com/office/drawing/2014/main" xmlns="" id="{202F0520-74D8-51CB-6223-496DD45A3BD0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1175;p15">
                <a:extLst>
                  <a:ext uri="{FF2B5EF4-FFF2-40B4-BE49-F238E27FC236}">
                    <a16:creationId xmlns:a16="http://schemas.microsoft.com/office/drawing/2014/main" xmlns="" id="{87BB5F85-84A4-2AF7-854D-F1BE84B6C1AA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" name="Google Shape;1176;p15">
              <a:extLst>
                <a:ext uri="{FF2B5EF4-FFF2-40B4-BE49-F238E27FC236}">
                  <a16:creationId xmlns:a16="http://schemas.microsoft.com/office/drawing/2014/main" xmlns="" id="{91BE7CFA-B74E-8805-C2B6-D39B3CBAF878}"/>
                </a:ext>
              </a:extLst>
            </p:cNvPr>
            <p:cNvGrpSpPr/>
            <p:nvPr userDrawn="1"/>
          </p:nvGrpSpPr>
          <p:grpSpPr>
            <a:xfrm>
              <a:off x="7942288" y="4463763"/>
              <a:ext cx="291375" cy="281375"/>
              <a:chOff x="3243875" y="2372825"/>
              <a:chExt cx="291375" cy="281375"/>
            </a:xfrm>
          </p:grpSpPr>
          <p:sp>
            <p:nvSpPr>
              <p:cNvPr id="338" name="Google Shape;1177;p15">
                <a:extLst>
                  <a:ext uri="{FF2B5EF4-FFF2-40B4-BE49-F238E27FC236}">
                    <a16:creationId xmlns:a16="http://schemas.microsoft.com/office/drawing/2014/main" xmlns="" id="{90C7A0CE-B7FE-BB01-0C71-44230B3DAC6A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1178;p15">
                <a:extLst>
                  <a:ext uri="{FF2B5EF4-FFF2-40B4-BE49-F238E27FC236}">
                    <a16:creationId xmlns:a16="http://schemas.microsoft.com/office/drawing/2014/main" xmlns="" id="{EA92FD59-3D5E-45A9-8A35-15F64F565D7E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1179;p15">
                <a:extLst>
                  <a:ext uri="{FF2B5EF4-FFF2-40B4-BE49-F238E27FC236}">
                    <a16:creationId xmlns:a16="http://schemas.microsoft.com/office/drawing/2014/main" xmlns="" id="{287F759C-7B4E-AE16-323E-063EF058AE52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1180;p15">
                <a:extLst>
                  <a:ext uri="{FF2B5EF4-FFF2-40B4-BE49-F238E27FC236}">
                    <a16:creationId xmlns:a16="http://schemas.microsoft.com/office/drawing/2014/main" xmlns="" id="{6CC6FC40-9871-DE3E-1517-3A92400798F4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1181;p15">
                <a:extLst>
                  <a:ext uri="{FF2B5EF4-FFF2-40B4-BE49-F238E27FC236}">
                    <a16:creationId xmlns:a16="http://schemas.microsoft.com/office/drawing/2014/main" xmlns="" id="{238B73B3-7DE5-0490-BF8D-F6EF55D8B183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1182;p15">
                <a:extLst>
                  <a:ext uri="{FF2B5EF4-FFF2-40B4-BE49-F238E27FC236}">
                    <a16:creationId xmlns:a16="http://schemas.microsoft.com/office/drawing/2014/main" xmlns="" id="{96BCF7F5-1E3C-0434-FCFC-CED4A40A3E09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1183;p15">
                <a:extLst>
                  <a:ext uri="{FF2B5EF4-FFF2-40B4-BE49-F238E27FC236}">
                    <a16:creationId xmlns:a16="http://schemas.microsoft.com/office/drawing/2014/main" xmlns="" id="{5E9415F2-377E-2214-28A5-737BFA65BB7D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1184;p15">
                <a:extLst>
                  <a:ext uri="{FF2B5EF4-FFF2-40B4-BE49-F238E27FC236}">
                    <a16:creationId xmlns:a16="http://schemas.microsoft.com/office/drawing/2014/main" xmlns="" id="{C9CA3CB1-F728-04E3-CFAD-F84E03E37431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1185;p15">
                <a:extLst>
                  <a:ext uri="{FF2B5EF4-FFF2-40B4-BE49-F238E27FC236}">
                    <a16:creationId xmlns:a16="http://schemas.microsoft.com/office/drawing/2014/main" xmlns="" id="{C18D4E88-1E2B-D8DE-2DEF-3BFBF879CF10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1186;p15">
                <a:extLst>
                  <a:ext uri="{FF2B5EF4-FFF2-40B4-BE49-F238E27FC236}">
                    <a16:creationId xmlns:a16="http://schemas.microsoft.com/office/drawing/2014/main" xmlns="" id="{9259E712-2B14-5DE1-0901-041385EA9A87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8" name="Google Shape;1187;p15">
              <a:extLst>
                <a:ext uri="{FF2B5EF4-FFF2-40B4-BE49-F238E27FC236}">
                  <a16:creationId xmlns:a16="http://schemas.microsoft.com/office/drawing/2014/main" xmlns="" id="{F399C907-D9FC-78E7-C599-137A7DCAA91F}"/>
                </a:ext>
              </a:extLst>
            </p:cNvPr>
            <p:cNvGrpSpPr/>
            <p:nvPr userDrawn="1"/>
          </p:nvGrpSpPr>
          <p:grpSpPr>
            <a:xfrm>
              <a:off x="1236250" y="319063"/>
              <a:ext cx="166675" cy="168575"/>
              <a:chOff x="4954425" y="2036375"/>
              <a:chExt cx="166675" cy="168575"/>
            </a:xfrm>
          </p:grpSpPr>
          <p:sp>
            <p:nvSpPr>
              <p:cNvPr id="349" name="Google Shape;1188;p15">
                <a:extLst>
                  <a:ext uri="{FF2B5EF4-FFF2-40B4-BE49-F238E27FC236}">
                    <a16:creationId xmlns:a16="http://schemas.microsoft.com/office/drawing/2014/main" xmlns="" id="{7AFBF6CA-6DF1-E419-107F-CE26D00E0CEF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1189;p15">
                <a:extLst>
                  <a:ext uri="{FF2B5EF4-FFF2-40B4-BE49-F238E27FC236}">
                    <a16:creationId xmlns:a16="http://schemas.microsoft.com/office/drawing/2014/main" xmlns="" id="{2B0591AA-8D70-1F1E-43C2-5EBF3ABB2BDB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1" name="Google Shape;1190;p15">
              <a:extLst>
                <a:ext uri="{FF2B5EF4-FFF2-40B4-BE49-F238E27FC236}">
                  <a16:creationId xmlns:a16="http://schemas.microsoft.com/office/drawing/2014/main" xmlns="" id="{F61F7CC2-1E51-556A-0A51-3F75695BAA3A}"/>
                </a:ext>
              </a:extLst>
            </p:cNvPr>
            <p:cNvSpPr/>
            <p:nvPr userDrawn="1"/>
          </p:nvSpPr>
          <p:spPr>
            <a:xfrm>
              <a:off x="8028425" y="362763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1191;p15">
              <a:extLst>
                <a:ext uri="{FF2B5EF4-FFF2-40B4-BE49-F238E27FC236}">
                  <a16:creationId xmlns:a16="http://schemas.microsoft.com/office/drawing/2014/main" xmlns="" id="{98D63E1E-619C-5515-F8AB-A9C2C4F2D4C4}"/>
                </a:ext>
              </a:extLst>
            </p:cNvPr>
            <p:cNvSpPr/>
            <p:nvPr userDrawn="1"/>
          </p:nvSpPr>
          <p:spPr>
            <a:xfrm>
              <a:off x="8149363" y="4193975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3" name="Google Shape;1192;p15">
              <a:extLst>
                <a:ext uri="{FF2B5EF4-FFF2-40B4-BE49-F238E27FC236}">
                  <a16:creationId xmlns:a16="http://schemas.microsoft.com/office/drawing/2014/main" xmlns="" id="{3025E884-97B8-D391-8CCB-D876F1AA8796}"/>
                </a:ext>
              </a:extLst>
            </p:cNvPr>
            <p:cNvGrpSpPr/>
            <p:nvPr userDrawn="1"/>
          </p:nvGrpSpPr>
          <p:grpSpPr>
            <a:xfrm>
              <a:off x="7442275" y="4651625"/>
              <a:ext cx="166675" cy="168575"/>
              <a:chOff x="4954425" y="2036375"/>
              <a:chExt cx="166675" cy="168575"/>
            </a:xfrm>
          </p:grpSpPr>
          <p:sp>
            <p:nvSpPr>
              <p:cNvPr id="354" name="Google Shape;1193;p15">
                <a:extLst>
                  <a:ext uri="{FF2B5EF4-FFF2-40B4-BE49-F238E27FC236}">
                    <a16:creationId xmlns:a16="http://schemas.microsoft.com/office/drawing/2014/main" xmlns="" id="{395CCA74-B819-B8CA-9804-F69D9C291D1A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1194;p15">
                <a:extLst>
                  <a:ext uri="{FF2B5EF4-FFF2-40B4-BE49-F238E27FC236}">
                    <a16:creationId xmlns:a16="http://schemas.microsoft.com/office/drawing/2014/main" xmlns="" id="{F1217EC0-A0DB-DA06-6FFB-B424D1A88A75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478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6A360401-61A1-2EAA-3061-64F05E68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26/02/2026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DF60BF3E-3234-CF89-CD7F-E290F2AA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2375774E-3036-6075-E22D-996CA4C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505" name="Nhóm 504">
            <a:extLst>
              <a:ext uri="{FF2B5EF4-FFF2-40B4-BE49-F238E27FC236}">
                <a16:creationId xmlns:a16="http://schemas.microsoft.com/office/drawing/2014/main" xmlns="" id="{40D6A630-ED1F-9E13-E910-9A0AC21F137A}"/>
              </a:ext>
            </a:extLst>
          </p:cNvPr>
          <p:cNvGrpSpPr/>
          <p:nvPr userDrawn="1"/>
        </p:nvGrpSpPr>
        <p:grpSpPr>
          <a:xfrm>
            <a:off x="317850" y="219518"/>
            <a:ext cx="11556300" cy="6505251"/>
            <a:chOff x="281025" y="219519"/>
            <a:chExt cx="8633734" cy="4860086"/>
          </a:xfrm>
        </p:grpSpPr>
        <p:sp>
          <p:nvSpPr>
            <p:cNvPr id="415" name="Google Shape;1196;p16">
              <a:extLst>
                <a:ext uri="{FF2B5EF4-FFF2-40B4-BE49-F238E27FC236}">
                  <a16:creationId xmlns:a16="http://schemas.microsoft.com/office/drawing/2014/main" xmlns="" id="{1C5C149C-9DA3-8674-D8CC-5594879CA76C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1197;p16">
              <a:extLst>
                <a:ext uri="{FF2B5EF4-FFF2-40B4-BE49-F238E27FC236}">
                  <a16:creationId xmlns:a16="http://schemas.microsoft.com/office/drawing/2014/main" xmlns="" id="{4F648219-3FCF-A9B7-8DF7-F0F5D9256626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7" name="Google Shape;1198;p16">
              <a:extLst>
                <a:ext uri="{FF2B5EF4-FFF2-40B4-BE49-F238E27FC236}">
                  <a16:creationId xmlns:a16="http://schemas.microsoft.com/office/drawing/2014/main" xmlns="" id="{5991E695-4366-A27E-F02B-5474E2731BA5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8" name="Google Shape;1199;p16">
                <a:extLst>
                  <a:ext uri="{FF2B5EF4-FFF2-40B4-BE49-F238E27FC236}">
                    <a16:creationId xmlns:a16="http://schemas.microsoft.com/office/drawing/2014/main" xmlns="" id="{2DC88CDE-3F62-1A0B-7D2B-C597B74DE475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1200;p16">
                <a:extLst>
                  <a:ext uri="{FF2B5EF4-FFF2-40B4-BE49-F238E27FC236}">
                    <a16:creationId xmlns:a16="http://schemas.microsoft.com/office/drawing/2014/main" xmlns="" id="{459641F7-A119-FCB9-4A8D-688C860AEB56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0" name="Google Shape;1201;p16">
              <a:extLst>
                <a:ext uri="{FF2B5EF4-FFF2-40B4-BE49-F238E27FC236}">
                  <a16:creationId xmlns:a16="http://schemas.microsoft.com/office/drawing/2014/main" xmlns="" id="{A50FBBC8-6D34-09AC-6B41-653B7506CB22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1" name="Google Shape;1202;p16">
                <a:extLst>
                  <a:ext uri="{FF2B5EF4-FFF2-40B4-BE49-F238E27FC236}">
                    <a16:creationId xmlns:a16="http://schemas.microsoft.com/office/drawing/2014/main" xmlns="" id="{8B83B491-F530-83A2-A2F6-BC813079FA9A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1203;p16">
                <a:extLst>
                  <a:ext uri="{FF2B5EF4-FFF2-40B4-BE49-F238E27FC236}">
                    <a16:creationId xmlns:a16="http://schemas.microsoft.com/office/drawing/2014/main" xmlns="" id="{5A4E8B7A-4FB7-B271-2F2B-33F1E1562B66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3" name="Google Shape;1204;p16">
              <a:extLst>
                <a:ext uri="{FF2B5EF4-FFF2-40B4-BE49-F238E27FC236}">
                  <a16:creationId xmlns:a16="http://schemas.microsoft.com/office/drawing/2014/main" xmlns="" id="{F70BBF29-6807-D574-4E3C-CAE5DA6A351E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4" name="Google Shape;1205;p16">
                <a:extLst>
                  <a:ext uri="{FF2B5EF4-FFF2-40B4-BE49-F238E27FC236}">
                    <a16:creationId xmlns:a16="http://schemas.microsoft.com/office/drawing/2014/main" xmlns="" id="{A76AF035-4B38-D365-3C9D-D6DC52D7FB8F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1206;p16">
                <a:extLst>
                  <a:ext uri="{FF2B5EF4-FFF2-40B4-BE49-F238E27FC236}">
                    <a16:creationId xmlns:a16="http://schemas.microsoft.com/office/drawing/2014/main" xmlns="" id="{1CBC6A97-8793-5528-FE29-E4D564638369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6" name="Google Shape;1207;p16">
              <a:extLst>
                <a:ext uri="{FF2B5EF4-FFF2-40B4-BE49-F238E27FC236}">
                  <a16:creationId xmlns:a16="http://schemas.microsoft.com/office/drawing/2014/main" xmlns="" id="{DE26798E-A450-7E29-7470-5D163500186E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" name="Google Shape;1208;p16">
                <a:extLst>
                  <a:ext uri="{FF2B5EF4-FFF2-40B4-BE49-F238E27FC236}">
                    <a16:creationId xmlns:a16="http://schemas.microsoft.com/office/drawing/2014/main" xmlns="" id="{5FE035B0-6172-7E73-C22C-8405A31D2878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1209;p16">
                <a:extLst>
                  <a:ext uri="{FF2B5EF4-FFF2-40B4-BE49-F238E27FC236}">
                    <a16:creationId xmlns:a16="http://schemas.microsoft.com/office/drawing/2014/main" xmlns="" id="{0B127E74-4464-F5A9-A76F-D4CA70E3F4A9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9" name="Google Shape;1210;p16">
              <a:extLst>
                <a:ext uri="{FF2B5EF4-FFF2-40B4-BE49-F238E27FC236}">
                  <a16:creationId xmlns:a16="http://schemas.microsoft.com/office/drawing/2014/main" xmlns="" id="{515C3B8D-3AD7-DC0C-0776-ED0B5B46C073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30" name="Google Shape;1211;p16">
                <a:extLst>
                  <a:ext uri="{FF2B5EF4-FFF2-40B4-BE49-F238E27FC236}">
                    <a16:creationId xmlns:a16="http://schemas.microsoft.com/office/drawing/2014/main" xmlns="" id="{BB2C07D9-8E38-17D4-1DBB-81694837FCF6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1212;p16">
                <a:extLst>
                  <a:ext uri="{FF2B5EF4-FFF2-40B4-BE49-F238E27FC236}">
                    <a16:creationId xmlns:a16="http://schemas.microsoft.com/office/drawing/2014/main" xmlns="" id="{933E28A7-21CB-4670-AD0A-5B53EBAB16B3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1213;p16">
              <a:extLst>
                <a:ext uri="{FF2B5EF4-FFF2-40B4-BE49-F238E27FC236}">
                  <a16:creationId xmlns:a16="http://schemas.microsoft.com/office/drawing/2014/main" xmlns="" id="{BA39D862-DFF8-815C-5CF3-2D48BCF91D1C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33" name="Google Shape;1214;p16">
                <a:extLst>
                  <a:ext uri="{FF2B5EF4-FFF2-40B4-BE49-F238E27FC236}">
                    <a16:creationId xmlns:a16="http://schemas.microsoft.com/office/drawing/2014/main" xmlns="" id="{8C9A640A-57E6-EDE1-768E-66A8CAF0D36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1215;p16">
                <a:extLst>
                  <a:ext uri="{FF2B5EF4-FFF2-40B4-BE49-F238E27FC236}">
                    <a16:creationId xmlns:a16="http://schemas.microsoft.com/office/drawing/2014/main" xmlns="" id="{96D84701-D2B0-14D1-F53F-6F82F5870C8F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5" name="Google Shape;1216;p16">
              <a:extLst>
                <a:ext uri="{FF2B5EF4-FFF2-40B4-BE49-F238E27FC236}">
                  <a16:creationId xmlns:a16="http://schemas.microsoft.com/office/drawing/2014/main" xmlns="" id="{62A09E72-BF65-A750-A57F-A37287CF533B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1217;p16">
              <a:extLst>
                <a:ext uri="{FF2B5EF4-FFF2-40B4-BE49-F238E27FC236}">
                  <a16:creationId xmlns:a16="http://schemas.microsoft.com/office/drawing/2014/main" xmlns="" id="{0CCF8866-348C-8420-3006-92DFF9566D04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1218;p16">
              <a:extLst>
                <a:ext uri="{FF2B5EF4-FFF2-40B4-BE49-F238E27FC236}">
                  <a16:creationId xmlns:a16="http://schemas.microsoft.com/office/drawing/2014/main" xmlns="" id="{5B0D4833-9C9F-84A7-BE70-DEF45941E8A3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1219;p16">
              <a:extLst>
                <a:ext uri="{FF2B5EF4-FFF2-40B4-BE49-F238E27FC236}">
                  <a16:creationId xmlns:a16="http://schemas.microsoft.com/office/drawing/2014/main" xmlns="" id="{1576CA60-577C-4078-CFCF-F8C08736F23D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1220;p16">
              <a:extLst>
                <a:ext uri="{FF2B5EF4-FFF2-40B4-BE49-F238E27FC236}">
                  <a16:creationId xmlns:a16="http://schemas.microsoft.com/office/drawing/2014/main" xmlns="" id="{6D3B695E-DA09-8122-27B0-563BC1C7B7C0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1221;p16">
              <a:extLst>
                <a:ext uri="{FF2B5EF4-FFF2-40B4-BE49-F238E27FC236}">
                  <a16:creationId xmlns:a16="http://schemas.microsoft.com/office/drawing/2014/main" xmlns="" id="{47A73D64-5C83-4092-291B-B02E40351240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1222;p16">
              <a:extLst>
                <a:ext uri="{FF2B5EF4-FFF2-40B4-BE49-F238E27FC236}">
                  <a16:creationId xmlns:a16="http://schemas.microsoft.com/office/drawing/2014/main" xmlns="" id="{A34B0B2E-9A09-1950-3682-66884ECDC9C4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1223;p16">
              <a:extLst>
                <a:ext uri="{FF2B5EF4-FFF2-40B4-BE49-F238E27FC236}">
                  <a16:creationId xmlns:a16="http://schemas.microsoft.com/office/drawing/2014/main" xmlns="" id="{ADF9192A-538C-3E47-89A4-59CE276E5DFE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1224;p16">
              <a:extLst>
                <a:ext uri="{FF2B5EF4-FFF2-40B4-BE49-F238E27FC236}">
                  <a16:creationId xmlns:a16="http://schemas.microsoft.com/office/drawing/2014/main" xmlns="" id="{D74ED323-94B0-D27A-1806-EAEB36ED503F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1225;p16">
              <a:extLst>
                <a:ext uri="{FF2B5EF4-FFF2-40B4-BE49-F238E27FC236}">
                  <a16:creationId xmlns:a16="http://schemas.microsoft.com/office/drawing/2014/main" xmlns="" id="{77F0A997-539B-791A-ED35-7FAF359A43B3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1226;p16">
              <a:extLst>
                <a:ext uri="{FF2B5EF4-FFF2-40B4-BE49-F238E27FC236}">
                  <a16:creationId xmlns:a16="http://schemas.microsoft.com/office/drawing/2014/main" xmlns="" id="{CF96ECB6-E782-5AB9-A9FF-7FB8E249155D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1227;p16">
              <a:extLst>
                <a:ext uri="{FF2B5EF4-FFF2-40B4-BE49-F238E27FC236}">
                  <a16:creationId xmlns:a16="http://schemas.microsoft.com/office/drawing/2014/main" xmlns="" id="{1D15FF1D-4517-1A62-96DA-D508EA69A26F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1228;p16">
              <a:extLst>
                <a:ext uri="{FF2B5EF4-FFF2-40B4-BE49-F238E27FC236}">
                  <a16:creationId xmlns:a16="http://schemas.microsoft.com/office/drawing/2014/main" xmlns="" id="{4EC989F4-7696-C5E7-3CEF-6CF79DF0BB07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1229;p16">
              <a:extLst>
                <a:ext uri="{FF2B5EF4-FFF2-40B4-BE49-F238E27FC236}">
                  <a16:creationId xmlns:a16="http://schemas.microsoft.com/office/drawing/2014/main" xmlns="" id="{3194E2BD-5AA8-C317-162A-EEBE3F484660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1230;p16">
              <a:extLst>
                <a:ext uri="{FF2B5EF4-FFF2-40B4-BE49-F238E27FC236}">
                  <a16:creationId xmlns:a16="http://schemas.microsoft.com/office/drawing/2014/main" xmlns="" id="{8365F800-3BDA-D80D-0133-A50B4EFAC95A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1231;p16">
              <a:extLst>
                <a:ext uri="{FF2B5EF4-FFF2-40B4-BE49-F238E27FC236}">
                  <a16:creationId xmlns:a16="http://schemas.microsoft.com/office/drawing/2014/main" xmlns="" id="{0ABE6872-DC1E-8C6D-8D43-E3B5C9650C2F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1232;p16">
              <a:extLst>
                <a:ext uri="{FF2B5EF4-FFF2-40B4-BE49-F238E27FC236}">
                  <a16:creationId xmlns:a16="http://schemas.microsoft.com/office/drawing/2014/main" xmlns="" id="{879DEB1C-5CF4-63E0-0594-311055CA4AE3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1233;p16">
              <a:extLst>
                <a:ext uri="{FF2B5EF4-FFF2-40B4-BE49-F238E27FC236}">
                  <a16:creationId xmlns:a16="http://schemas.microsoft.com/office/drawing/2014/main" xmlns="" id="{28A3C864-65F3-0F67-CD3C-EE1728FD2EEF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1234;p16">
              <a:extLst>
                <a:ext uri="{FF2B5EF4-FFF2-40B4-BE49-F238E27FC236}">
                  <a16:creationId xmlns:a16="http://schemas.microsoft.com/office/drawing/2014/main" xmlns="" id="{D50FA92F-0657-A274-D6DF-8756CD726FDF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1235;p16">
              <a:extLst>
                <a:ext uri="{FF2B5EF4-FFF2-40B4-BE49-F238E27FC236}">
                  <a16:creationId xmlns:a16="http://schemas.microsoft.com/office/drawing/2014/main" xmlns="" id="{B5C3CDE4-99AD-27FA-C839-B0C2905DA2AB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1236;p16">
              <a:extLst>
                <a:ext uri="{FF2B5EF4-FFF2-40B4-BE49-F238E27FC236}">
                  <a16:creationId xmlns:a16="http://schemas.microsoft.com/office/drawing/2014/main" xmlns="" id="{4461B4AC-9983-6FDC-5F65-A3809D5D65F7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1237;p16">
              <a:extLst>
                <a:ext uri="{FF2B5EF4-FFF2-40B4-BE49-F238E27FC236}">
                  <a16:creationId xmlns:a16="http://schemas.microsoft.com/office/drawing/2014/main" xmlns="" id="{D7BE4709-78FD-AB92-4AFD-66D01881A97B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1238;p16">
              <a:extLst>
                <a:ext uri="{FF2B5EF4-FFF2-40B4-BE49-F238E27FC236}">
                  <a16:creationId xmlns:a16="http://schemas.microsoft.com/office/drawing/2014/main" xmlns="" id="{11454654-E1D7-BDFE-00DF-6168B6671648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1239;p16">
              <a:extLst>
                <a:ext uri="{FF2B5EF4-FFF2-40B4-BE49-F238E27FC236}">
                  <a16:creationId xmlns:a16="http://schemas.microsoft.com/office/drawing/2014/main" xmlns="" id="{457E197B-3881-1410-4069-6DCDE85ED629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1240;p16">
              <a:extLst>
                <a:ext uri="{FF2B5EF4-FFF2-40B4-BE49-F238E27FC236}">
                  <a16:creationId xmlns:a16="http://schemas.microsoft.com/office/drawing/2014/main" xmlns="" id="{0987FADA-41C0-A0ED-5DFB-92DB46B86A8E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1241;p16">
              <a:extLst>
                <a:ext uri="{FF2B5EF4-FFF2-40B4-BE49-F238E27FC236}">
                  <a16:creationId xmlns:a16="http://schemas.microsoft.com/office/drawing/2014/main" xmlns="" id="{BB0BBD13-B09C-B3A9-2EF8-D5F437813703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1242;p16">
              <a:extLst>
                <a:ext uri="{FF2B5EF4-FFF2-40B4-BE49-F238E27FC236}">
                  <a16:creationId xmlns:a16="http://schemas.microsoft.com/office/drawing/2014/main" xmlns="" id="{A605B7C1-4009-AC60-CB59-B8A8432CDD92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1243;p16">
              <a:extLst>
                <a:ext uri="{FF2B5EF4-FFF2-40B4-BE49-F238E27FC236}">
                  <a16:creationId xmlns:a16="http://schemas.microsoft.com/office/drawing/2014/main" xmlns="" id="{695B11D7-5847-EB28-D19A-EBF997350A79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1244;p16">
              <a:extLst>
                <a:ext uri="{FF2B5EF4-FFF2-40B4-BE49-F238E27FC236}">
                  <a16:creationId xmlns:a16="http://schemas.microsoft.com/office/drawing/2014/main" xmlns="" id="{7DEAE7AE-7E9A-5F29-BA48-52FF50CBA4F5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1245;p16">
              <a:extLst>
                <a:ext uri="{FF2B5EF4-FFF2-40B4-BE49-F238E27FC236}">
                  <a16:creationId xmlns:a16="http://schemas.microsoft.com/office/drawing/2014/main" xmlns="" id="{0649C5F9-EFFF-2A55-015B-49FAFDC19703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1246;p16">
              <a:extLst>
                <a:ext uri="{FF2B5EF4-FFF2-40B4-BE49-F238E27FC236}">
                  <a16:creationId xmlns:a16="http://schemas.microsoft.com/office/drawing/2014/main" xmlns="" id="{0E519365-8AA2-494C-CD71-D174DE586933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1247;p16">
              <a:extLst>
                <a:ext uri="{FF2B5EF4-FFF2-40B4-BE49-F238E27FC236}">
                  <a16:creationId xmlns:a16="http://schemas.microsoft.com/office/drawing/2014/main" xmlns="" id="{E089D823-E338-7DEE-8551-42DD84D381F7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1248;p16">
              <a:extLst>
                <a:ext uri="{FF2B5EF4-FFF2-40B4-BE49-F238E27FC236}">
                  <a16:creationId xmlns:a16="http://schemas.microsoft.com/office/drawing/2014/main" xmlns="" id="{67829DFC-B5A1-5BE7-5B63-0EFD38779796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1249;p16">
              <a:extLst>
                <a:ext uri="{FF2B5EF4-FFF2-40B4-BE49-F238E27FC236}">
                  <a16:creationId xmlns:a16="http://schemas.microsoft.com/office/drawing/2014/main" xmlns="" id="{103E494B-4204-F60A-92A6-FBDB3E17D4A8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1250;p16">
              <a:extLst>
                <a:ext uri="{FF2B5EF4-FFF2-40B4-BE49-F238E27FC236}">
                  <a16:creationId xmlns:a16="http://schemas.microsoft.com/office/drawing/2014/main" xmlns="" id="{713CB5ED-CDDF-E65E-FA4C-02D0FB6B7BF1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1251;p16">
              <a:extLst>
                <a:ext uri="{FF2B5EF4-FFF2-40B4-BE49-F238E27FC236}">
                  <a16:creationId xmlns:a16="http://schemas.microsoft.com/office/drawing/2014/main" xmlns="" id="{B00312CF-D316-A118-3080-91094947CB34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1252;p16">
              <a:extLst>
                <a:ext uri="{FF2B5EF4-FFF2-40B4-BE49-F238E27FC236}">
                  <a16:creationId xmlns:a16="http://schemas.microsoft.com/office/drawing/2014/main" xmlns="" id="{D6F6579C-1B79-00FD-B9BC-79FCF1CEA4E8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1253;p16">
              <a:extLst>
                <a:ext uri="{FF2B5EF4-FFF2-40B4-BE49-F238E27FC236}">
                  <a16:creationId xmlns:a16="http://schemas.microsoft.com/office/drawing/2014/main" xmlns="" id="{81905F47-829B-A747-70DB-D2FC1DF3A3CC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1254;p16">
              <a:extLst>
                <a:ext uri="{FF2B5EF4-FFF2-40B4-BE49-F238E27FC236}">
                  <a16:creationId xmlns:a16="http://schemas.microsoft.com/office/drawing/2014/main" xmlns="" id="{5F0EFED1-AAD7-6143-25BB-DFFEDC46F0A6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1255;p16">
              <a:extLst>
                <a:ext uri="{FF2B5EF4-FFF2-40B4-BE49-F238E27FC236}">
                  <a16:creationId xmlns:a16="http://schemas.microsoft.com/office/drawing/2014/main" xmlns="" id="{6CDCFDC2-F081-B822-2B31-587A92573660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1256;p16">
              <a:extLst>
                <a:ext uri="{FF2B5EF4-FFF2-40B4-BE49-F238E27FC236}">
                  <a16:creationId xmlns:a16="http://schemas.microsoft.com/office/drawing/2014/main" xmlns="" id="{B78B835C-2872-6707-8D6E-C58A39E7EAB1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1257;p16">
              <a:extLst>
                <a:ext uri="{FF2B5EF4-FFF2-40B4-BE49-F238E27FC236}">
                  <a16:creationId xmlns:a16="http://schemas.microsoft.com/office/drawing/2014/main" xmlns="" id="{FF2B57CF-2067-C439-2EDA-0BE050F12E48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1258;p16">
              <a:extLst>
                <a:ext uri="{FF2B5EF4-FFF2-40B4-BE49-F238E27FC236}">
                  <a16:creationId xmlns:a16="http://schemas.microsoft.com/office/drawing/2014/main" xmlns="" id="{73CA4339-3981-3B9B-8A6D-13681AFB5F5D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1259;p16">
              <a:extLst>
                <a:ext uri="{FF2B5EF4-FFF2-40B4-BE49-F238E27FC236}">
                  <a16:creationId xmlns:a16="http://schemas.microsoft.com/office/drawing/2014/main" xmlns="" id="{8D98BEDD-E084-0226-69AE-85A528658496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1260;p16">
              <a:extLst>
                <a:ext uri="{FF2B5EF4-FFF2-40B4-BE49-F238E27FC236}">
                  <a16:creationId xmlns:a16="http://schemas.microsoft.com/office/drawing/2014/main" xmlns="" id="{A9AA843E-14E0-ABD0-FDA2-778638AF4D67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1261;p16">
              <a:extLst>
                <a:ext uri="{FF2B5EF4-FFF2-40B4-BE49-F238E27FC236}">
                  <a16:creationId xmlns:a16="http://schemas.microsoft.com/office/drawing/2014/main" xmlns="" id="{39DC4554-6F47-CC6E-314F-76D684DC82BA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1262;p16">
              <a:extLst>
                <a:ext uri="{FF2B5EF4-FFF2-40B4-BE49-F238E27FC236}">
                  <a16:creationId xmlns:a16="http://schemas.microsoft.com/office/drawing/2014/main" xmlns="" id="{1BB1712A-F914-051E-752B-76EF54988491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1263;p16">
              <a:extLst>
                <a:ext uri="{FF2B5EF4-FFF2-40B4-BE49-F238E27FC236}">
                  <a16:creationId xmlns:a16="http://schemas.microsoft.com/office/drawing/2014/main" xmlns="" id="{A565477F-7A5A-5840-46F9-383028BEE179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1264;p16">
              <a:extLst>
                <a:ext uri="{FF2B5EF4-FFF2-40B4-BE49-F238E27FC236}">
                  <a16:creationId xmlns:a16="http://schemas.microsoft.com/office/drawing/2014/main" xmlns="" id="{5E7E01E4-2446-15C3-FA1F-8B726C743450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1265;p16">
              <a:extLst>
                <a:ext uri="{FF2B5EF4-FFF2-40B4-BE49-F238E27FC236}">
                  <a16:creationId xmlns:a16="http://schemas.microsoft.com/office/drawing/2014/main" xmlns="" id="{6ED375FA-43B2-0BE3-3789-AE7889006BA3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1266;p16">
              <a:extLst>
                <a:ext uri="{FF2B5EF4-FFF2-40B4-BE49-F238E27FC236}">
                  <a16:creationId xmlns:a16="http://schemas.microsoft.com/office/drawing/2014/main" xmlns="" id="{24B6B151-2C2C-129B-5254-9DD5FAB05E05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1267;p16">
              <a:extLst>
                <a:ext uri="{FF2B5EF4-FFF2-40B4-BE49-F238E27FC236}">
                  <a16:creationId xmlns:a16="http://schemas.microsoft.com/office/drawing/2014/main" xmlns="" id="{1465CE9B-7C9D-B1CA-6EED-444591DB69E4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1268;p16">
              <a:extLst>
                <a:ext uri="{FF2B5EF4-FFF2-40B4-BE49-F238E27FC236}">
                  <a16:creationId xmlns:a16="http://schemas.microsoft.com/office/drawing/2014/main" xmlns="" id="{9BA6DB36-DE88-BE46-4113-89957FD253F9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1269;p16">
              <a:extLst>
                <a:ext uri="{FF2B5EF4-FFF2-40B4-BE49-F238E27FC236}">
                  <a16:creationId xmlns:a16="http://schemas.microsoft.com/office/drawing/2014/main" xmlns="" id="{68297A58-ED2F-6445-1102-27D46C2925D2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89" name="Google Shape;1270;p16">
              <a:extLst>
                <a:ext uri="{FF2B5EF4-FFF2-40B4-BE49-F238E27FC236}">
                  <a16:creationId xmlns:a16="http://schemas.microsoft.com/office/drawing/2014/main" xmlns="" id="{204E9873-61FF-52B2-01EF-44FD01CB1FAC}"/>
                </a:ext>
              </a:extLst>
            </p:cNvPr>
            <p:cNvGrpSpPr/>
            <p:nvPr userDrawn="1"/>
          </p:nvGrpSpPr>
          <p:grpSpPr>
            <a:xfrm>
              <a:off x="726213" y="4500425"/>
              <a:ext cx="291375" cy="281375"/>
              <a:chOff x="3243875" y="2372825"/>
              <a:chExt cx="291375" cy="281375"/>
            </a:xfrm>
          </p:grpSpPr>
          <p:sp>
            <p:nvSpPr>
              <p:cNvPr id="490" name="Google Shape;1271;p16">
                <a:extLst>
                  <a:ext uri="{FF2B5EF4-FFF2-40B4-BE49-F238E27FC236}">
                    <a16:creationId xmlns:a16="http://schemas.microsoft.com/office/drawing/2014/main" xmlns="" id="{4C0ABB86-8790-FC04-0A54-4544427CA635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1272;p16">
                <a:extLst>
                  <a:ext uri="{FF2B5EF4-FFF2-40B4-BE49-F238E27FC236}">
                    <a16:creationId xmlns:a16="http://schemas.microsoft.com/office/drawing/2014/main" xmlns="" id="{4984D5F5-B523-B469-1DD9-9DC805F4D2EF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1273;p16">
                <a:extLst>
                  <a:ext uri="{FF2B5EF4-FFF2-40B4-BE49-F238E27FC236}">
                    <a16:creationId xmlns:a16="http://schemas.microsoft.com/office/drawing/2014/main" xmlns="" id="{67A2770E-7F82-65CC-249C-1D1932952371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1274;p16">
                <a:extLst>
                  <a:ext uri="{FF2B5EF4-FFF2-40B4-BE49-F238E27FC236}">
                    <a16:creationId xmlns:a16="http://schemas.microsoft.com/office/drawing/2014/main" xmlns="" id="{77F900C5-ACD0-A231-7068-B7E6F8627A24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1275;p16">
                <a:extLst>
                  <a:ext uri="{FF2B5EF4-FFF2-40B4-BE49-F238E27FC236}">
                    <a16:creationId xmlns:a16="http://schemas.microsoft.com/office/drawing/2014/main" xmlns="" id="{E19184D3-B283-9D7D-4D7D-BCDCDB58C00A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1276;p16">
                <a:extLst>
                  <a:ext uri="{FF2B5EF4-FFF2-40B4-BE49-F238E27FC236}">
                    <a16:creationId xmlns:a16="http://schemas.microsoft.com/office/drawing/2014/main" xmlns="" id="{F60CA7B9-08B2-D3FA-F254-8C0F1DC0B13D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1277;p16">
                <a:extLst>
                  <a:ext uri="{FF2B5EF4-FFF2-40B4-BE49-F238E27FC236}">
                    <a16:creationId xmlns:a16="http://schemas.microsoft.com/office/drawing/2014/main" xmlns="" id="{79128E75-E1F3-008D-6693-F7EF6A73BEEF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1278;p16">
                <a:extLst>
                  <a:ext uri="{FF2B5EF4-FFF2-40B4-BE49-F238E27FC236}">
                    <a16:creationId xmlns:a16="http://schemas.microsoft.com/office/drawing/2014/main" xmlns="" id="{121567BA-6577-846D-9973-F0B632FFACF5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1279;p16">
                <a:extLst>
                  <a:ext uri="{FF2B5EF4-FFF2-40B4-BE49-F238E27FC236}">
                    <a16:creationId xmlns:a16="http://schemas.microsoft.com/office/drawing/2014/main" xmlns="" id="{33BA47F9-69C5-20A8-274D-CA517F245681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1280;p16">
                <a:extLst>
                  <a:ext uri="{FF2B5EF4-FFF2-40B4-BE49-F238E27FC236}">
                    <a16:creationId xmlns:a16="http://schemas.microsoft.com/office/drawing/2014/main" xmlns="" id="{1E977160-C18D-A71C-4592-015C8DE7B4C7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0" name="Google Shape;1281;p16">
              <a:extLst>
                <a:ext uri="{FF2B5EF4-FFF2-40B4-BE49-F238E27FC236}">
                  <a16:creationId xmlns:a16="http://schemas.microsoft.com/office/drawing/2014/main" xmlns="" id="{9258EA44-201C-80BD-E6C0-A3301358E8BB}"/>
                </a:ext>
              </a:extLst>
            </p:cNvPr>
            <p:cNvSpPr/>
            <p:nvPr userDrawn="1"/>
          </p:nvSpPr>
          <p:spPr>
            <a:xfrm>
              <a:off x="7335600" y="508075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9C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01" name="Google Shape;1282;p16">
              <a:extLst>
                <a:ext uri="{FF2B5EF4-FFF2-40B4-BE49-F238E27FC236}">
                  <a16:creationId xmlns:a16="http://schemas.microsoft.com/office/drawing/2014/main" xmlns="" id="{451105FE-3164-D3B9-A1EE-D5C680067A41}"/>
                </a:ext>
              </a:extLst>
            </p:cNvPr>
            <p:cNvGrpSpPr/>
            <p:nvPr userDrawn="1"/>
          </p:nvGrpSpPr>
          <p:grpSpPr>
            <a:xfrm>
              <a:off x="1514950" y="454750"/>
              <a:ext cx="166675" cy="168575"/>
              <a:chOff x="4954425" y="2036375"/>
              <a:chExt cx="166675" cy="168575"/>
            </a:xfrm>
          </p:grpSpPr>
          <p:sp>
            <p:nvSpPr>
              <p:cNvPr id="502" name="Google Shape;1283;p16">
                <a:extLst>
                  <a:ext uri="{FF2B5EF4-FFF2-40B4-BE49-F238E27FC236}">
                    <a16:creationId xmlns:a16="http://schemas.microsoft.com/office/drawing/2014/main" xmlns="" id="{40B4205E-9659-26D9-7CCA-590DBCD24DC0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1284;p16">
                <a:extLst>
                  <a:ext uri="{FF2B5EF4-FFF2-40B4-BE49-F238E27FC236}">
                    <a16:creationId xmlns:a16="http://schemas.microsoft.com/office/drawing/2014/main" xmlns="" id="{1FCE46F8-A1E7-49AB-3123-F6939CC4FEA3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4" name="Google Shape;1285;p16">
              <a:extLst>
                <a:ext uri="{FF2B5EF4-FFF2-40B4-BE49-F238E27FC236}">
                  <a16:creationId xmlns:a16="http://schemas.microsoft.com/office/drawing/2014/main" xmlns="" id="{D750E670-B35E-2A79-452F-7F6EEB470389}"/>
                </a:ext>
              </a:extLst>
            </p:cNvPr>
            <p:cNvSpPr/>
            <p:nvPr userDrawn="1"/>
          </p:nvSpPr>
          <p:spPr>
            <a:xfrm>
              <a:off x="1427950" y="4781788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939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092CEE6-DFB7-AE8C-8517-D2176CEB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BDA21E5-0AB4-F597-AB2A-BAADB6552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9A8F5B6A-0C39-01A1-0CCA-F6E6F28AC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7CE9D45-2085-C23D-8317-17049905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26/02/2026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983B4092-AC8A-6F11-3476-9319738F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102079A-81C6-000B-B6A6-EDC69DE5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329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60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5F47D36-1F2E-515F-11EB-03FF7643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5A8D5864-77A9-919A-A532-D078E2E46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76979970-E7EF-85E2-EC4F-09A4A64FD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5E9D9C6-EF59-6767-C843-9263F76C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26/02/2026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D66EC42C-2DC2-FC8C-ECB7-5ECB7BE3E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563AC09D-F8DF-A93E-3DB8-06247F63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208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D8B1C71-094E-6CAF-1847-602DE593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1BEC1977-F4C6-738B-FD9D-86ED7441D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037C7EE-1E22-CCDD-6A17-6F2E9E68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26/02/2026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FFD8903-5382-A68F-FDE2-D41D83FF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293E2CE-7DC1-121F-8E66-ED1E2BEB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233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98A970C7-F444-80AD-67D1-77A270ECC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90ECF6D7-8597-E8E7-9476-F92CF5296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799E8F8-7AA4-5FCA-F8F1-2E8FEB762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26/02/2026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2460FEB-DEB8-247D-C07D-5B1BD81B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7BCDCD3-EEA8-459A-5A5E-A55FC17F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5957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035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2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2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 userDrawn="1"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8371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47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11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489" name="Google Shape;1489;p11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490" name="Google Shape;1490;p11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11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11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11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11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11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11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11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11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11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11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11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11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11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4" name="Google Shape;1504;p11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" name="Google Shape;1505;p11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11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11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11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11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11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11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11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11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11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11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11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11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11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11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11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11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11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11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11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11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11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11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11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11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11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11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11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11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11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11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11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11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11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11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11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11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11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11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11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11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6" name="Google Shape;1546;p11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7" name="Google Shape;1547;p11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8" name="Google Shape;1548;p11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9" name="Google Shape;1549;p11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0" name="Google Shape;1550;p11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11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2" name="Google Shape;1552;p11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3" name="Google Shape;1553;p11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4" name="Google Shape;1554;p11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11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11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7" name="Google Shape;1557;p11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8" name="Google Shape;1558;p11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9" name="Google Shape;1559;p11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0" name="Google Shape;1560;p11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11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11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11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11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11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11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11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11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11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11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11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11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11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4" name="Google Shape;1574;p11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11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11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11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11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79" name="Google Shape;1579;p11"/>
          <p:cNvGrpSpPr/>
          <p:nvPr/>
        </p:nvGrpSpPr>
        <p:grpSpPr>
          <a:xfrm>
            <a:off x="605787" y="1124650"/>
            <a:ext cx="10926269" cy="4608716"/>
            <a:chOff x="449815" y="388975"/>
            <a:chExt cx="8194702" cy="3456537"/>
          </a:xfrm>
        </p:grpSpPr>
        <p:sp>
          <p:nvSpPr>
            <p:cNvPr id="1580" name="Google Shape;1580;p11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1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1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1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1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1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1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7" name="Google Shape;1587;p11"/>
          <p:cNvSpPr txBox="1">
            <a:spLocks noGrp="1"/>
          </p:cNvSpPr>
          <p:nvPr>
            <p:ph type="title" hasCustomPrompt="1"/>
          </p:nvPr>
        </p:nvSpPr>
        <p:spPr>
          <a:xfrm>
            <a:off x="1711933" y="21287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588" name="Google Shape;1588;p11"/>
          <p:cNvSpPr txBox="1">
            <a:spLocks noGrp="1"/>
          </p:cNvSpPr>
          <p:nvPr>
            <p:ph type="subTitle" idx="1"/>
          </p:nvPr>
        </p:nvSpPr>
        <p:spPr>
          <a:xfrm>
            <a:off x="1711933" y="4143633"/>
            <a:ext cx="87680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73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9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2140267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847667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2140267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6936533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7643933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6936533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2140267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847667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2140267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6936533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7643933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6936533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02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xmlns="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xmlns="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xmlns="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xmlns="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xmlns="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xmlns="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xmlns="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xmlns="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xmlns="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xmlns="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xmlns="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xmlns="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xmlns="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xmlns="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xmlns="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xmlns="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xmlns="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xmlns="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xmlns="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xmlns="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xmlns="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xmlns="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xmlns="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xmlns="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xmlns="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xmlns="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xmlns="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xmlns="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xmlns="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xmlns="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xmlns="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xmlns="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xmlns="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xmlns="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xmlns="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xmlns="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xmlns="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xmlns="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xmlns="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xmlns="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xmlns="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xmlns="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xmlns="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xmlns="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xmlns="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xmlns="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xmlns="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xmlns="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xmlns="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xmlns="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xmlns="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xmlns="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xmlns="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xmlns="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xmlns="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xmlns="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xmlns="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xmlns="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xmlns="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xmlns="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xmlns="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xmlns="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xmlns="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xmlns="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xmlns="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xmlns="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xmlns="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xmlns="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xmlns="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xmlns="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xmlns="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xmlns="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xmlns="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xmlns="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xmlns="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xmlns="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xmlns="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xmlns="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xmlns="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xmlns="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xmlns="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xmlns="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xmlns="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xmlns="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xmlns="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xmlns="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xmlns="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xmlns="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xmlns="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xmlns="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xmlns="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xmlns="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xmlns="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xmlns="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xmlns="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xmlns="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xmlns="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xmlns="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xmlns="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xmlns="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xmlns="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xmlns="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xmlns="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xmlns="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xmlns="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xmlns="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xmlns="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xmlns="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xmlns="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xmlns="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xmlns="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xmlns="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xmlns="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xmlns="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xmlns="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xmlns="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xmlns="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xmlns="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xmlns="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xmlns="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xmlns="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xmlns="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xmlns="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xmlns="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xmlns="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xmlns="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xmlns="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xmlns="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xmlns="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xmlns="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xmlns="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xmlns="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xmlns="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xmlns="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xmlns="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xmlns="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xmlns="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xmlns="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xmlns="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xmlns="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xmlns="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xmlns="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xmlns="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xmlns="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xmlns="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xmlns="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xmlns="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xmlns="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xmlns="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xmlns="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xmlns="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xmlns="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xmlns="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xmlns="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xmlns="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xmlns="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xmlns="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xmlns="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xmlns="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xmlns="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xmlns="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xmlns="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xmlns="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xmlns="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xmlns="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xmlns="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xmlns="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xmlns="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xmlns="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xmlns="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xmlns="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xmlns="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xmlns="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xmlns="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xmlns="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xmlns="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xmlns="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xmlns="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xmlns="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xmlns="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xmlns="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xmlns="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xmlns="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xmlns="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xmlns="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xmlns="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xmlns="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xmlns="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xmlns="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xmlns="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xmlns="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xmlns="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xmlns="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xmlns="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xmlns="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xmlns="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xmlns="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xmlns="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xmlns="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xmlns="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xmlns="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xmlns="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xmlns="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xmlns="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xmlns="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xmlns="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xmlns="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xmlns="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xmlns="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xmlns="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xmlns="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xmlns="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xmlns="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xmlns="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xmlns="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xmlns="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xmlns="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xmlns="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xmlns="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xmlns="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xmlns="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xmlns="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xmlns="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xmlns="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xmlns="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xmlns="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xmlns="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xmlns="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xmlns="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xmlns="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xmlns="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xmlns="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xmlns="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xmlns="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xmlns="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xmlns="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xmlns="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xmlns="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xmlns="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xmlns="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xmlns="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xmlns="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xmlns="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xmlns="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xmlns="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xmlns="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xmlns="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xmlns="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xmlns="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xmlns="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xmlns="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xmlns="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xmlns="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xmlns="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xmlns="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xmlns="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xmlns="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xmlns="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xmlns="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xmlns="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xmlns="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xmlns="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xmlns="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xmlns="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xmlns="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xmlns="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xmlns="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xmlns="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xmlns="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xmlns="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xmlns="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xmlns="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xmlns="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xmlns="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xmlns="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xmlns="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xmlns="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xmlns="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xmlns="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xmlns="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xmlns="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xmlns="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xmlns="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xmlns="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xmlns="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xmlns="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xmlns="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xmlns="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xmlns="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xmlns="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xmlns="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xmlns="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xmlns="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xmlns="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xmlns="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xmlns="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xmlns="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xmlns="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xmlns="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xmlns="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xmlns="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39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86C82812-3ADE-A14E-B806-566F761F22C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653" y="74012"/>
            <a:ext cx="1519561" cy="15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554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6829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9" r:id="rId4"/>
    <p:sldLayoutId id="214748372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120AA202-2589-158F-6406-66C4DE20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DC588AAD-DCCD-15EE-8647-6278323D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22DEA3A-99CF-7ABF-A357-5575758A6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BDD69-4FEA-4FE8-B9AB-0661F822CDD1}" type="datetimeFigureOut">
              <a:rPr lang="vi-VN" smtClean="0"/>
              <a:t>26/02/2026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3499698-AC37-2E39-ABAE-BC07A0EF1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E12A270-6D8B-D6B6-E3B6-6EB0AB50B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482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9824934" y="4405600"/>
            <a:ext cx="1548535" cy="1676904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FE7A7615-ABD0-41A2-8E66-8BBD90E73F8E}"/>
              </a:ext>
            </a:extLst>
          </p:cNvPr>
          <p:cNvSpPr txBox="1"/>
          <p:nvPr/>
        </p:nvSpPr>
        <p:spPr>
          <a:xfrm>
            <a:off x="3592972" y="3153346"/>
            <a:ext cx="540278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067" b="0" i="0" u="none" strike="noStrike" kern="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000FA7BE-B8C3-490C-80C3-1DD7A64A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971" y="1612242"/>
            <a:ext cx="2137644" cy="992679"/>
          </a:xfrm>
          <a:prstGeom prst="rect">
            <a:avLst/>
          </a:prstGeom>
        </p:spPr>
      </p:pic>
      <p:grpSp>
        <p:nvGrpSpPr>
          <p:cNvPr id="106" name="Google Shape;4393;p33">
            <a:extLst>
              <a:ext uri="{FF2B5EF4-FFF2-40B4-BE49-F238E27FC236}">
                <a16:creationId xmlns:a16="http://schemas.microsoft.com/office/drawing/2014/main" xmlns="" id="{016E3588-856F-4F83-8F3B-41D8AFC872E0}"/>
              </a:ext>
            </a:extLst>
          </p:cNvPr>
          <p:cNvGrpSpPr/>
          <p:nvPr/>
        </p:nvGrpSpPr>
        <p:grpSpPr>
          <a:xfrm rot="2562372">
            <a:off x="1147773" y="4176743"/>
            <a:ext cx="1021409" cy="1799993"/>
            <a:chOff x="7361124" y="3323800"/>
            <a:chExt cx="932934" cy="1644077"/>
          </a:xfrm>
        </p:grpSpPr>
        <p:sp>
          <p:nvSpPr>
            <p:cNvPr id="107" name="Google Shape;4394;p33">
              <a:extLst>
                <a:ext uri="{FF2B5EF4-FFF2-40B4-BE49-F238E27FC236}">
                  <a16:creationId xmlns:a16="http://schemas.microsoft.com/office/drawing/2014/main" xmlns="" id="{DF811E84-5E78-4271-9FD9-377F20DC2EC6}"/>
                </a:ext>
              </a:extLst>
            </p:cNvPr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4395;p33">
              <a:extLst>
                <a:ext uri="{FF2B5EF4-FFF2-40B4-BE49-F238E27FC236}">
                  <a16:creationId xmlns:a16="http://schemas.microsoft.com/office/drawing/2014/main" xmlns="" id="{8CC7B5CF-2E8A-4B48-A585-6F48F04200F0}"/>
                </a:ext>
              </a:extLst>
            </p:cNvPr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4396;p33">
              <a:extLst>
                <a:ext uri="{FF2B5EF4-FFF2-40B4-BE49-F238E27FC236}">
                  <a16:creationId xmlns:a16="http://schemas.microsoft.com/office/drawing/2014/main" xmlns="" id="{58274A66-8657-428A-A288-E0565797DDC0}"/>
                </a:ext>
              </a:extLst>
            </p:cNvPr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4397;p33">
              <a:extLst>
                <a:ext uri="{FF2B5EF4-FFF2-40B4-BE49-F238E27FC236}">
                  <a16:creationId xmlns:a16="http://schemas.microsoft.com/office/drawing/2014/main" xmlns="" id="{15F7E32F-A7D5-44F3-8005-86E256711C72}"/>
                </a:ext>
              </a:extLst>
            </p:cNvPr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4398;p33">
              <a:extLst>
                <a:ext uri="{FF2B5EF4-FFF2-40B4-BE49-F238E27FC236}">
                  <a16:creationId xmlns:a16="http://schemas.microsoft.com/office/drawing/2014/main" xmlns="" id="{BB20BCD6-4172-4D42-BA15-F97C5F54C1E4}"/>
                </a:ext>
              </a:extLst>
            </p:cNvPr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4399;p33">
              <a:extLst>
                <a:ext uri="{FF2B5EF4-FFF2-40B4-BE49-F238E27FC236}">
                  <a16:creationId xmlns:a16="http://schemas.microsoft.com/office/drawing/2014/main" xmlns="" id="{516C72F6-3D06-43AC-B2C7-19BE49BF6ECC}"/>
                </a:ext>
              </a:extLst>
            </p:cNvPr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4400;p33">
              <a:extLst>
                <a:ext uri="{FF2B5EF4-FFF2-40B4-BE49-F238E27FC236}">
                  <a16:creationId xmlns:a16="http://schemas.microsoft.com/office/drawing/2014/main" xmlns="" id="{44DB5F9F-0D71-447B-A804-E3AE2123416F}"/>
                </a:ext>
              </a:extLst>
            </p:cNvPr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4401;p33">
              <a:extLst>
                <a:ext uri="{FF2B5EF4-FFF2-40B4-BE49-F238E27FC236}">
                  <a16:creationId xmlns:a16="http://schemas.microsoft.com/office/drawing/2014/main" xmlns="" id="{A653357E-2C6F-43C1-A432-F5805ADDDEDA}"/>
                </a:ext>
              </a:extLst>
            </p:cNvPr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4402;p33">
              <a:extLst>
                <a:ext uri="{FF2B5EF4-FFF2-40B4-BE49-F238E27FC236}">
                  <a16:creationId xmlns:a16="http://schemas.microsoft.com/office/drawing/2014/main" xmlns="" id="{0A9FFC29-5CDA-4041-9104-E6F8C6C42EF8}"/>
                </a:ext>
              </a:extLst>
            </p:cNvPr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4403;p33">
              <a:extLst>
                <a:ext uri="{FF2B5EF4-FFF2-40B4-BE49-F238E27FC236}">
                  <a16:creationId xmlns:a16="http://schemas.microsoft.com/office/drawing/2014/main" xmlns="" id="{84F4104E-934A-4327-82F7-5E759D599F3B}"/>
                </a:ext>
              </a:extLst>
            </p:cNvPr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4404;p33">
              <a:extLst>
                <a:ext uri="{FF2B5EF4-FFF2-40B4-BE49-F238E27FC236}">
                  <a16:creationId xmlns:a16="http://schemas.microsoft.com/office/drawing/2014/main" xmlns="" id="{99AE721C-62FD-4842-BA9D-E6FA29527BDA}"/>
                </a:ext>
              </a:extLst>
            </p:cNvPr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4405;p33">
              <a:extLst>
                <a:ext uri="{FF2B5EF4-FFF2-40B4-BE49-F238E27FC236}">
                  <a16:creationId xmlns:a16="http://schemas.microsoft.com/office/drawing/2014/main" xmlns="" id="{975B6515-A4AE-4D52-9D9E-BA16506FA0A9}"/>
                </a:ext>
              </a:extLst>
            </p:cNvPr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4406;p33">
              <a:extLst>
                <a:ext uri="{FF2B5EF4-FFF2-40B4-BE49-F238E27FC236}">
                  <a16:creationId xmlns:a16="http://schemas.microsoft.com/office/drawing/2014/main" xmlns="" id="{3493D538-DB1E-4722-9ED7-A5F8A595F9F1}"/>
                </a:ext>
              </a:extLst>
            </p:cNvPr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4407;p33">
              <a:extLst>
                <a:ext uri="{FF2B5EF4-FFF2-40B4-BE49-F238E27FC236}">
                  <a16:creationId xmlns:a16="http://schemas.microsoft.com/office/drawing/2014/main" xmlns="" id="{12451934-E16C-453B-B35D-EDE25F3FA715}"/>
                </a:ext>
              </a:extLst>
            </p:cNvPr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4408;p33">
              <a:extLst>
                <a:ext uri="{FF2B5EF4-FFF2-40B4-BE49-F238E27FC236}">
                  <a16:creationId xmlns:a16="http://schemas.microsoft.com/office/drawing/2014/main" xmlns="" id="{29A7B87F-D105-4848-842B-CF4FE98F8822}"/>
                </a:ext>
              </a:extLst>
            </p:cNvPr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4409;p33">
              <a:extLst>
                <a:ext uri="{FF2B5EF4-FFF2-40B4-BE49-F238E27FC236}">
                  <a16:creationId xmlns:a16="http://schemas.microsoft.com/office/drawing/2014/main" xmlns="" id="{E705A835-315F-49AB-94BF-F37AE3437C98}"/>
                </a:ext>
              </a:extLst>
            </p:cNvPr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4410;p33">
              <a:extLst>
                <a:ext uri="{FF2B5EF4-FFF2-40B4-BE49-F238E27FC236}">
                  <a16:creationId xmlns:a16="http://schemas.microsoft.com/office/drawing/2014/main" xmlns="" id="{11C8DFBE-EE3E-45B0-B540-476E423804F5}"/>
                </a:ext>
              </a:extLst>
            </p:cNvPr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4411;p33">
              <a:extLst>
                <a:ext uri="{FF2B5EF4-FFF2-40B4-BE49-F238E27FC236}">
                  <a16:creationId xmlns:a16="http://schemas.microsoft.com/office/drawing/2014/main" xmlns="" id="{AAE86702-469E-4675-84D4-DB9B3C556663}"/>
                </a:ext>
              </a:extLst>
            </p:cNvPr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4412;p33">
              <a:extLst>
                <a:ext uri="{FF2B5EF4-FFF2-40B4-BE49-F238E27FC236}">
                  <a16:creationId xmlns:a16="http://schemas.microsoft.com/office/drawing/2014/main" xmlns="" id="{8DA0B3BA-AE6E-4882-BE0D-85BCDAE7CB0F}"/>
                </a:ext>
              </a:extLst>
            </p:cNvPr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4413;p33">
              <a:extLst>
                <a:ext uri="{FF2B5EF4-FFF2-40B4-BE49-F238E27FC236}">
                  <a16:creationId xmlns:a16="http://schemas.microsoft.com/office/drawing/2014/main" xmlns="" id="{FFC1AA79-0D1E-49C7-A855-5EB202A40B6C}"/>
                </a:ext>
              </a:extLst>
            </p:cNvPr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4414;p33">
              <a:extLst>
                <a:ext uri="{FF2B5EF4-FFF2-40B4-BE49-F238E27FC236}">
                  <a16:creationId xmlns:a16="http://schemas.microsoft.com/office/drawing/2014/main" xmlns="" id="{2964618B-844E-4D0C-998C-F8BD4C83848D}"/>
                </a:ext>
              </a:extLst>
            </p:cNvPr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415;p33">
              <a:extLst>
                <a:ext uri="{FF2B5EF4-FFF2-40B4-BE49-F238E27FC236}">
                  <a16:creationId xmlns:a16="http://schemas.microsoft.com/office/drawing/2014/main" xmlns="" id="{443965BC-7B50-47CE-9047-CFE161238E69}"/>
                </a:ext>
              </a:extLst>
            </p:cNvPr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4416;p33">
              <a:extLst>
                <a:ext uri="{FF2B5EF4-FFF2-40B4-BE49-F238E27FC236}">
                  <a16:creationId xmlns:a16="http://schemas.microsoft.com/office/drawing/2014/main" xmlns="" id="{C5B69AA1-A20A-4887-AF91-282C1C41A676}"/>
                </a:ext>
              </a:extLst>
            </p:cNvPr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4417;p33">
              <a:extLst>
                <a:ext uri="{FF2B5EF4-FFF2-40B4-BE49-F238E27FC236}">
                  <a16:creationId xmlns:a16="http://schemas.microsoft.com/office/drawing/2014/main" xmlns="" id="{D9A6A595-B8DD-48A7-8435-DD474C238FFC}"/>
                </a:ext>
              </a:extLst>
            </p:cNvPr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4418;p33">
              <a:extLst>
                <a:ext uri="{FF2B5EF4-FFF2-40B4-BE49-F238E27FC236}">
                  <a16:creationId xmlns:a16="http://schemas.microsoft.com/office/drawing/2014/main" xmlns="" id="{537D432F-C3A5-44B8-8C49-7C18C3E47CB5}"/>
                </a:ext>
              </a:extLst>
            </p:cNvPr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4419;p33">
              <a:extLst>
                <a:ext uri="{FF2B5EF4-FFF2-40B4-BE49-F238E27FC236}">
                  <a16:creationId xmlns:a16="http://schemas.microsoft.com/office/drawing/2014/main" xmlns="" id="{49ED0E4E-11C2-4B51-AB81-CE7154AA16D2}"/>
                </a:ext>
              </a:extLst>
            </p:cNvPr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4420;p33">
              <a:extLst>
                <a:ext uri="{FF2B5EF4-FFF2-40B4-BE49-F238E27FC236}">
                  <a16:creationId xmlns:a16="http://schemas.microsoft.com/office/drawing/2014/main" xmlns="" id="{CD22767C-A193-4539-8E7C-DC3369844767}"/>
                </a:ext>
              </a:extLst>
            </p:cNvPr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4421;p33">
              <a:extLst>
                <a:ext uri="{FF2B5EF4-FFF2-40B4-BE49-F238E27FC236}">
                  <a16:creationId xmlns:a16="http://schemas.microsoft.com/office/drawing/2014/main" xmlns="" id="{D5B8B365-8BC3-4338-95C3-00184C7C1BD3}"/>
                </a:ext>
              </a:extLst>
            </p:cNvPr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4422;p33">
              <a:extLst>
                <a:ext uri="{FF2B5EF4-FFF2-40B4-BE49-F238E27FC236}">
                  <a16:creationId xmlns:a16="http://schemas.microsoft.com/office/drawing/2014/main" xmlns="" id="{F4E53E05-D583-4D35-B45A-6C6B1A7CBEEE}"/>
                </a:ext>
              </a:extLst>
            </p:cNvPr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4423;p33">
              <a:extLst>
                <a:ext uri="{FF2B5EF4-FFF2-40B4-BE49-F238E27FC236}">
                  <a16:creationId xmlns:a16="http://schemas.microsoft.com/office/drawing/2014/main" xmlns="" id="{3CE21E0A-78CC-4F87-825C-A6AB09BEBF7B}"/>
                </a:ext>
              </a:extLst>
            </p:cNvPr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4424;p33">
              <a:extLst>
                <a:ext uri="{FF2B5EF4-FFF2-40B4-BE49-F238E27FC236}">
                  <a16:creationId xmlns:a16="http://schemas.microsoft.com/office/drawing/2014/main" xmlns="" id="{97A6D0FC-08BB-4EAA-A9F8-91CE12042F5C}"/>
                </a:ext>
              </a:extLst>
            </p:cNvPr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4425;p33">
              <a:extLst>
                <a:ext uri="{FF2B5EF4-FFF2-40B4-BE49-F238E27FC236}">
                  <a16:creationId xmlns:a16="http://schemas.microsoft.com/office/drawing/2014/main" xmlns="" id="{DCAABACE-B047-477C-AF19-7BAB0C20BD00}"/>
                </a:ext>
              </a:extLst>
            </p:cNvPr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4426;p33">
              <a:extLst>
                <a:ext uri="{FF2B5EF4-FFF2-40B4-BE49-F238E27FC236}">
                  <a16:creationId xmlns:a16="http://schemas.microsoft.com/office/drawing/2014/main" xmlns="" id="{A76F6C0E-A1B6-4F70-AA9D-6CB60C0566D8}"/>
                </a:ext>
              </a:extLst>
            </p:cNvPr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4427;p33">
              <a:extLst>
                <a:ext uri="{FF2B5EF4-FFF2-40B4-BE49-F238E27FC236}">
                  <a16:creationId xmlns:a16="http://schemas.microsoft.com/office/drawing/2014/main" xmlns="" id="{E9C1E724-896A-4E0B-AF1B-B73D9908C450}"/>
                </a:ext>
              </a:extLst>
            </p:cNvPr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4428;p33">
              <a:extLst>
                <a:ext uri="{FF2B5EF4-FFF2-40B4-BE49-F238E27FC236}">
                  <a16:creationId xmlns:a16="http://schemas.microsoft.com/office/drawing/2014/main" xmlns="" id="{6359B59C-49E4-4657-B3EE-3240C52712E9}"/>
                </a:ext>
              </a:extLst>
            </p:cNvPr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4429;p33">
              <a:extLst>
                <a:ext uri="{FF2B5EF4-FFF2-40B4-BE49-F238E27FC236}">
                  <a16:creationId xmlns:a16="http://schemas.microsoft.com/office/drawing/2014/main" xmlns="" id="{26FE017A-44F8-46CA-BA00-B56E41665204}"/>
                </a:ext>
              </a:extLst>
            </p:cNvPr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4430;p33">
              <a:extLst>
                <a:ext uri="{FF2B5EF4-FFF2-40B4-BE49-F238E27FC236}">
                  <a16:creationId xmlns:a16="http://schemas.microsoft.com/office/drawing/2014/main" xmlns="" id="{5B68D235-712C-435F-AEAF-C92CF1CFA873}"/>
                </a:ext>
              </a:extLst>
            </p:cNvPr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4431;p33">
              <a:extLst>
                <a:ext uri="{FF2B5EF4-FFF2-40B4-BE49-F238E27FC236}">
                  <a16:creationId xmlns:a16="http://schemas.microsoft.com/office/drawing/2014/main" xmlns="" id="{6D504495-4D6E-4040-822E-F3767FA266C7}"/>
                </a:ext>
              </a:extLst>
            </p:cNvPr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4432;p33">
              <a:extLst>
                <a:ext uri="{FF2B5EF4-FFF2-40B4-BE49-F238E27FC236}">
                  <a16:creationId xmlns:a16="http://schemas.microsoft.com/office/drawing/2014/main" xmlns="" id="{82449136-38F0-4B4F-9738-762226DC90CA}"/>
                </a:ext>
              </a:extLst>
            </p:cNvPr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4433;p33">
              <a:extLst>
                <a:ext uri="{FF2B5EF4-FFF2-40B4-BE49-F238E27FC236}">
                  <a16:creationId xmlns:a16="http://schemas.microsoft.com/office/drawing/2014/main" xmlns="" id="{C054413A-054F-44A9-9688-FBB4571EF208}"/>
                </a:ext>
              </a:extLst>
            </p:cNvPr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4434;p33">
              <a:extLst>
                <a:ext uri="{FF2B5EF4-FFF2-40B4-BE49-F238E27FC236}">
                  <a16:creationId xmlns:a16="http://schemas.microsoft.com/office/drawing/2014/main" xmlns="" id="{DC9BAAFE-974F-47EB-8BC0-9A7ADC054275}"/>
                </a:ext>
              </a:extLst>
            </p:cNvPr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4435;p33">
              <a:extLst>
                <a:ext uri="{FF2B5EF4-FFF2-40B4-BE49-F238E27FC236}">
                  <a16:creationId xmlns:a16="http://schemas.microsoft.com/office/drawing/2014/main" xmlns="" id="{2DC1C4CC-3549-4CA3-86B3-738255C141E3}"/>
                </a:ext>
              </a:extLst>
            </p:cNvPr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4436;p33">
              <a:extLst>
                <a:ext uri="{FF2B5EF4-FFF2-40B4-BE49-F238E27FC236}">
                  <a16:creationId xmlns:a16="http://schemas.microsoft.com/office/drawing/2014/main" xmlns="" id="{464019FA-9650-4A44-820F-B7673518AE2E}"/>
                </a:ext>
              </a:extLst>
            </p:cNvPr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4437;p33">
              <a:extLst>
                <a:ext uri="{FF2B5EF4-FFF2-40B4-BE49-F238E27FC236}">
                  <a16:creationId xmlns:a16="http://schemas.microsoft.com/office/drawing/2014/main" xmlns="" id="{8A1A1AF6-E262-49B0-93FA-1D494CFA48E1}"/>
                </a:ext>
              </a:extLst>
            </p:cNvPr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4438;p33">
              <a:extLst>
                <a:ext uri="{FF2B5EF4-FFF2-40B4-BE49-F238E27FC236}">
                  <a16:creationId xmlns:a16="http://schemas.microsoft.com/office/drawing/2014/main" xmlns="" id="{451218CA-4EBA-4B63-8999-03F252061F54}"/>
                </a:ext>
              </a:extLst>
            </p:cNvPr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4439;p33">
              <a:extLst>
                <a:ext uri="{FF2B5EF4-FFF2-40B4-BE49-F238E27FC236}">
                  <a16:creationId xmlns:a16="http://schemas.microsoft.com/office/drawing/2014/main" xmlns="" id="{1B7DEA0C-E066-47D9-8F92-7F2EF6188A59}"/>
                </a:ext>
              </a:extLst>
            </p:cNvPr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4440;p33">
              <a:extLst>
                <a:ext uri="{FF2B5EF4-FFF2-40B4-BE49-F238E27FC236}">
                  <a16:creationId xmlns:a16="http://schemas.microsoft.com/office/drawing/2014/main" xmlns="" id="{8254E225-FF84-4961-A1B3-3E92129D94AE}"/>
                </a:ext>
              </a:extLst>
            </p:cNvPr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41;p33">
              <a:extLst>
                <a:ext uri="{FF2B5EF4-FFF2-40B4-BE49-F238E27FC236}">
                  <a16:creationId xmlns:a16="http://schemas.microsoft.com/office/drawing/2014/main" xmlns="" id="{A3262235-7926-4A26-94B0-B151180A01B2}"/>
                </a:ext>
              </a:extLst>
            </p:cNvPr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37D279-E03B-E5D1-2204-C7B110FFDD62}"/>
              </a:ext>
            </a:extLst>
          </p:cNvPr>
          <p:cNvSpPr txBox="1"/>
          <p:nvPr/>
        </p:nvSpPr>
        <p:spPr>
          <a:xfrm>
            <a:off x="2991678" y="2643809"/>
            <a:ext cx="6639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chữ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1394860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76D321F-0E34-4D02-1363-8D833546D6BB}"/>
              </a:ext>
            </a:extLst>
          </p:cNvPr>
          <p:cNvGrpSpPr/>
          <p:nvPr/>
        </p:nvGrpSpPr>
        <p:grpSpPr>
          <a:xfrm>
            <a:off x="870058" y="2177286"/>
            <a:ext cx="5820325" cy="1325447"/>
            <a:chOff x="732923" y="2164104"/>
            <a:chExt cx="5820325" cy="1325447"/>
          </a:xfrm>
          <a:solidFill>
            <a:srgbClr val="E7FCC2"/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xmlns="" id="{D0DD8AAD-1150-83EA-E8F0-6CA6AD2244B0}"/>
                </a:ext>
              </a:extLst>
            </p:cNvPr>
            <p:cNvSpPr/>
            <p:nvPr/>
          </p:nvSpPr>
          <p:spPr>
            <a:xfrm>
              <a:off x="732923" y="2164104"/>
              <a:ext cx="5820325" cy="1325447"/>
            </a:xfrm>
            <a:prstGeom prst="wedgeRoundRectCallout">
              <a:avLst>
                <a:gd name="adj1" fmla="val 60942"/>
                <a:gd name="adj2" fmla="val 63916"/>
                <a:gd name="adj3" fmla="val 16667"/>
              </a:avLst>
            </a:prstGeom>
            <a:solidFill>
              <a:srgbClr val="FBDB9B"/>
            </a:solidFill>
            <a:ln w="28575">
              <a:solidFill>
                <a:srgbClr val="F9C35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Hộp Văn bản 7">
              <a:extLst>
                <a:ext uri="{FF2B5EF4-FFF2-40B4-BE49-F238E27FC236}">
                  <a16:creationId xmlns:a16="http://schemas.microsoft.com/office/drawing/2014/main" xmlns="" id="{AD21CFB9-1580-F9F1-3DC9-6EF37EDD0D3C}"/>
                </a:ext>
              </a:extLst>
            </p:cNvPr>
            <p:cNvSpPr txBox="1"/>
            <p:nvPr/>
          </p:nvSpPr>
          <p:spPr>
            <a:xfrm>
              <a:off x="934402" y="2281335"/>
              <a:ext cx="561884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hoa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V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5 li,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5 li.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BE8F9DC-8D7D-CAAF-7CD6-AD69A4E30DAC}"/>
              </a:ext>
            </a:extLst>
          </p:cNvPr>
          <p:cNvGrpSpPr/>
          <p:nvPr/>
        </p:nvGrpSpPr>
        <p:grpSpPr>
          <a:xfrm>
            <a:off x="732922" y="3869939"/>
            <a:ext cx="5820325" cy="1325447"/>
            <a:chOff x="732922" y="3869939"/>
            <a:chExt cx="5820325" cy="132544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xmlns="" id="{4E55F3A6-E25C-45CD-8C5E-ABD72D867BDD}"/>
                </a:ext>
              </a:extLst>
            </p:cNvPr>
            <p:cNvSpPr/>
            <p:nvPr/>
          </p:nvSpPr>
          <p:spPr>
            <a:xfrm>
              <a:off x="732922" y="3869939"/>
              <a:ext cx="5820325" cy="1325447"/>
            </a:xfrm>
            <a:prstGeom prst="wedgeRoundRectCallout">
              <a:avLst>
                <a:gd name="adj1" fmla="val -46615"/>
                <a:gd name="adj2" fmla="val 85143"/>
                <a:gd name="adj3" fmla="val 16667"/>
              </a:avLst>
            </a:prstGeom>
            <a:solidFill>
              <a:srgbClr val="FED4BA"/>
            </a:solidFill>
            <a:ln w="28575">
              <a:solidFill>
                <a:srgbClr val="FD9E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Hộp Văn bản 14">
              <a:extLst>
                <a:ext uri="{FF2B5EF4-FFF2-40B4-BE49-F238E27FC236}">
                  <a16:creationId xmlns:a16="http://schemas.microsoft.com/office/drawing/2014/main" xmlns="" id="{59DA5848-8651-537A-A90E-711AE7BF154D}"/>
                </a:ext>
              </a:extLst>
            </p:cNvPr>
            <p:cNvSpPr txBox="1"/>
            <p:nvPr/>
          </p:nvSpPr>
          <p:spPr>
            <a:xfrm>
              <a:off x="732923" y="3936755"/>
              <a:ext cx="5562601" cy="119181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hoa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V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nhỏ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2,5 li,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2,5 li.</a:t>
              </a:r>
            </a:p>
          </p:txBody>
        </p:sp>
      </p:grpSp>
      <p:grpSp>
        <p:nvGrpSpPr>
          <p:cNvPr id="11" name="Nhóm 9">
            <a:extLst>
              <a:ext uri="{FF2B5EF4-FFF2-40B4-BE49-F238E27FC236}">
                <a16:creationId xmlns:a16="http://schemas.microsoft.com/office/drawing/2014/main" xmlns="" id="{1DDC755A-797C-3543-E6D4-A99E40744EB3}"/>
              </a:ext>
            </a:extLst>
          </p:cNvPr>
          <p:cNvGrpSpPr/>
          <p:nvPr/>
        </p:nvGrpSpPr>
        <p:grpSpPr>
          <a:xfrm>
            <a:off x="673906" y="630976"/>
            <a:ext cx="6320097" cy="1179105"/>
            <a:chOff x="756563" y="570065"/>
            <a:chExt cx="6320097" cy="1179105"/>
          </a:xfrm>
        </p:grpSpPr>
        <p:sp>
          <p:nvSpPr>
            <p:cNvPr id="14" name="Hộp Văn bản 10">
              <a:extLst>
                <a:ext uri="{FF2B5EF4-FFF2-40B4-BE49-F238E27FC236}">
                  <a16:creationId xmlns:a16="http://schemas.microsoft.com/office/drawing/2014/main" xmlns="" id="{53613EF2-1B29-00F4-044B-D12B2B9AFB1C}"/>
                </a:ext>
              </a:extLst>
            </p:cNvPr>
            <p:cNvSpPr txBox="1"/>
            <p:nvPr/>
          </p:nvSpPr>
          <p:spPr>
            <a:xfrm>
              <a:off x="756563" y="836453"/>
              <a:ext cx="5618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Hộp Văn bản 11">
              <a:extLst>
                <a:ext uri="{FF2B5EF4-FFF2-40B4-BE49-F238E27FC236}">
                  <a16:creationId xmlns:a16="http://schemas.microsoft.com/office/drawing/2014/main" xmlns="" id="{37D2A3AB-9ED6-4757-778F-025E8122CC34}"/>
                </a:ext>
              </a:extLst>
            </p:cNvPr>
            <p:cNvSpPr txBox="1"/>
            <p:nvPr/>
          </p:nvSpPr>
          <p:spPr>
            <a:xfrm>
              <a:off x="6178657" y="570065"/>
              <a:ext cx="898003" cy="1179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5H" panose="020B06030503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V</a:t>
              </a:r>
              <a:endPara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D7F62F9-044B-722E-FE7F-77487C79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00" t="16666" r="33375" b="10889"/>
          <a:stretch/>
        </p:blipFill>
        <p:spPr>
          <a:xfrm>
            <a:off x="6827520" y="1258784"/>
            <a:ext cx="3977640" cy="4968240"/>
          </a:xfrm>
          <a:prstGeom prst="rect">
            <a:avLst/>
          </a:prstGeom>
        </p:spPr>
      </p:pic>
      <p:grpSp>
        <p:nvGrpSpPr>
          <p:cNvPr id="16" name="Google Shape;4422;p61">
            <a:extLst>
              <a:ext uri="{FF2B5EF4-FFF2-40B4-BE49-F238E27FC236}">
                <a16:creationId xmlns:a16="http://schemas.microsoft.com/office/drawing/2014/main" xmlns="" id="{E2F3C90B-E2EB-E137-7D1A-BF76064B717D}"/>
              </a:ext>
            </a:extLst>
          </p:cNvPr>
          <p:cNvGrpSpPr/>
          <p:nvPr/>
        </p:nvGrpSpPr>
        <p:grpSpPr>
          <a:xfrm>
            <a:off x="5671794" y="4818912"/>
            <a:ext cx="898003" cy="819764"/>
            <a:chOff x="7132879" y="2876092"/>
            <a:chExt cx="652145" cy="595404"/>
          </a:xfrm>
        </p:grpSpPr>
        <p:sp>
          <p:nvSpPr>
            <p:cNvPr id="17" name="Google Shape;4423;p61">
              <a:extLst>
                <a:ext uri="{FF2B5EF4-FFF2-40B4-BE49-F238E27FC236}">
                  <a16:creationId xmlns:a16="http://schemas.microsoft.com/office/drawing/2014/main" xmlns="" id="{2DA7D145-8987-33E5-D3B7-2F8A009DB2EF}"/>
                </a:ext>
              </a:extLst>
            </p:cNvPr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424;p61">
              <a:extLst>
                <a:ext uri="{FF2B5EF4-FFF2-40B4-BE49-F238E27FC236}">
                  <a16:creationId xmlns:a16="http://schemas.microsoft.com/office/drawing/2014/main" xmlns="" id="{BE00C018-43D6-91DF-E116-A5FB8D7D532D}"/>
                </a:ext>
              </a:extLst>
            </p:cNvPr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25;p61">
              <a:extLst>
                <a:ext uri="{FF2B5EF4-FFF2-40B4-BE49-F238E27FC236}">
                  <a16:creationId xmlns:a16="http://schemas.microsoft.com/office/drawing/2014/main" xmlns="" id="{FD8C453E-1E0B-4723-0316-EBC0AD1FC2AB}"/>
                </a:ext>
              </a:extLst>
            </p:cNvPr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3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9E61B184-A409-424C-A6BF-66C0E1997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4624" y="2209168"/>
            <a:ext cx="3495285" cy="37153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CB7C79B-4574-4FC2-8093-88E7BF46154F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V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190E1F0A-8B83-4A25-882B-3035360BFD7F}"/>
              </a:ext>
            </a:extLst>
          </p:cNvPr>
          <p:cNvCxnSpPr>
            <a:cxnSpLocks/>
          </p:cNvCxnSpPr>
          <p:nvPr/>
        </p:nvCxnSpPr>
        <p:spPr>
          <a:xfrm>
            <a:off x="7801038" y="3201528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68B5CB9-811D-45D2-BA0B-97891F482BC6}"/>
              </a:ext>
            </a:extLst>
          </p:cNvPr>
          <p:cNvSpPr/>
          <p:nvPr/>
        </p:nvSpPr>
        <p:spPr>
          <a:xfrm>
            <a:off x="7836476" y="4426367"/>
            <a:ext cx="2207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ô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rưỡi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Arial"/>
              <a:ea typeface="字魂35号-经典雅黑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069B6BD-411B-478A-80AB-A2B1B304DC97}"/>
              </a:ext>
            </a:extLst>
          </p:cNvPr>
          <p:cNvSpPr/>
          <p:nvPr/>
        </p:nvSpPr>
        <p:spPr>
          <a:xfrm>
            <a:off x="4983342" y="5625950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2 ô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rưỡi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70A658E7-3BE0-4F2A-A1EA-75B613168CBD}"/>
              </a:ext>
            </a:extLst>
          </p:cNvPr>
          <p:cNvCxnSpPr>
            <a:cxnSpLocks/>
          </p:cNvCxnSpPr>
          <p:nvPr/>
        </p:nvCxnSpPr>
        <p:spPr>
          <a:xfrm flipH="1">
            <a:off x="4952100" y="5604578"/>
            <a:ext cx="2046836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6A262AA-D6EF-4D9F-90D9-DC3CBAD84069}"/>
              </a:ext>
            </a:extLst>
          </p:cNvPr>
          <p:cNvGrpSpPr/>
          <p:nvPr/>
        </p:nvGrpSpPr>
        <p:grpSpPr>
          <a:xfrm>
            <a:off x="7964581" y="1689862"/>
            <a:ext cx="3877155" cy="2701163"/>
            <a:chOff x="691843" y="3942812"/>
            <a:chExt cx="2907866" cy="133891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FA49F28F-B391-4C7D-8CD2-37DD0EF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33891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69A97B0-3A2E-4937-AAE3-0BCC133B872A}"/>
                </a:ext>
              </a:extLst>
            </p:cNvPr>
            <p:cNvSpPr/>
            <p:nvPr/>
          </p:nvSpPr>
          <p:spPr>
            <a:xfrm>
              <a:off x="980171" y="4442902"/>
              <a:ext cx="2410699" cy="533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nét thẳng đứng lượn hai đầu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C74B1A41-D171-40D9-9763-986F97A0F9FD}"/>
              </a:ext>
            </a:extLst>
          </p:cNvPr>
          <p:cNvCxnSpPr>
            <a:cxnSpLocks/>
          </p:cNvCxnSpPr>
          <p:nvPr/>
        </p:nvCxnSpPr>
        <p:spPr>
          <a:xfrm flipH="1">
            <a:off x="5562600" y="2996387"/>
            <a:ext cx="2173683" cy="128033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7A406C60-DF12-478F-845C-1C695B6F5D36}"/>
              </a:ext>
            </a:extLst>
          </p:cNvPr>
          <p:cNvGrpSpPr/>
          <p:nvPr/>
        </p:nvGrpSpPr>
        <p:grpSpPr>
          <a:xfrm>
            <a:off x="9730613" y="5168140"/>
            <a:ext cx="2278068" cy="1558950"/>
            <a:chOff x="7214414" y="2362212"/>
            <a:chExt cx="1708551" cy="1169212"/>
          </a:xfrm>
        </p:grpSpPr>
        <p:pic>
          <p:nvPicPr>
            <p:cNvPr id="133" name="Picture 2" descr="Bảng Gỗ Học Sinh Hồng Hà 3447">
              <a:extLst>
                <a:ext uri="{FF2B5EF4-FFF2-40B4-BE49-F238E27FC236}">
                  <a16:creationId xmlns:a16="http://schemas.microsoft.com/office/drawing/2014/main" xmlns="" id="{C7F2CE85-A950-4595-BC92-CAF98A85C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4" b="15124"/>
            <a:stretch/>
          </p:blipFill>
          <p:spPr bwMode="auto">
            <a:xfrm>
              <a:off x="7214414" y="2362212"/>
              <a:ext cx="1708551" cy="116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9F1A6989-3E21-4248-87A5-656BE464297B}"/>
                </a:ext>
              </a:extLst>
            </p:cNvPr>
            <p:cNvSpPr txBox="1"/>
            <p:nvPr/>
          </p:nvSpPr>
          <p:spPr>
            <a:xfrm>
              <a:off x="7428370" y="2420368"/>
              <a:ext cx="12806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9948DA07-8491-4799-B750-6D9A2EDEA8E6}"/>
              </a:ext>
            </a:extLst>
          </p:cNvPr>
          <p:cNvGrpSpPr/>
          <p:nvPr/>
        </p:nvGrpSpPr>
        <p:grpSpPr>
          <a:xfrm>
            <a:off x="481968" y="1825606"/>
            <a:ext cx="3877155" cy="2182535"/>
            <a:chOff x="691843" y="3942812"/>
            <a:chExt cx="2907866" cy="1000723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xmlns="" id="{48D8E153-6B85-40E8-9302-2C71FD2D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D6260378-BCB2-4443-8FBF-6FBF9CF6417E}"/>
                </a:ext>
              </a:extLst>
            </p:cNvPr>
            <p:cNvSpPr/>
            <p:nvPr/>
          </p:nvSpPr>
          <p:spPr>
            <a:xfrm>
              <a:off x="1053788" y="4326340"/>
              <a:ext cx="2148952" cy="437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cong</a:t>
              </a:r>
              <a:r>
                <a: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trái</a:t>
              </a:r>
              <a:r>
                <a: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lượn</a:t>
              </a:r>
              <a:r>
                <a: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ngang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xmlns="" id="{D69B1659-A9C5-4B6C-B6FE-07455F1F7149}"/>
              </a:ext>
            </a:extLst>
          </p:cNvPr>
          <p:cNvCxnSpPr>
            <a:cxnSpLocks/>
          </p:cNvCxnSpPr>
          <p:nvPr/>
        </p:nvCxnSpPr>
        <p:spPr>
          <a:xfrm>
            <a:off x="4085607" y="2662065"/>
            <a:ext cx="934068" cy="104316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3B565E-4F72-4661-84B2-AB044A9F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97" y="250267"/>
            <a:ext cx="5177985" cy="128433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1A7289C2-5BBF-4E9A-9848-0687C18A1E83}"/>
              </a:ext>
            </a:extLst>
          </p:cNvPr>
          <p:cNvGrpSpPr/>
          <p:nvPr/>
        </p:nvGrpSpPr>
        <p:grpSpPr>
          <a:xfrm>
            <a:off x="234318" y="4083031"/>
            <a:ext cx="3877155" cy="2182535"/>
            <a:chOff x="691843" y="3890404"/>
            <a:chExt cx="2907866" cy="100072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E107618A-A03D-42F1-95AB-0E32CDE8D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890404"/>
              <a:ext cx="2907866" cy="1000723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4AF93BE-9F1E-4153-B9DE-03786280E44F}"/>
                </a:ext>
              </a:extLst>
            </p:cNvPr>
            <p:cNvSpPr/>
            <p:nvPr/>
          </p:nvSpPr>
          <p:spPr>
            <a:xfrm>
              <a:off x="1053788" y="4326340"/>
              <a:ext cx="2148952" cy="239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nét móc xuôi phải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F8956D22-5F9D-4ABF-8E87-87C0FC68E1D6}"/>
              </a:ext>
            </a:extLst>
          </p:cNvPr>
          <p:cNvCxnSpPr>
            <a:cxnSpLocks/>
          </p:cNvCxnSpPr>
          <p:nvPr/>
        </p:nvCxnSpPr>
        <p:spPr>
          <a:xfrm flipV="1">
            <a:off x="3837957" y="4705350"/>
            <a:ext cx="1781793" cy="32844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 v 5 ly">
            <a:hlinkClick r:id="" action="ppaction://media"/>
            <a:extLst>
              <a:ext uri="{FF2B5EF4-FFF2-40B4-BE49-F238E27FC236}">
                <a16:creationId xmlns:a16="http://schemas.microsoft.com/office/drawing/2014/main" xmlns="" id="{A8356C46-1E6B-40E9-9872-7C9AB161FB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2.5 ly">
            <a:hlinkClick r:id="" action="ppaction://media"/>
            <a:extLst>
              <a:ext uri="{FF2B5EF4-FFF2-40B4-BE49-F238E27FC236}">
                <a16:creationId xmlns:a16="http://schemas.microsoft.com/office/drawing/2014/main" xmlns="" id="{61F7C332-2D9C-4EA0-A3FF-C46E234129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4" name="Google Shape;4794;p47"/>
          <p:cNvSpPr/>
          <p:nvPr/>
        </p:nvSpPr>
        <p:spPr>
          <a:xfrm rot="635415" flipH="1">
            <a:off x="7885340" y="6350603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95" name="Google Shape;4795;p47"/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96" name="Google Shape;4796;p47"/>
          <p:cNvSpPr/>
          <p:nvPr/>
        </p:nvSpPr>
        <p:spPr>
          <a:xfrm rot="-10168333" flipH="1">
            <a:off x="450397" y="6156108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97" name="Google Shape;4797;p47"/>
          <p:cNvSpPr/>
          <p:nvPr/>
        </p:nvSpPr>
        <p:spPr>
          <a:xfrm rot="-10168333" flipH="1">
            <a:off x="8123397" y="6338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0" name="Google Shape;4800;p47"/>
          <p:cNvSpPr txBox="1">
            <a:spLocks noGrp="1"/>
          </p:cNvSpPr>
          <p:nvPr>
            <p:ph type="title" idx="2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121900" tIns="0" rIns="121900" bIns="243833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1" name="Google Shape;894;p44">
            <a:extLst>
              <a:ext uri="{FF2B5EF4-FFF2-40B4-BE49-F238E27FC236}">
                <a16:creationId xmlns:a16="http://schemas.microsoft.com/office/drawing/2014/main" xmlns="" id="{977B6F0A-AC57-4DD6-BF9B-74A78E7BA373}"/>
              </a:ext>
            </a:extLst>
          </p:cNvPr>
          <p:cNvSpPr/>
          <p:nvPr/>
        </p:nvSpPr>
        <p:spPr>
          <a:xfrm rot="772466" flipH="1">
            <a:off x="10212458" y="4619341"/>
            <a:ext cx="930497" cy="1014891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" name="Google Shape;898;p44">
            <a:extLst>
              <a:ext uri="{FF2B5EF4-FFF2-40B4-BE49-F238E27FC236}">
                <a16:creationId xmlns:a16="http://schemas.microsoft.com/office/drawing/2014/main" xmlns="" id="{B68A89DF-E706-4E50-8BDD-2A86367CD114}"/>
              </a:ext>
            </a:extLst>
          </p:cNvPr>
          <p:cNvGrpSpPr/>
          <p:nvPr/>
        </p:nvGrpSpPr>
        <p:grpSpPr>
          <a:xfrm>
            <a:off x="9054813" y="324528"/>
            <a:ext cx="1870823" cy="1829307"/>
            <a:chOff x="256025" y="539500"/>
            <a:chExt cx="2043573" cy="1998224"/>
          </a:xfrm>
        </p:grpSpPr>
        <p:sp>
          <p:nvSpPr>
            <p:cNvPr id="13" name="Google Shape;899;p44">
              <a:extLst>
                <a:ext uri="{FF2B5EF4-FFF2-40B4-BE49-F238E27FC236}">
                  <a16:creationId xmlns:a16="http://schemas.microsoft.com/office/drawing/2014/main" xmlns="" id="{7F1A380D-D14E-4B1E-BD07-9E7BE4748DC5}"/>
                </a:ext>
              </a:extLst>
            </p:cNvPr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900;p44">
              <a:extLst>
                <a:ext uri="{FF2B5EF4-FFF2-40B4-BE49-F238E27FC236}">
                  <a16:creationId xmlns:a16="http://schemas.microsoft.com/office/drawing/2014/main" xmlns="" id="{2FB471C0-59CB-4464-8FDD-BF58C4E4035D}"/>
                </a:ext>
              </a:extLst>
            </p:cNvPr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901;p44">
              <a:extLst>
                <a:ext uri="{FF2B5EF4-FFF2-40B4-BE49-F238E27FC236}">
                  <a16:creationId xmlns:a16="http://schemas.microsoft.com/office/drawing/2014/main" xmlns="" id="{1A37774C-5EE5-4F39-AD09-571FBBFB0026}"/>
                </a:ext>
              </a:extLst>
            </p:cNvPr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902;p44">
              <a:extLst>
                <a:ext uri="{FF2B5EF4-FFF2-40B4-BE49-F238E27FC236}">
                  <a16:creationId xmlns:a16="http://schemas.microsoft.com/office/drawing/2014/main" xmlns="" id="{E8439C5B-EB3D-4839-BBB0-4BB49AF81BF2}"/>
                </a:ext>
              </a:extLst>
            </p:cNvPr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903;p44">
              <a:extLst>
                <a:ext uri="{FF2B5EF4-FFF2-40B4-BE49-F238E27FC236}">
                  <a16:creationId xmlns:a16="http://schemas.microsoft.com/office/drawing/2014/main" xmlns="" id="{18C0F04E-C36E-4FF3-A913-2182B2A9F112}"/>
                </a:ext>
              </a:extLst>
            </p:cNvPr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904;p44">
              <a:extLst>
                <a:ext uri="{FF2B5EF4-FFF2-40B4-BE49-F238E27FC236}">
                  <a16:creationId xmlns:a16="http://schemas.microsoft.com/office/drawing/2014/main" xmlns="" id="{1CC624ED-AB60-44AF-B17E-90ACAF248AB2}"/>
                </a:ext>
              </a:extLst>
            </p:cNvPr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05;p44">
              <a:extLst>
                <a:ext uri="{FF2B5EF4-FFF2-40B4-BE49-F238E27FC236}">
                  <a16:creationId xmlns:a16="http://schemas.microsoft.com/office/drawing/2014/main" xmlns="" id="{7975BE39-AF27-4550-8C68-08FC422D71DB}"/>
                </a:ext>
              </a:extLst>
            </p:cNvPr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906;p44">
              <a:extLst>
                <a:ext uri="{FF2B5EF4-FFF2-40B4-BE49-F238E27FC236}">
                  <a16:creationId xmlns:a16="http://schemas.microsoft.com/office/drawing/2014/main" xmlns="" id="{0FE17642-D3F4-48A1-A4CC-6D150B5AF082}"/>
                </a:ext>
              </a:extLst>
            </p:cNvPr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907;p44">
              <a:extLst>
                <a:ext uri="{FF2B5EF4-FFF2-40B4-BE49-F238E27FC236}">
                  <a16:creationId xmlns:a16="http://schemas.microsoft.com/office/drawing/2014/main" xmlns="" id="{AEC13E4C-3519-4475-A2FA-88A57107BC74}"/>
                </a:ext>
              </a:extLst>
            </p:cNvPr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908;p44">
              <a:extLst>
                <a:ext uri="{FF2B5EF4-FFF2-40B4-BE49-F238E27FC236}">
                  <a16:creationId xmlns:a16="http://schemas.microsoft.com/office/drawing/2014/main" xmlns="" id="{886B5E54-F793-4C55-BA55-40E02ACA62C1}"/>
                </a:ext>
              </a:extLst>
            </p:cNvPr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909;p44">
              <a:extLst>
                <a:ext uri="{FF2B5EF4-FFF2-40B4-BE49-F238E27FC236}">
                  <a16:creationId xmlns:a16="http://schemas.microsoft.com/office/drawing/2014/main" xmlns="" id="{5AFDB541-61F5-4238-8945-11C59E7B285A}"/>
                </a:ext>
              </a:extLst>
            </p:cNvPr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910;p44">
              <a:extLst>
                <a:ext uri="{FF2B5EF4-FFF2-40B4-BE49-F238E27FC236}">
                  <a16:creationId xmlns:a16="http://schemas.microsoft.com/office/drawing/2014/main" xmlns="" id="{648C580F-E76D-4062-8DB0-96E11D868573}"/>
                </a:ext>
              </a:extLst>
            </p:cNvPr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0428DCF-BFA8-498A-A16A-1F93948DA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880" y="2177766"/>
            <a:ext cx="5081445" cy="2157485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73567B56-8FF5-4F62-8DC0-EA5406F6D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72" y="-41399"/>
            <a:ext cx="1201081" cy="12010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Fallback>
  </mc:AlternateContent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83</Words>
  <Application>Microsoft Office PowerPoint</Application>
  <PresentationFormat>Widescreen</PresentationFormat>
  <Paragraphs>14</Paragraphs>
  <Slides>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Malgun Gothic</vt:lpstr>
      <vt:lpstr>微软雅黑</vt:lpstr>
      <vt:lpstr>Arial</vt:lpstr>
      <vt:lpstr>Calibri</vt:lpstr>
      <vt:lpstr>Cambria</vt:lpstr>
      <vt:lpstr>Coiny</vt:lpstr>
      <vt:lpstr>HP001 4 hàng</vt:lpstr>
      <vt:lpstr>HP001 5H</vt:lpstr>
      <vt:lpstr>Roboto Condensed Light</vt:lpstr>
      <vt:lpstr>Times New Roman</vt:lpstr>
      <vt:lpstr>字魂35号-经典雅黑</vt:lpstr>
      <vt:lpstr>包图主题2</vt:lpstr>
      <vt:lpstr>2_Literacy Subject for Pre-K: Holding a Pencil, Marker or Crayon Correctly by Slidesgo</vt:lpstr>
      <vt:lpstr>Literacy Subject for Pre-K: Holding a Pencil, Marker or Crayon Correctly by Slidesgo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24</cp:revision>
  <dcterms:created xsi:type="dcterms:W3CDTF">2021-08-01T10:00:47Z</dcterms:created>
  <dcterms:modified xsi:type="dcterms:W3CDTF">2026-02-26T03:03:49Z</dcterms:modified>
</cp:coreProperties>
</file>