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0"/>
  </p:notesMasterIdLst>
  <p:sldIdLst>
    <p:sldId id="372" r:id="rId3"/>
    <p:sldId id="2007577151" r:id="rId4"/>
    <p:sldId id="2007577152" r:id="rId5"/>
    <p:sldId id="2007577142" r:id="rId6"/>
    <p:sldId id="396" r:id="rId7"/>
    <p:sldId id="2007577143" r:id="rId8"/>
    <p:sldId id="29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9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50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7986" y="2741327"/>
            <a:ext cx="8303173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TẬP: MỞ RỘNG VỐN TỪ VỀ VẬT NUÔI;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 NÊU ĐẶC ĐIỂM CỦA CÁC LOÀI VẬT</a:t>
            </a:r>
            <a:r>
              <a:rPr lang="en-US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2800" b="1" kern="0" dirty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800" b="1" kern="0" dirty="0">
              <a:solidFill>
                <a:srgbClr val="17479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20541" y="320962"/>
            <a:ext cx="810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30801" y="1175179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11836" y="1175179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268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41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955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2223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9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85522" y="320962"/>
            <a:ext cx="8437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36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30801" y="1175179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11836" y="1175179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91717" y="4749288"/>
            <a:ext cx="1546121" cy="1021678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94096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80929" y="5650537"/>
            <a:ext cx="1546121" cy="1021678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728317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73561" y="5585132"/>
            <a:ext cx="1546121" cy="1021678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610365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28313" y="4768465"/>
            <a:ext cx="1546121" cy="1021678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42251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24020" y="4707857"/>
            <a:ext cx="1546121" cy="1021678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552068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17525" y="5650537"/>
            <a:ext cx="1546121" cy="1021678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43933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23967" y="4801029"/>
            <a:ext cx="1546121" cy="1021678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42251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8357" y="4768465"/>
            <a:ext cx="1546121" cy="1021678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95778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54121" y="5610341"/>
            <a:ext cx="1546121" cy="1021678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42251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503588" y="4801029"/>
            <a:ext cx="1546121" cy="1021678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59876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537756" y="5619017"/>
            <a:ext cx="1546121" cy="1021678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6"/>
              <a:ext cx="728317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90717" y="5610341"/>
            <a:ext cx="1546121" cy="1021678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76145" cy="536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1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07904 -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19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19739 -0.24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24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9115 -0.52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-260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34089 -0.3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-186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62383 -0.122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31068 -0.4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20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3047 -0.144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724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03138 -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1421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022E-16 L -0.11562 -0.277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-1386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1823 -0.53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267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3086 -0.405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0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4 -0.0088 L 0.46966 -0.110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702415" y="513876"/>
            <a:ext cx="8975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06" y="1362072"/>
            <a:ext cx="2915520" cy="242117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31" y="1898871"/>
            <a:ext cx="3298319" cy="201799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486600" y="3854599"/>
            <a:ext cx="3253181" cy="255835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02" y="3595542"/>
            <a:ext cx="1587023" cy="2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7671" y="663414"/>
            <a:ext cx="9404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1" y="2140543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410553" y="229361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80208" y="31654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74156" y="4136331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Đuôi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58860" y="2652388"/>
            <a:ext cx="1366173" cy="190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89533" y="3016595"/>
            <a:ext cx="1590675" cy="333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73726" y="2352750"/>
            <a:ext cx="512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Đen, tròn, tinh tường,long lanh....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3173" y="3109365"/>
            <a:ext cx="4678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To, cụp, mỏng, thính, vểnh lên, nhọn,hình tam giác....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58050" y="4136331"/>
            <a:ext cx="3362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Dài, nhỏ, cong, ngắn, uốn cong...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13" idx="1"/>
          </p:cNvCxnSpPr>
          <p:nvPr/>
        </p:nvCxnSpPr>
        <p:spPr>
          <a:xfrm>
            <a:off x="5305425" y="4343400"/>
            <a:ext cx="668731" cy="1612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" y="2990297"/>
            <a:ext cx="2915520" cy="24211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4353107" y="2817653"/>
            <a:ext cx="3253181" cy="255835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50" b="-450"/>
          <a:stretch/>
        </p:blipFill>
        <p:spPr>
          <a:xfrm>
            <a:off x="8618770" y="2604344"/>
            <a:ext cx="1583066" cy="2835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3447" y="716438"/>
            <a:ext cx="9483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Thảo luận nhóm</a:t>
            </a:r>
          </a:p>
          <a:p>
            <a:pPr algn="ctr"/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hình.</a:t>
            </a:r>
            <a:endParaRPr lang="en-US" sz="2800" kern="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r>
              <a:rPr lang="vi-VN" sz="2800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Thời gian: 3 phút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59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207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Kalam</vt:lpstr>
      <vt:lpstr>Arial</vt:lpstr>
      <vt:lpstr>Calibri</vt:lpstr>
      <vt:lpstr>Calibri Light</vt:lpstr>
      <vt:lpstr>Montserrat</vt:lpstr>
      <vt:lpstr>Times New Roman</vt:lpstr>
      <vt:lpstr>Doodle Sketchbook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カン ヴ</cp:lastModifiedBy>
  <cp:revision>77</cp:revision>
  <cp:lastPrinted>2023-02-26T03:55:06Z</cp:lastPrinted>
  <dcterms:created xsi:type="dcterms:W3CDTF">2021-08-02T04:44:00Z</dcterms:created>
  <dcterms:modified xsi:type="dcterms:W3CDTF">2026-02-24T08:18:37Z</dcterms:modified>
</cp:coreProperties>
</file>