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9"/>
  </p:notesMasterIdLst>
  <p:sldIdLst>
    <p:sldId id="11088415" r:id="rId4"/>
    <p:sldId id="356" r:id="rId5"/>
    <p:sldId id="355" r:id="rId6"/>
    <p:sldId id="11088411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17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23C32-6634-438F-9C39-4E163EE6D32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67E32-9651-4253-B0D9-9224F69F15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ection header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5029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5867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6553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6248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5257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2300605" y="1932305"/>
            <a:ext cx="725297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  <a:endParaRPr lang="vi-VN" altLang="vi-V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: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vi-V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>
            <a:fillRect/>
          </a:stretch>
        </p:blipFill>
        <p:spPr bwMode="auto">
          <a:xfrm>
            <a:off x="789170" y="176979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001511" y="158761"/>
            <a:ext cx="8554039" cy="550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ts val="4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1. </a:t>
            </a:r>
            <a:r>
              <a:rPr lang="vi-VN" sz="28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Nói về việc làm của những người trong tranh.</a:t>
            </a:r>
            <a:endParaRPr lang="en-US" sz="2800" b="1" kern="0" dirty="0">
              <a:solidFill>
                <a:srgbClr val="BAE5E4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3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425" y="855174"/>
            <a:ext cx="8371840" cy="31292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001511" y="3878914"/>
            <a:ext cx="9628237" cy="282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Tham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khảo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đoạn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văn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sau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: </a:t>
            </a:r>
            <a:endParaRPr lang="x-none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algn="just" defTabSz="121920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nương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mỗi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việc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lớn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đánh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trâu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cày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cụ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già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cỏ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đốt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lá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Mấy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chú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bé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bắc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bếp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thổi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cơm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ngô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bé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ngủ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lưng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lang="x-none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algn="r" defTabSz="121920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(Theo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Tô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Hoài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)</a:t>
            </a:r>
            <a:endParaRPr lang="x-none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450" y="24897"/>
            <a:ext cx="8770152" cy="11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2.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Viết 3-5 câu kể về một sự việc mà em đã chứng kiến hoặc tham gia ở nơi em sống. </a:t>
            </a:r>
            <a:endParaRPr lang="vi-VN" sz="2400" b="1" kern="0" dirty="0">
              <a:solidFill>
                <a:srgbClr val="BAE5E4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cxnSp>
        <p:nvCxnSpPr>
          <p:cNvPr id="5" name="Straight Connector 4"/>
          <p:cNvCxnSpPr>
            <a:stCxn id="19" idx="3"/>
            <a:endCxn id="24" idx="2"/>
          </p:cNvCxnSpPr>
          <p:nvPr/>
        </p:nvCxnSpPr>
        <p:spPr>
          <a:xfrm flipH="1">
            <a:off x="5181187" y="3428956"/>
            <a:ext cx="313197" cy="41218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12" idx="1"/>
          </p:cNvCxnSpPr>
          <p:nvPr/>
        </p:nvCxnSpPr>
        <p:spPr>
          <a:xfrm flipV="1">
            <a:off x="7151612" y="3209750"/>
            <a:ext cx="0" cy="631396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5" idx="0"/>
            <a:endCxn id="9" idx="4"/>
          </p:cNvCxnSpPr>
          <p:nvPr/>
        </p:nvCxnSpPr>
        <p:spPr>
          <a:xfrm flipH="1" flipV="1">
            <a:off x="6178714" y="4690889"/>
            <a:ext cx="260721" cy="16742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209464" y="2991398"/>
            <a:ext cx="1933489" cy="1699491"/>
            <a:chOff x="2736690" y="2050473"/>
            <a:chExt cx="1450117" cy="1274618"/>
          </a:xfrm>
        </p:grpSpPr>
        <p:sp>
          <p:nvSpPr>
            <p:cNvPr id="9" name="Oval 8"/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36690" y="2325499"/>
              <a:ext cx="145011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2400" kern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Kể về hoạt động</a:t>
              </a:r>
              <a:endPara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51612" y="2991399"/>
            <a:ext cx="5173469" cy="577850"/>
            <a:chOff x="4830610" y="2050473"/>
            <a:chExt cx="1666293" cy="1686600"/>
          </a:xfrm>
        </p:grpSpPr>
        <p:sp>
          <p:nvSpPr>
            <p:cNvPr id="12" name="Rounded Rectangle 11"/>
            <p:cNvSpPr/>
            <p:nvPr/>
          </p:nvSpPr>
          <p:spPr>
            <a:xfrm>
              <a:off x="4830610" y="2084053"/>
              <a:ext cx="1666293" cy="120745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48332" y="2050473"/>
              <a:ext cx="1604661" cy="168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(2) Có những ai tham gia việc đó</a:t>
              </a:r>
              <a:r>
                <a:rPr lang="vi-VN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?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64026" y="4858318"/>
            <a:ext cx="8950817" cy="668198"/>
            <a:chOff x="1813995" y="3867973"/>
            <a:chExt cx="3299265" cy="965116"/>
          </a:xfrm>
        </p:grpSpPr>
        <p:sp>
          <p:nvSpPr>
            <p:cNvPr id="15" name="Rounded Rectangle 14"/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5852" y="3947348"/>
              <a:ext cx="3184435" cy="834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(3) Những người tham gia đã làm gì? Làm như thế nào</a:t>
              </a:r>
              <a:r>
                <a:rPr lang="vi-VN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?</a:t>
              </a:r>
              <a:endParaRPr lang="en-US" sz="24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" y="2537100"/>
            <a:ext cx="5602311" cy="1769019"/>
            <a:chOff x="329117" y="1792813"/>
            <a:chExt cx="1679819" cy="3026120"/>
          </a:xfrm>
        </p:grpSpPr>
        <p:sp>
          <p:nvSpPr>
            <p:cNvPr id="18" name="Rounded Rectangle 17"/>
            <p:cNvSpPr/>
            <p:nvPr/>
          </p:nvSpPr>
          <p:spPr>
            <a:xfrm>
              <a:off x="342643" y="1792813"/>
              <a:ext cx="1666293" cy="195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9117" y="1817947"/>
              <a:ext cx="1647458" cy="30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(4) Em có suy nghĩ gì khi chứng kiến (hoặc tham gia) việc đó? </a:t>
              </a:r>
              <a:endParaRPr lang="en-US" sz="24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algn="ctr" defTabSz="1219200">
                <a:lnSpc>
                  <a:spcPct val="150000"/>
                </a:lnSpc>
                <a:buClr>
                  <a:srgbClr val="000000"/>
                </a:buClr>
              </a:pPr>
              <a:endPara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6155669" y="2613756"/>
            <a:ext cx="0" cy="258619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745228" y="1029118"/>
            <a:ext cx="7434214" cy="1154506"/>
            <a:chOff x="2268656" y="761321"/>
            <a:chExt cx="2518623" cy="865879"/>
          </a:xfrm>
        </p:grpSpPr>
        <p:sp>
          <p:nvSpPr>
            <p:cNvPr id="22" name="Rounded Rectangle 21"/>
            <p:cNvSpPr/>
            <p:nvPr/>
          </p:nvSpPr>
          <p:spPr>
            <a:xfrm>
              <a:off x="2329054" y="823636"/>
              <a:ext cx="235613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68656" y="761321"/>
              <a:ext cx="2518623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(1) Em đã tham gia hoặc chứng kiến việc </a:t>
              </a:r>
              <a:r>
                <a:rPr lang="vi-VN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gì? Ở </a:t>
              </a: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đâu </a:t>
              </a:r>
              <a:endPara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5181187" y="2855931"/>
            <a:ext cx="1970424" cy="19704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x-none" sz="24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9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-861"/>
            <a:ext cx="1302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2.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Viết 3-5 câu kể về một sự việc mà em đã chứng kiến hoặc tham gia ở nơi em sống. </a:t>
            </a:r>
            <a:endParaRPr lang="vi-VN" sz="2400" b="1" kern="0" dirty="0">
              <a:solidFill>
                <a:srgbClr val="BAE5E4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425" y="168262"/>
            <a:ext cx="11925837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	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Cứ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vào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16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tháng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Giêng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hằng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năm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xã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em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lại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tổ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chức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hội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bơi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thuyền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Đường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đua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được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tổ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chức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dọc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con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kênh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ở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bên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đường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212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của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xã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Trên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mỗi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thuyền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tay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chèo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1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cầm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1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thổi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còi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Khi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hiệu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lệnh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xuất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phát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tay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chèo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ra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sức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khua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chèo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như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múa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thuyền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Hai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thuyền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lao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vun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vút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con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thuyền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nào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cập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đích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trước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là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thuyền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chiến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thắng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Em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rất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háo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hức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hòa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trong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biển</a:t>
            </a:r>
            <a:r>
              <a:rPr lang="vi-VN" alt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người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hò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hét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cổ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vũ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cho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đội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của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mình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Niềm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vui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như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vỡ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òa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vì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đội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của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em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đã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chiến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thắng</a:t>
            </a:r>
            <a:r>
              <a:rPr lang="en-US" sz="36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endParaRPr lang="x-none" sz="3600" ker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defTabSz="1219200">
              <a:lnSpc>
                <a:spcPct val="150000"/>
              </a:lnSpc>
              <a:buClr>
                <a:srgbClr val="000000"/>
              </a:buClr>
            </a:pP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defTabSz="1219200">
              <a:lnSpc>
                <a:spcPct val="150000"/>
              </a:lnSpc>
              <a:buClr>
                <a:srgbClr val="000000"/>
              </a:buClr>
            </a:pPr>
            <a:endParaRPr lang="x-none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>
            <a:fillRect/>
          </a:stretch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>
            <a:fillRect/>
          </a:stretch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>
            <a:fillRect/>
          </a:stretch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>
            <a:fillRect/>
          </a:stretch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621003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Tạm</a:t>
            </a:r>
            <a:r>
              <a:rPr kumimoji="0" lang="en-US" altLang="zh-CN" sz="64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biệt</a:t>
            </a:r>
            <a:r>
              <a:rPr kumimoji="0" lang="en-US" altLang="zh-CN" sz="64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các</a:t>
            </a:r>
            <a:r>
              <a:rPr kumimoji="0" lang="en-US" altLang="zh-CN" sz="64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con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4" name="灯片编号占位符 5"/>
          <p:cNvSpPr txBox="1"/>
          <p:nvPr/>
        </p:nvSpPr>
        <p:spPr>
          <a:xfrm>
            <a:off x="8972773" y="651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Design by: Hương Thảo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1177</Words>
  <Application>WPS Presentation</Application>
  <PresentationFormat>Custom</PresentationFormat>
  <Paragraphs>32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SimSun</vt:lpstr>
      <vt:lpstr>Wingdings</vt:lpstr>
      <vt:lpstr>Kalam</vt:lpstr>
      <vt:lpstr>Segoe Print</vt:lpstr>
      <vt:lpstr>Montserrat</vt:lpstr>
      <vt:lpstr>Arial</vt:lpstr>
      <vt:lpstr>Times New Roman</vt:lpstr>
      <vt:lpstr>Arial-Rounded</vt:lpstr>
      <vt:lpstr>Segoe UI Symbol</vt:lpstr>
      <vt:lpstr>Segoe UI Black</vt:lpstr>
      <vt:lpstr>方正粗圆_GBK</vt:lpstr>
      <vt:lpstr>Calibri</vt:lpstr>
      <vt:lpstr>Microsoft YaHei</vt:lpstr>
      <vt:lpstr>Arial Unicode MS</vt:lpstr>
      <vt:lpstr>Office 主题​​</vt:lpstr>
      <vt:lpstr>1_Doodle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Hợi Vũ Thị</cp:lastModifiedBy>
  <cp:revision>16</cp:revision>
  <dcterms:created xsi:type="dcterms:W3CDTF">2021-08-01T08:47:00Z</dcterms:created>
  <dcterms:modified xsi:type="dcterms:W3CDTF">2026-02-04T13:41:25Z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70D548150AFA4D2AA6CBB4158B319B92_12</vt:lpwstr>
  </property>
  <property fmtid="{D5CDD505-2E9C-101B-9397-08002B2CF9AE}" pid="3" name="KSOProductBuildVer">
    <vt:lpwstr>1033-12.2.0.23196</vt:lpwstr>
  </property>
</Properties>
</file>