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686" r:id="rId2"/>
    <p:sldMasterId id="2147483722" r:id="rId3"/>
    <p:sldMasterId id="2147483786" r:id="rId4"/>
    <p:sldMasterId id="2147483798" r:id="rId5"/>
  </p:sldMasterIdLst>
  <p:notesMasterIdLst>
    <p:notesMasterId r:id="rId18"/>
  </p:notesMasterIdLst>
  <p:sldIdLst>
    <p:sldId id="287" r:id="rId6"/>
    <p:sldId id="2007577122" r:id="rId7"/>
    <p:sldId id="276" r:id="rId8"/>
    <p:sldId id="259" r:id="rId9"/>
    <p:sldId id="262" r:id="rId10"/>
    <p:sldId id="261" r:id="rId11"/>
    <p:sldId id="263" r:id="rId12"/>
    <p:sldId id="265" r:id="rId13"/>
    <p:sldId id="260" r:id="rId14"/>
    <p:sldId id="2007577118" r:id="rId15"/>
    <p:sldId id="279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-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681573-B6A8-473E-9CEC-66563B79FCE5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A31CBB-D617-4F57-92D3-086EE9A2B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679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013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6618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4961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47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47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47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21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14"/>
          <p:cNvSpPr txBox="1"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114"/>
          <p:cNvSpPr txBox="1"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74" name="Google Shape;474;p114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114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114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94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15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115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0" name="Google Shape;480;p115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1" name="Google Shape;481;p115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115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98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16"/>
          <p:cNvSpPr txBox="1"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667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116"/>
          <p:cNvSpPr txBox="1"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333">
                <a:solidFill>
                  <a:srgbClr val="888888"/>
                </a:solidFill>
              </a:defRPr>
            </a:lvl1pPr>
            <a:lvl2pPr marL="609630" lvl="1" indent="-152408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200">
                <a:solidFill>
                  <a:srgbClr val="888888"/>
                </a:solidFill>
              </a:defRPr>
            </a:lvl2pPr>
            <a:lvl3pPr marL="914446" lvl="2" indent="-152408" algn="l">
              <a:spcBef>
                <a:spcPts val="213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067">
                <a:solidFill>
                  <a:srgbClr val="888888"/>
                </a:solidFill>
              </a:defRPr>
            </a:lvl3pPr>
            <a:lvl4pPr marL="1219261" lvl="3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4pPr>
            <a:lvl5pPr marL="1524076" lvl="4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5pPr>
            <a:lvl6pPr marL="1828891" lvl="5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6pPr>
            <a:lvl7pPr marL="2133707" lvl="6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7pPr>
            <a:lvl8pPr marL="2438522" lvl="7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8pPr>
            <a:lvl9pPr marL="2743337" lvl="8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86" name="Google Shape;486;p116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7" name="Google Shape;487;p116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116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93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117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1" name="Google Shape;491;p117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492" name="Google Shape;492;p117"/>
          <p:cNvSpPr txBox="1">
            <a:spLocks noGrp="1"/>
          </p:cNvSpPr>
          <p:nvPr>
            <p:ph type="body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493" name="Google Shape;493;p117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4" name="Google Shape;494;p117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5" name="Google Shape;495;p117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13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118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118"/>
          <p:cNvSpPr txBox="1"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499" name="Google Shape;499;p118"/>
          <p:cNvSpPr txBox="1">
            <a:spLocks noGrp="1"/>
          </p:cNvSpPr>
          <p:nvPr>
            <p:ph type="body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500" name="Google Shape;500;p118"/>
          <p:cNvSpPr txBox="1">
            <a:spLocks noGrp="1"/>
          </p:cNvSpPr>
          <p:nvPr>
            <p:ph type="body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501" name="Google Shape;501;p118"/>
          <p:cNvSpPr txBox="1">
            <a:spLocks noGrp="1"/>
          </p:cNvSpPr>
          <p:nvPr>
            <p:ph type="body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502" name="Google Shape;502;p118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118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118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77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19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7" name="Google Shape;507;p119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8" name="Google Shape;508;p119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9" name="Google Shape;509;p119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60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20"/>
          <p:cNvSpPr txBox="1"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2" name="Google Shape;512;p120"/>
          <p:cNvSpPr txBox="1">
            <a:spLocks noGrp="1"/>
          </p:cNvSpPr>
          <p:nvPr>
            <p:ph type="body"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87881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133"/>
            </a:lvl1pPr>
            <a:lvl2pPr marL="609630" lvl="1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867"/>
            </a:lvl2pPr>
            <a:lvl3pPr marL="914446" lvl="2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3pPr>
            <a:lvl4pPr marL="1219261" lvl="3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4pPr>
            <a:lvl5pPr marL="1524076" lvl="4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333"/>
            </a:lvl5pPr>
            <a:lvl6pPr marL="1828891" lvl="5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6pPr>
            <a:lvl7pPr marL="2133707" lvl="6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7pPr>
            <a:lvl8pPr marL="2438522" lvl="7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8pPr>
            <a:lvl9pPr marL="2743337" lvl="8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9pPr>
          </a:lstStyle>
          <a:p>
            <a:endParaRPr/>
          </a:p>
        </p:txBody>
      </p:sp>
      <p:sp>
        <p:nvSpPr>
          <p:cNvPr id="513" name="Google Shape;513;p120"/>
          <p:cNvSpPr txBox="1">
            <a:spLocks noGrp="1"/>
          </p:cNvSpPr>
          <p:nvPr>
            <p:ph type="body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514" name="Google Shape;514;p120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20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20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26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121"/>
          <p:cNvSpPr txBox="1"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9" name="Google Shape;519;p121"/>
          <p:cNvSpPr>
            <a:spLocks noGrp="1"/>
          </p:cNvSpPr>
          <p:nvPr>
            <p:ph type="pic" idx="2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520" name="Google Shape;520;p121"/>
          <p:cNvSpPr txBox="1">
            <a:spLocks noGrp="1"/>
          </p:cNvSpPr>
          <p:nvPr>
            <p:ph type="body" idx="1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521" name="Google Shape;521;p121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121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3" name="Google Shape;523;p121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67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122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6" name="Google Shape;526;p122"/>
          <p:cNvSpPr txBox="1">
            <a:spLocks noGrp="1"/>
          </p:cNvSpPr>
          <p:nvPr>
            <p:ph type="body" idx="1"/>
          </p:nvPr>
        </p:nvSpPr>
        <p:spPr>
          <a:xfrm rot="5400000">
            <a:off x="1539346" y="-167745"/>
            <a:ext cx="3017309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7" name="Google Shape;527;p12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8" name="Google Shape;528;p12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9" name="Google Shape;529;p12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04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16815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123"/>
          <p:cNvSpPr txBox="1">
            <a:spLocks noGrp="1"/>
          </p:cNvSpPr>
          <p:nvPr>
            <p:ph type="title"/>
          </p:nvPr>
        </p:nvSpPr>
        <p:spPr>
          <a:xfrm rot="5400000">
            <a:off x="3154892" y="1447801"/>
            <a:ext cx="3901017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123"/>
          <p:cNvSpPr txBox="1">
            <a:spLocks noGrp="1"/>
          </p:cNvSpPr>
          <p:nvPr>
            <p:ph type="body" idx="1"/>
          </p:nvPr>
        </p:nvSpPr>
        <p:spPr>
          <a:xfrm rot="5400000">
            <a:off x="360892" y="127000"/>
            <a:ext cx="3901017" cy="40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3" name="Google Shape;533;p123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123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5" name="Google Shape;535;p123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5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D5A806-AE04-ACBC-0152-178AA5BC1D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589FA40-2A17-2F7B-281D-D2B05CBADD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FAB80C-655C-91D5-112A-EFEA47B7DF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325321-189B-4C3C-BBAD-64B0ACCCE8D0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D7EA5AE-6E0B-62D2-520B-3BC2274B1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DFC6BA4-35D0-530A-728F-AEF60A28B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69032B-8931-4031-B05F-AB3FB77C76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4904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77A9A4-A7E8-9317-1533-ED71AB3BE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E8EA059-0D2C-0482-6E60-6262A1562B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DC9B820-B303-9533-610C-339DE97069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325321-189B-4C3C-BBAD-64B0ACCCE8D0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3F7C019-A675-2037-805A-111986E55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4C1FBC1-1A30-D851-C7EE-6BAB5C570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69032B-8931-4031-B05F-AB3FB77C76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207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A0D60D-6D77-9B69-A84F-482CE77AA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569251A-81A5-E9A7-D7ED-1AE26AF6E7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6DDDB89-6FF7-C960-EB35-66DD40D07B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325321-189B-4C3C-BBAD-64B0ACCCE8D0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42097DE-2D6E-6E47-EF73-8884238DF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B5A43B9-9F46-4BE8-707E-FEC42E4EB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69032B-8931-4031-B05F-AB3FB77C76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9977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B7A7B1-9B42-0729-BA28-9F8E7D7F6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F7B4B7-F413-C978-8711-080BD098C3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C608F26-87CE-A19C-B7A0-6DB49A63B4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FE98A05-EC41-5D16-4AEB-FFA1519A9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325321-189B-4C3C-BBAD-64B0ACCCE8D0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C014A27-240E-2D00-FE35-750513492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BF639CB-B770-794D-90F4-5FF2F763C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69032B-8931-4031-B05F-AB3FB77C76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6616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85C49C-DDBA-CCC5-4454-1E63761C7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1212D9C-3B77-8A72-9202-5B99DB0BE9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263D120-5A67-3157-C989-C20E3736B9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9E3E882-776B-A2AC-D1D3-BADA8EB5CD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43D578E-1177-7B83-E02C-BD754A3228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A422A65-8129-1780-1949-8CFAAC07F7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325321-189B-4C3C-BBAD-64B0ACCCE8D0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7859E7B-C984-4259-AA45-744B1CA16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63BF79E-80EF-CB5A-1AF8-F95D06BBF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69032B-8931-4031-B05F-AB3FB77C76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501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360C24-F1E1-491E-6C4A-BA790F9E0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6468547-C539-9825-8CC2-D4A674E05B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325321-189B-4C3C-BBAD-64B0ACCCE8D0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4BD8EDC-C887-306F-F89A-91815FD30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A360047-2C26-59AE-9E4E-893C6EDC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69032B-8931-4031-B05F-AB3FB77C76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1042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C4F4221-0966-DEC7-3F16-57A559ACC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325321-189B-4C3C-BBAD-64B0ACCCE8D0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6B6008F-EEEB-D66E-514E-1AC3479AE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7DF6691-5EDA-92CD-C002-33608E2FD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69032B-8931-4031-B05F-AB3FB77C76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0353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F2E3BD-3DEB-22A8-9C4E-F3B79A258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01EC68D-6F21-2BF8-24F5-AA09AA60B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714DAB1-EC86-D826-1AF5-808614EA0E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3744A0-EA7B-FDC9-6FB0-8DF532258F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325321-189B-4C3C-BBAD-64B0ACCCE8D0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F87FDCB-41CC-9365-7468-23D91DC11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ABED27C-433E-E64A-C897-3B36D86B1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69032B-8931-4031-B05F-AB3FB77C76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106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4269C2-E8BD-AADE-DFE4-F0B956F84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D5B5BFB-3A2E-E773-7F6C-637AFD1C67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3903567-B166-B712-B852-00F6EAD9A3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8A06DED-A6DE-6FCA-4A22-03AA46E610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325321-189B-4C3C-BBAD-64B0ACCCE8D0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93A09EB-B0DD-0B8D-1CFD-095FE63D5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2C158B6-A190-2671-B078-84BF17584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69032B-8931-4031-B05F-AB3FB77C76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514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51014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B188D5-4351-747B-E5CF-1C552C716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004E60E-A91B-EBD6-23D2-1D40CE8354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004116C-D5C5-ABB5-341F-FA7D4B8C48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325321-189B-4C3C-BBAD-64B0ACCCE8D0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4D1FB4-53EE-C279-DD39-61C1902DB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772F98-B97E-3FA4-CBFA-70F9837CF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69032B-8931-4031-B05F-AB3FB77C76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7211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696EB74-FA7C-BD60-7982-67DBAD78C1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3D44A80-29F9-91E1-A5FC-42BCF7181B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408ADC-523A-B56F-111E-92BF16D7F7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325321-189B-4C3C-BBAD-64B0ACCCE8D0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FDF199C-37A6-396B-C520-602961937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E3A6BF2-11DD-D1B9-27A3-8EF1EA182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69032B-8931-4031-B05F-AB3FB77C76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0551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47366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3">
            <a:extLst>
              <a:ext uri="{FF2B5EF4-FFF2-40B4-BE49-F238E27FC236}">
                <a16:creationId xmlns:a16="http://schemas.microsoft.com/office/drawing/2014/main" xmlns="" id="{263A6537-AFE7-4C72-8D5B-8030C89F9B3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E0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30">
            <a:extLst>
              <a:ext uri="{FF2B5EF4-FFF2-40B4-BE49-F238E27FC236}">
                <a16:creationId xmlns:a16="http://schemas.microsoft.com/office/drawing/2014/main" xmlns="" id="{2101B455-4266-474A-B39B-88E442B15A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790" y="-235"/>
            <a:ext cx="12192000" cy="6858000"/>
          </a:xfrm>
          <a:prstGeom prst="rect">
            <a:avLst/>
          </a:prstGeom>
        </p:spPr>
      </p:pic>
      <p:grpSp>
        <p:nvGrpSpPr>
          <p:cNvPr id="9" name="组合 27">
            <a:extLst>
              <a:ext uri="{FF2B5EF4-FFF2-40B4-BE49-F238E27FC236}">
                <a16:creationId xmlns:a16="http://schemas.microsoft.com/office/drawing/2014/main" xmlns="" id="{3F9F0260-B1CE-4F6A-8ADB-23C95E03D353}"/>
              </a:ext>
            </a:extLst>
          </p:cNvPr>
          <p:cNvGrpSpPr/>
          <p:nvPr userDrawn="1"/>
        </p:nvGrpSpPr>
        <p:grpSpPr>
          <a:xfrm>
            <a:off x="215900" y="158963"/>
            <a:ext cx="11760200" cy="6540074"/>
            <a:chOff x="215900" y="158963"/>
            <a:chExt cx="11760200" cy="6540074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C77096DC-3956-441E-870A-084F417394FD}"/>
                </a:ext>
              </a:extLst>
            </p:cNvPr>
            <p:cNvSpPr/>
            <p:nvPr/>
          </p:nvSpPr>
          <p:spPr>
            <a:xfrm>
              <a:off x="215900" y="158963"/>
              <a:ext cx="11760200" cy="6540074"/>
            </a:xfrm>
            <a:custGeom>
              <a:avLst/>
              <a:gdLst>
                <a:gd name="connsiteX0" fmla="*/ 0 w 11760200"/>
                <a:gd name="connsiteY0" fmla="*/ 0 h 6432550"/>
                <a:gd name="connsiteX1" fmla="*/ 11760200 w 11760200"/>
                <a:gd name="connsiteY1" fmla="*/ 0 h 6432550"/>
                <a:gd name="connsiteX2" fmla="*/ 11760200 w 11760200"/>
                <a:gd name="connsiteY2" fmla="*/ 6432550 h 6432550"/>
                <a:gd name="connsiteX3" fmla="*/ 0 w 11760200"/>
                <a:gd name="connsiteY3" fmla="*/ 6432550 h 6432550"/>
                <a:gd name="connsiteX4" fmla="*/ 0 w 11760200"/>
                <a:gd name="connsiteY4" fmla="*/ 0 h 6432550"/>
                <a:gd name="connsiteX0" fmla="*/ 0 w 11760200"/>
                <a:gd name="connsiteY0" fmla="*/ 9525 h 6442075"/>
                <a:gd name="connsiteX1" fmla="*/ 5892800 w 11760200"/>
                <a:gd name="connsiteY1" fmla="*/ 0 h 6442075"/>
                <a:gd name="connsiteX2" fmla="*/ 11760200 w 11760200"/>
                <a:gd name="connsiteY2" fmla="*/ 9525 h 6442075"/>
                <a:gd name="connsiteX3" fmla="*/ 11760200 w 11760200"/>
                <a:gd name="connsiteY3" fmla="*/ 6442075 h 6442075"/>
                <a:gd name="connsiteX4" fmla="*/ 0 w 11760200"/>
                <a:gd name="connsiteY4" fmla="*/ 6442075 h 6442075"/>
                <a:gd name="connsiteX5" fmla="*/ 0 w 11760200"/>
                <a:gd name="connsiteY5" fmla="*/ 9525 h 6442075"/>
                <a:gd name="connsiteX0" fmla="*/ 0 w 11760200"/>
                <a:gd name="connsiteY0" fmla="*/ 9525 h 6442075"/>
                <a:gd name="connsiteX1" fmla="*/ 5892800 w 11760200"/>
                <a:gd name="connsiteY1" fmla="*/ 0 h 6442075"/>
                <a:gd name="connsiteX2" fmla="*/ 11760200 w 11760200"/>
                <a:gd name="connsiteY2" fmla="*/ 9525 h 6442075"/>
                <a:gd name="connsiteX3" fmla="*/ 11760200 w 11760200"/>
                <a:gd name="connsiteY3" fmla="*/ 6442075 h 6442075"/>
                <a:gd name="connsiteX4" fmla="*/ 0 w 11760200"/>
                <a:gd name="connsiteY4" fmla="*/ 6442075 h 6442075"/>
                <a:gd name="connsiteX5" fmla="*/ 0 w 11760200"/>
                <a:gd name="connsiteY5" fmla="*/ 9525 h 6442075"/>
                <a:gd name="connsiteX0" fmla="*/ 0 w 11760200"/>
                <a:gd name="connsiteY0" fmla="*/ 9525 h 6442075"/>
                <a:gd name="connsiteX1" fmla="*/ 5892800 w 11760200"/>
                <a:gd name="connsiteY1" fmla="*/ 0 h 6442075"/>
                <a:gd name="connsiteX2" fmla="*/ 11760200 w 11760200"/>
                <a:gd name="connsiteY2" fmla="*/ 9525 h 6442075"/>
                <a:gd name="connsiteX3" fmla="*/ 11760200 w 11760200"/>
                <a:gd name="connsiteY3" fmla="*/ 6442075 h 6442075"/>
                <a:gd name="connsiteX4" fmla="*/ 0 w 11760200"/>
                <a:gd name="connsiteY4" fmla="*/ 6442075 h 6442075"/>
                <a:gd name="connsiteX5" fmla="*/ 0 w 11760200"/>
                <a:gd name="connsiteY5" fmla="*/ 9525 h 6442075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0 w 11760200"/>
                <a:gd name="connsiteY4" fmla="*/ 6432550 h 6432550"/>
                <a:gd name="connsiteX5" fmla="*/ 0 w 11760200"/>
                <a:gd name="connsiteY5" fmla="*/ 0 h 6432550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5880100 w 11760200"/>
                <a:gd name="connsiteY4" fmla="*/ 6429375 h 6432550"/>
                <a:gd name="connsiteX5" fmla="*/ 0 w 11760200"/>
                <a:gd name="connsiteY5" fmla="*/ 6432550 h 6432550"/>
                <a:gd name="connsiteX6" fmla="*/ 0 w 11760200"/>
                <a:gd name="connsiteY6" fmla="*/ 0 h 6432550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5880100 w 11760200"/>
                <a:gd name="connsiteY4" fmla="*/ 6429375 h 6432550"/>
                <a:gd name="connsiteX5" fmla="*/ 0 w 11760200"/>
                <a:gd name="connsiteY5" fmla="*/ 6432550 h 6432550"/>
                <a:gd name="connsiteX6" fmla="*/ 0 w 11760200"/>
                <a:gd name="connsiteY6" fmla="*/ 0 h 6432550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5892800 w 11760200"/>
                <a:gd name="connsiteY4" fmla="*/ 6353175 h 6432550"/>
                <a:gd name="connsiteX5" fmla="*/ 0 w 11760200"/>
                <a:gd name="connsiteY5" fmla="*/ 6432550 h 6432550"/>
                <a:gd name="connsiteX6" fmla="*/ 0 w 11760200"/>
                <a:gd name="connsiteY6" fmla="*/ 0 h 6432550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5892800 w 11760200"/>
                <a:gd name="connsiteY4" fmla="*/ 6353175 h 6432550"/>
                <a:gd name="connsiteX5" fmla="*/ 0 w 11760200"/>
                <a:gd name="connsiteY5" fmla="*/ 6432550 h 6432550"/>
                <a:gd name="connsiteX6" fmla="*/ 0 w 11760200"/>
                <a:gd name="connsiteY6" fmla="*/ 0 h 6432550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5892800 w 11760200"/>
                <a:gd name="connsiteY4" fmla="*/ 6353175 h 6432550"/>
                <a:gd name="connsiteX5" fmla="*/ 0 w 11760200"/>
                <a:gd name="connsiteY5" fmla="*/ 6432550 h 6432550"/>
                <a:gd name="connsiteX6" fmla="*/ 0 w 11760200"/>
                <a:gd name="connsiteY6" fmla="*/ 0 h 6432550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5892800 w 11760200"/>
                <a:gd name="connsiteY4" fmla="*/ 6353175 h 6432550"/>
                <a:gd name="connsiteX5" fmla="*/ 0 w 11760200"/>
                <a:gd name="connsiteY5" fmla="*/ 6432550 h 6432550"/>
                <a:gd name="connsiteX6" fmla="*/ 0 w 11760200"/>
                <a:gd name="connsiteY6" fmla="*/ 0 h 6432550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5892800 w 11760200"/>
                <a:gd name="connsiteY4" fmla="*/ 6353175 h 6432550"/>
                <a:gd name="connsiteX5" fmla="*/ 0 w 11760200"/>
                <a:gd name="connsiteY5" fmla="*/ 6432550 h 6432550"/>
                <a:gd name="connsiteX6" fmla="*/ 0 w 11760200"/>
                <a:gd name="connsiteY6" fmla="*/ 0 h 6432550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5892800 w 11760200"/>
                <a:gd name="connsiteY4" fmla="*/ 6353175 h 6432550"/>
                <a:gd name="connsiteX5" fmla="*/ 0 w 11760200"/>
                <a:gd name="connsiteY5" fmla="*/ 6432550 h 6432550"/>
                <a:gd name="connsiteX6" fmla="*/ 0 w 11760200"/>
                <a:gd name="connsiteY6" fmla="*/ 0 h 6432550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5892800 w 11760200"/>
                <a:gd name="connsiteY4" fmla="*/ 6353175 h 6432550"/>
                <a:gd name="connsiteX5" fmla="*/ 0 w 11760200"/>
                <a:gd name="connsiteY5" fmla="*/ 6432550 h 6432550"/>
                <a:gd name="connsiteX6" fmla="*/ 0 w 11760200"/>
                <a:gd name="connsiteY6" fmla="*/ 0 h 6432550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5892800 w 11760200"/>
                <a:gd name="connsiteY4" fmla="*/ 6353175 h 6432550"/>
                <a:gd name="connsiteX5" fmla="*/ 0 w 11760200"/>
                <a:gd name="connsiteY5" fmla="*/ 6432550 h 6432550"/>
                <a:gd name="connsiteX6" fmla="*/ 0 w 11760200"/>
                <a:gd name="connsiteY6" fmla="*/ 0 h 6432550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5892800 w 11760200"/>
                <a:gd name="connsiteY4" fmla="*/ 6353175 h 6432550"/>
                <a:gd name="connsiteX5" fmla="*/ 0 w 11760200"/>
                <a:gd name="connsiteY5" fmla="*/ 6432550 h 6432550"/>
                <a:gd name="connsiteX6" fmla="*/ 0 w 11760200"/>
                <a:gd name="connsiteY6" fmla="*/ 0 h 6432550"/>
                <a:gd name="connsiteX0" fmla="*/ 0 w 11760200"/>
                <a:gd name="connsiteY0" fmla="*/ 47800 h 6480350"/>
                <a:gd name="connsiteX1" fmla="*/ 5892800 w 11760200"/>
                <a:gd name="connsiteY1" fmla="*/ 216075 h 6480350"/>
                <a:gd name="connsiteX2" fmla="*/ 11760200 w 11760200"/>
                <a:gd name="connsiteY2" fmla="*/ 47800 h 6480350"/>
                <a:gd name="connsiteX3" fmla="*/ 11760200 w 11760200"/>
                <a:gd name="connsiteY3" fmla="*/ 6480350 h 6480350"/>
                <a:gd name="connsiteX4" fmla="*/ 5892800 w 11760200"/>
                <a:gd name="connsiteY4" fmla="*/ 6400975 h 6480350"/>
                <a:gd name="connsiteX5" fmla="*/ 0 w 11760200"/>
                <a:gd name="connsiteY5" fmla="*/ 6480350 h 6480350"/>
                <a:gd name="connsiteX6" fmla="*/ 0 w 11760200"/>
                <a:gd name="connsiteY6" fmla="*/ 47800 h 6480350"/>
                <a:gd name="connsiteX0" fmla="*/ 0 w 11760200"/>
                <a:gd name="connsiteY0" fmla="*/ 47800 h 6480350"/>
                <a:gd name="connsiteX1" fmla="*/ 5892800 w 11760200"/>
                <a:gd name="connsiteY1" fmla="*/ 216075 h 6480350"/>
                <a:gd name="connsiteX2" fmla="*/ 11760200 w 11760200"/>
                <a:gd name="connsiteY2" fmla="*/ 47800 h 6480350"/>
                <a:gd name="connsiteX3" fmla="*/ 11760200 w 11760200"/>
                <a:gd name="connsiteY3" fmla="*/ 6480350 h 6480350"/>
                <a:gd name="connsiteX4" fmla="*/ 5892800 w 11760200"/>
                <a:gd name="connsiteY4" fmla="*/ 6400975 h 6480350"/>
                <a:gd name="connsiteX5" fmla="*/ 0 w 11760200"/>
                <a:gd name="connsiteY5" fmla="*/ 6480350 h 6480350"/>
                <a:gd name="connsiteX6" fmla="*/ 0 w 11760200"/>
                <a:gd name="connsiteY6" fmla="*/ 47800 h 6480350"/>
                <a:gd name="connsiteX0" fmla="*/ 0 w 11760200"/>
                <a:gd name="connsiteY0" fmla="*/ 91075 h 6523625"/>
                <a:gd name="connsiteX1" fmla="*/ 5892800 w 11760200"/>
                <a:gd name="connsiteY1" fmla="*/ 259350 h 6523625"/>
                <a:gd name="connsiteX2" fmla="*/ 11760200 w 11760200"/>
                <a:gd name="connsiteY2" fmla="*/ 91075 h 6523625"/>
                <a:gd name="connsiteX3" fmla="*/ 11760200 w 11760200"/>
                <a:gd name="connsiteY3" fmla="*/ 6523625 h 6523625"/>
                <a:gd name="connsiteX4" fmla="*/ 5892800 w 11760200"/>
                <a:gd name="connsiteY4" fmla="*/ 6444250 h 6523625"/>
                <a:gd name="connsiteX5" fmla="*/ 0 w 11760200"/>
                <a:gd name="connsiteY5" fmla="*/ 6523625 h 6523625"/>
                <a:gd name="connsiteX6" fmla="*/ 0 w 11760200"/>
                <a:gd name="connsiteY6" fmla="*/ 91075 h 6523625"/>
                <a:gd name="connsiteX0" fmla="*/ 0 w 11760200"/>
                <a:gd name="connsiteY0" fmla="*/ 107524 h 6540074"/>
                <a:gd name="connsiteX1" fmla="*/ 5892800 w 11760200"/>
                <a:gd name="connsiteY1" fmla="*/ 275799 h 6540074"/>
                <a:gd name="connsiteX2" fmla="*/ 11760200 w 11760200"/>
                <a:gd name="connsiteY2" fmla="*/ 107524 h 6540074"/>
                <a:gd name="connsiteX3" fmla="*/ 11760200 w 11760200"/>
                <a:gd name="connsiteY3" fmla="*/ 6540074 h 6540074"/>
                <a:gd name="connsiteX4" fmla="*/ 5892800 w 11760200"/>
                <a:gd name="connsiteY4" fmla="*/ 6460699 h 6540074"/>
                <a:gd name="connsiteX5" fmla="*/ 0 w 11760200"/>
                <a:gd name="connsiteY5" fmla="*/ 6540074 h 6540074"/>
                <a:gd name="connsiteX6" fmla="*/ 0 w 11760200"/>
                <a:gd name="connsiteY6" fmla="*/ 107524 h 6540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0200" h="6540074">
                  <a:moveTo>
                    <a:pt x="0" y="107524"/>
                  </a:moveTo>
                  <a:cubicBezTo>
                    <a:pt x="1964267" y="163616"/>
                    <a:pt x="2937933" y="-262893"/>
                    <a:pt x="5892800" y="275799"/>
                  </a:cubicBezTo>
                  <a:cubicBezTo>
                    <a:pt x="8699500" y="-224793"/>
                    <a:pt x="9804400" y="163616"/>
                    <a:pt x="11760200" y="107524"/>
                  </a:cubicBezTo>
                  <a:lnTo>
                    <a:pt x="11760200" y="6540074"/>
                  </a:lnTo>
                  <a:cubicBezTo>
                    <a:pt x="9804400" y="6513616"/>
                    <a:pt x="8064500" y="5890257"/>
                    <a:pt x="5892800" y="6460699"/>
                  </a:cubicBezTo>
                  <a:cubicBezTo>
                    <a:pt x="3712633" y="5953757"/>
                    <a:pt x="1964267" y="6513616"/>
                    <a:pt x="0" y="6540074"/>
                  </a:cubicBezTo>
                  <a:lnTo>
                    <a:pt x="0" y="10752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1" name="直接连接符 29">
              <a:extLst>
                <a:ext uri="{FF2B5EF4-FFF2-40B4-BE49-F238E27FC236}">
                  <a16:creationId xmlns:a16="http://schemas.microsoft.com/office/drawing/2014/main" xmlns="" id="{559D6B5D-EE5C-4E42-85A6-57810ACC84B1}"/>
                </a:ext>
              </a:extLst>
            </p:cNvPr>
            <p:cNvCxnSpPr/>
            <p:nvPr/>
          </p:nvCxnSpPr>
          <p:spPr>
            <a:xfrm flipH="1">
              <a:off x="6089650" y="423756"/>
              <a:ext cx="12700" cy="6162888"/>
            </a:xfrm>
            <a:prstGeom prst="line">
              <a:avLst/>
            </a:prstGeom>
            <a:ln w="38100">
              <a:solidFill>
                <a:srgbClr val="73C8D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图片 18">
            <a:extLst>
              <a:ext uri="{FF2B5EF4-FFF2-40B4-BE49-F238E27FC236}">
                <a16:creationId xmlns:a16="http://schemas.microsoft.com/office/drawing/2014/main" xmlns="" id="{E49E2A7F-0E0B-4C4A-9283-FE4A2E5B0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91761" y="4915785"/>
            <a:ext cx="1114029" cy="2100943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19405695-C3EB-4AB3-A262-C2C755C500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458"/>
            <a:ext cx="936172" cy="1557128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xmlns="" id="{CE5E2E05-809A-4DEC-8AC1-D14AF99BE1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4375" y="6203813"/>
            <a:ext cx="1034142" cy="878056"/>
          </a:xfrm>
          <a:prstGeom prst="rect">
            <a:avLst/>
          </a:prstGeom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xmlns="" id="{CE5E2E05-809A-4DEC-8AC1-D14AF99BE1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082210" y="6196993"/>
            <a:ext cx="1034142" cy="87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388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3">
            <a:extLst>
              <a:ext uri="{FF2B5EF4-FFF2-40B4-BE49-F238E27FC236}">
                <a16:creationId xmlns:a16="http://schemas.microsoft.com/office/drawing/2014/main" xmlns="" id="{263A6537-AFE7-4C72-8D5B-8030C89F9B3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E0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30">
            <a:extLst>
              <a:ext uri="{FF2B5EF4-FFF2-40B4-BE49-F238E27FC236}">
                <a16:creationId xmlns:a16="http://schemas.microsoft.com/office/drawing/2014/main" xmlns="" id="{2101B455-4266-474A-B39B-88E442B15A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790" y="-235"/>
            <a:ext cx="12192000" cy="6858000"/>
          </a:xfrm>
          <a:prstGeom prst="rect">
            <a:avLst/>
          </a:prstGeom>
        </p:spPr>
      </p:pic>
      <p:grpSp>
        <p:nvGrpSpPr>
          <p:cNvPr id="9" name="组合 27">
            <a:extLst>
              <a:ext uri="{FF2B5EF4-FFF2-40B4-BE49-F238E27FC236}">
                <a16:creationId xmlns:a16="http://schemas.microsoft.com/office/drawing/2014/main" xmlns="" id="{3F9F0260-B1CE-4F6A-8ADB-23C95E03D353}"/>
              </a:ext>
            </a:extLst>
          </p:cNvPr>
          <p:cNvGrpSpPr/>
          <p:nvPr userDrawn="1"/>
        </p:nvGrpSpPr>
        <p:grpSpPr>
          <a:xfrm>
            <a:off x="215900" y="158963"/>
            <a:ext cx="11760200" cy="6540074"/>
            <a:chOff x="215900" y="158963"/>
            <a:chExt cx="11760200" cy="6540074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C77096DC-3956-441E-870A-084F417394FD}"/>
                </a:ext>
              </a:extLst>
            </p:cNvPr>
            <p:cNvSpPr/>
            <p:nvPr/>
          </p:nvSpPr>
          <p:spPr>
            <a:xfrm>
              <a:off x="215900" y="158963"/>
              <a:ext cx="11760200" cy="6540074"/>
            </a:xfrm>
            <a:custGeom>
              <a:avLst/>
              <a:gdLst>
                <a:gd name="connsiteX0" fmla="*/ 0 w 11760200"/>
                <a:gd name="connsiteY0" fmla="*/ 0 h 6432550"/>
                <a:gd name="connsiteX1" fmla="*/ 11760200 w 11760200"/>
                <a:gd name="connsiteY1" fmla="*/ 0 h 6432550"/>
                <a:gd name="connsiteX2" fmla="*/ 11760200 w 11760200"/>
                <a:gd name="connsiteY2" fmla="*/ 6432550 h 6432550"/>
                <a:gd name="connsiteX3" fmla="*/ 0 w 11760200"/>
                <a:gd name="connsiteY3" fmla="*/ 6432550 h 6432550"/>
                <a:gd name="connsiteX4" fmla="*/ 0 w 11760200"/>
                <a:gd name="connsiteY4" fmla="*/ 0 h 6432550"/>
                <a:gd name="connsiteX0" fmla="*/ 0 w 11760200"/>
                <a:gd name="connsiteY0" fmla="*/ 9525 h 6442075"/>
                <a:gd name="connsiteX1" fmla="*/ 5892800 w 11760200"/>
                <a:gd name="connsiteY1" fmla="*/ 0 h 6442075"/>
                <a:gd name="connsiteX2" fmla="*/ 11760200 w 11760200"/>
                <a:gd name="connsiteY2" fmla="*/ 9525 h 6442075"/>
                <a:gd name="connsiteX3" fmla="*/ 11760200 w 11760200"/>
                <a:gd name="connsiteY3" fmla="*/ 6442075 h 6442075"/>
                <a:gd name="connsiteX4" fmla="*/ 0 w 11760200"/>
                <a:gd name="connsiteY4" fmla="*/ 6442075 h 6442075"/>
                <a:gd name="connsiteX5" fmla="*/ 0 w 11760200"/>
                <a:gd name="connsiteY5" fmla="*/ 9525 h 6442075"/>
                <a:gd name="connsiteX0" fmla="*/ 0 w 11760200"/>
                <a:gd name="connsiteY0" fmla="*/ 9525 h 6442075"/>
                <a:gd name="connsiteX1" fmla="*/ 5892800 w 11760200"/>
                <a:gd name="connsiteY1" fmla="*/ 0 h 6442075"/>
                <a:gd name="connsiteX2" fmla="*/ 11760200 w 11760200"/>
                <a:gd name="connsiteY2" fmla="*/ 9525 h 6442075"/>
                <a:gd name="connsiteX3" fmla="*/ 11760200 w 11760200"/>
                <a:gd name="connsiteY3" fmla="*/ 6442075 h 6442075"/>
                <a:gd name="connsiteX4" fmla="*/ 0 w 11760200"/>
                <a:gd name="connsiteY4" fmla="*/ 6442075 h 6442075"/>
                <a:gd name="connsiteX5" fmla="*/ 0 w 11760200"/>
                <a:gd name="connsiteY5" fmla="*/ 9525 h 6442075"/>
                <a:gd name="connsiteX0" fmla="*/ 0 w 11760200"/>
                <a:gd name="connsiteY0" fmla="*/ 9525 h 6442075"/>
                <a:gd name="connsiteX1" fmla="*/ 5892800 w 11760200"/>
                <a:gd name="connsiteY1" fmla="*/ 0 h 6442075"/>
                <a:gd name="connsiteX2" fmla="*/ 11760200 w 11760200"/>
                <a:gd name="connsiteY2" fmla="*/ 9525 h 6442075"/>
                <a:gd name="connsiteX3" fmla="*/ 11760200 w 11760200"/>
                <a:gd name="connsiteY3" fmla="*/ 6442075 h 6442075"/>
                <a:gd name="connsiteX4" fmla="*/ 0 w 11760200"/>
                <a:gd name="connsiteY4" fmla="*/ 6442075 h 6442075"/>
                <a:gd name="connsiteX5" fmla="*/ 0 w 11760200"/>
                <a:gd name="connsiteY5" fmla="*/ 9525 h 6442075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0 w 11760200"/>
                <a:gd name="connsiteY4" fmla="*/ 6432550 h 6432550"/>
                <a:gd name="connsiteX5" fmla="*/ 0 w 11760200"/>
                <a:gd name="connsiteY5" fmla="*/ 0 h 6432550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5880100 w 11760200"/>
                <a:gd name="connsiteY4" fmla="*/ 6429375 h 6432550"/>
                <a:gd name="connsiteX5" fmla="*/ 0 w 11760200"/>
                <a:gd name="connsiteY5" fmla="*/ 6432550 h 6432550"/>
                <a:gd name="connsiteX6" fmla="*/ 0 w 11760200"/>
                <a:gd name="connsiteY6" fmla="*/ 0 h 6432550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5880100 w 11760200"/>
                <a:gd name="connsiteY4" fmla="*/ 6429375 h 6432550"/>
                <a:gd name="connsiteX5" fmla="*/ 0 w 11760200"/>
                <a:gd name="connsiteY5" fmla="*/ 6432550 h 6432550"/>
                <a:gd name="connsiteX6" fmla="*/ 0 w 11760200"/>
                <a:gd name="connsiteY6" fmla="*/ 0 h 6432550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5892800 w 11760200"/>
                <a:gd name="connsiteY4" fmla="*/ 6353175 h 6432550"/>
                <a:gd name="connsiteX5" fmla="*/ 0 w 11760200"/>
                <a:gd name="connsiteY5" fmla="*/ 6432550 h 6432550"/>
                <a:gd name="connsiteX6" fmla="*/ 0 w 11760200"/>
                <a:gd name="connsiteY6" fmla="*/ 0 h 6432550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5892800 w 11760200"/>
                <a:gd name="connsiteY4" fmla="*/ 6353175 h 6432550"/>
                <a:gd name="connsiteX5" fmla="*/ 0 w 11760200"/>
                <a:gd name="connsiteY5" fmla="*/ 6432550 h 6432550"/>
                <a:gd name="connsiteX6" fmla="*/ 0 w 11760200"/>
                <a:gd name="connsiteY6" fmla="*/ 0 h 6432550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5892800 w 11760200"/>
                <a:gd name="connsiteY4" fmla="*/ 6353175 h 6432550"/>
                <a:gd name="connsiteX5" fmla="*/ 0 w 11760200"/>
                <a:gd name="connsiteY5" fmla="*/ 6432550 h 6432550"/>
                <a:gd name="connsiteX6" fmla="*/ 0 w 11760200"/>
                <a:gd name="connsiteY6" fmla="*/ 0 h 6432550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5892800 w 11760200"/>
                <a:gd name="connsiteY4" fmla="*/ 6353175 h 6432550"/>
                <a:gd name="connsiteX5" fmla="*/ 0 w 11760200"/>
                <a:gd name="connsiteY5" fmla="*/ 6432550 h 6432550"/>
                <a:gd name="connsiteX6" fmla="*/ 0 w 11760200"/>
                <a:gd name="connsiteY6" fmla="*/ 0 h 6432550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5892800 w 11760200"/>
                <a:gd name="connsiteY4" fmla="*/ 6353175 h 6432550"/>
                <a:gd name="connsiteX5" fmla="*/ 0 w 11760200"/>
                <a:gd name="connsiteY5" fmla="*/ 6432550 h 6432550"/>
                <a:gd name="connsiteX6" fmla="*/ 0 w 11760200"/>
                <a:gd name="connsiteY6" fmla="*/ 0 h 6432550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5892800 w 11760200"/>
                <a:gd name="connsiteY4" fmla="*/ 6353175 h 6432550"/>
                <a:gd name="connsiteX5" fmla="*/ 0 w 11760200"/>
                <a:gd name="connsiteY5" fmla="*/ 6432550 h 6432550"/>
                <a:gd name="connsiteX6" fmla="*/ 0 w 11760200"/>
                <a:gd name="connsiteY6" fmla="*/ 0 h 6432550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5892800 w 11760200"/>
                <a:gd name="connsiteY4" fmla="*/ 6353175 h 6432550"/>
                <a:gd name="connsiteX5" fmla="*/ 0 w 11760200"/>
                <a:gd name="connsiteY5" fmla="*/ 6432550 h 6432550"/>
                <a:gd name="connsiteX6" fmla="*/ 0 w 11760200"/>
                <a:gd name="connsiteY6" fmla="*/ 0 h 6432550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5892800 w 11760200"/>
                <a:gd name="connsiteY4" fmla="*/ 6353175 h 6432550"/>
                <a:gd name="connsiteX5" fmla="*/ 0 w 11760200"/>
                <a:gd name="connsiteY5" fmla="*/ 6432550 h 6432550"/>
                <a:gd name="connsiteX6" fmla="*/ 0 w 11760200"/>
                <a:gd name="connsiteY6" fmla="*/ 0 h 6432550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5892800 w 11760200"/>
                <a:gd name="connsiteY4" fmla="*/ 6353175 h 6432550"/>
                <a:gd name="connsiteX5" fmla="*/ 0 w 11760200"/>
                <a:gd name="connsiteY5" fmla="*/ 6432550 h 6432550"/>
                <a:gd name="connsiteX6" fmla="*/ 0 w 11760200"/>
                <a:gd name="connsiteY6" fmla="*/ 0 h 6432550"/>
                <a:gd name="connsiteX0" fmla="*/ 0 w 11760200"/>
                <a:gd name="connsiteY0" fmla="*/ 47800 h 6480350"/>
                <a:gd name="connsiteX1" fmla="*/ 5892800 w 11760200"/>
                <a:gd name="connsiteY1" fmla="*/ 216075 h 6480350"/>
                <a:gd name="connsiteX2" fmla="*/ 11760200 w 11760200"/>
                <a:gd name="connsiteY2" fmla="*/ 47800 h 6480350"/>
                <a:gd name="connsiteX3" fmla="*/ 11760200 w 11760200"/>
                <a:gd name="connsiteY3" fmla="*/ 6480350 h 6480350"/>
                <a:gd name="connsiteX4" fmla="*/ 5892800 w 11760200"/>
                <a:gd name="connsiteY4" fmla="*/ 6400975 h 6480350"/>
                <a:gd name="connsiteX5" fmla="*/ 0 w 11760200"/>
                <a:gd name="connsiteY5" fmla="*/ 6480350 h 6480350"/>
                <a:gd name="connsiteX6" fmla="*/ 0 w 11760200"/>
                <a:gd name="connsiteY6" fmla="*/ 47800 h 6480350"/>
                <a:gd name="connsiteX0" fmla="*/ 0 w 11760200"/>
                <a:gd name="connsiteY0" fmla="*/ 47800 h 6480350"/>
                <a:gd name="connsiteX1" fmla="*/ 5892800 w 11760200"/>
                <a:gd name="connsiteY1" fmla="*/ 216075 h 6480350"/>
                <a:gd name="connsiteX2" fmla="*/ 11760200 w 11760200"/>
                <a:gd name="connsiteY2" fmla="*/ 47800 h 6480350"/>
                <a:gd name="connsiteX3" fmla="*/ 11760200 w 11760200"/>
                <a:gd name="connsiteY3" fmla="*/ 6480350 h 6480350"/>
                <a:gd name="connsiteX4" fmla="*/ 5892800 w 11760200"/>
                <a:gd name="connsiteY4" fmla="*/ 6400975 h 6480350"/>
                <a:gd name="connsiteX5" fmla="*/ 0 w 11760200"/>
                <a:gd name="connsiteY5" fmla="*/ 6480350 h 6480350"/>
                <a:gd name="connsiteX6" fmla="*/ 0 w 11760200"/>
                <a:gd name="connsiteY6" fmla="*/ 47800 h 6480350"/>
                <a:gd name="connsiteX0" fmla="*/ 0 w 11760200"/>
                <a:gd name="connsiteY0" fmla="*/ 91075 h 6523625"/>
                <a:gd name="connsiteX1" fmla="*/ 5892800 w 11760200"/>
                <a:gd name="connsiteY1" fmla="*/ 259350 h 6523625"/>
                <a:gd name="connsiteX2" fmla="*/ 11760200 w 11760200"/>
                <a:gd name="connsiteY2" fmla="*/ 91075 h 6523625"/>
                <a:gd name="connsiteX3" fmla="*/ 11760200 w 11760200"/>
                <a:gd name="connsiteY3" fmla="*/ 6523625 h 6523625"/>
                <a:gd name="connsiteX4" fmla="*/ 5892800 w 11760200"/>
                <a:gd name="connsiteY4" fmla="*/ 6444250 h 6523625"/>
                <a:gd name="connsiteX5" fmla="*/ 0 w 11760200"/>
                <a:gd name="connsiteY5" fmla="*/ 6523625 h 6523625"/>
                <a:gd name="connsiteX6" fmla="*/ 0 w 11760200"/>
                <a:gd name="connsiteY6" fmla="*/ 91075 h 6523625"/>
                <a:gd name="connsiteX0" fmla="*/ 0 w 11760200"/>
                <a:gd name="connsiteY0" fmla="*/ 107524 h 6540074"/>
                <a:gd name="connsiteX1" fmla="*/ 5892800 w 11760200"/>
                <a:gd name="connsiteY1" fmla="*/ 275799 h 6540074"/>
                <a:gd name="connsiteX2" fmla="*/ 11760200 w 11760200"/>
                <a:gd name="connsiteY2" fmla="*/ 107524 h 6540074"/>
                <a:gd name="connsiteX3" fmla="*/ 11760200 w 11760200"/>
                <a:gd name="connsiteY3" fmla="*/ 6540074 h 6540074"/>
                <a:gd name="connsiteX4" fmla="*/ 5892800 w 11760200"/>
                <a:gd name="connsiteY4" fmla="*/ 6460699 h 6540074"/>
                <a:gd name="connsiteX5" fmla="*/ 0 w 11760200"/>
                <a:gd name="connsiteY5" fmla="*/ 6540074 h 6540074"/>
                <a:gd name="connsiteX6" fmla="*/ 0 w 11760200"/>
                <a:gd name="connsiteY6" fmla="*/ 107524 h 6540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0200" h="6540074">
                  <a:moveTo>
                    <a:pt x="0" y="107524"/>
                  </a:moveTo>
                  <a:cubicBezTo>
                    <a:pt x="1964267" y="163616"/>
                    <a:pt x="2937933" y="-262893"/>
                    <a:pt x="5892800" y="275799"/>
                  </a:cubicBezTo>
                  <a:cubicBezTo>
                    <a:pt x="8699500" y="-224793"/>
                    <a:pt x="9804400" y="163616"/>
                    <a:pt x="11760200" y="107524"/>
                  </a:cubicBezTo>
                  <a:lnTo>
                    <a:pt x="11760200" y="6540074"/>
                  </a:lnTo>
                  <a:cubicBezTo>
                    <a:pt x="9804400" y="6513616"/>
                    <a:pt x="8064500" y="5890257"/>
                    <a:pt x="5892800" y="6460699"/>
                  </a:cubicBezTo>
                  <a:cubicBezTo>
                    <a:pt x="3712633" y="5953757"/>
                    <a:pt x="1964267" y="6513616"/>
                    <a:pt x="0" y="6540074"/>
                  </a:cubicBezTo>
                  <a:lnTo>
                    <a:pt x="0" y="10752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1" name="直接连接符 29">
              <a:extLst>
                <a:ext uri="{FF2B5EF4-FFF2-40B4-BE49-F238E27FC236}">
                  <a16:creationId xmlns:a16="http://schemas.microsoft.com/office/drawing/2014/main" xmlns="" id="{559D6B5D-EE5C-4E42-85A6-57810ACC84B1}"/>
                </a:ext>
              </a:extLst>
            </p:cNvPr>
            <p:cNvCxnSpPr/>
            <p:nvPr/>
          </p:nvCxnSpPr>
          <p:spPr>
            <a:xfrm flipH="1">
              <a:off x="6089650" y="423756"/>
              <a:ext cx="12700" cy="6162888"/>
            </a:xfrm>
            <a:prstGeom prst="line">
              <a:avLst/>
            </a:prstGeom>
            <a:ln w="38100">
              <a:solidFill>
                <a:srgbClr val="73C8D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图片 18">
            <a:extLst>
              <a:ext uri="{FF2B5EF4-FFF2-40B4-BE49-F238E27FC236}">
                <a16:creationId xmlns:a16="http://schemas.microsoft.com/office/drawing/2014/main" xmlns="" id="{E49E2A7F-0E0B-4C4A-9283-FE4A2E5B0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91761" y="4915785"/>
            <a:ext cx="1114029" cy="2100943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19405695-C3EB-4AB3-A262-C2C755C500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458"/>
            <a:ext cx="936172" cy="1557128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xmlns="" id="{CE5E2E05-809A-4DEC-8AC1-D14AF99BE1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4375" y="6203813"/>
            <a:ext cx="1034142" cy="878056"/>
          </a:xfrm>
          <a:prstGeom prst="rect">
            <a:avLst/>
          </a:prstGeom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xmlns="" id="{CE5E2E05-809A-4DEC-8AC1-D14AF99BE1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082210" y="6196993"/>
            <a:ext cx="1034142" cy="878056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5950440" y="423756"/>
            <a:ext cx="190107" cy="60122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55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60FA4D-B017-4A25-8D39-C4CB2717917E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9E0430-1D17-4777-A7FD-0718159E1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6036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60FA4D-B017-4A25-8D39-C4CB2717917E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9E0430-1D17-4777-A7FD-0718159E1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3499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60FA4D-B017-4A25-8D39-C4CB2717917E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9E0430-1D17-4777-A7FD-0718159E1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3084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60FA4D-B017-4A25-8D39-C4CB2717917E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9E0430-1D17-4777-A7FD-0718159E1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8392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60FA4D-B017-4A25-8D39-C4CB2717917E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9E0430-1D17-4777-A7FD-0718159E1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376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53294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60FA4D-B017-4A25-8D39-C4CB2717917E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9E0430-1D17-4777-A7FD-0718159E1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9384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60FA4D-B017-4A25-8D39-C4CB2717917E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9E0430-1D17-4777-A7FD-0718159E1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9886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60FA4D-B017-4A25-8D39-C4CB2717917E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9E0430-1D17-4777-A7FD-0718159E1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93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0255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6285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2026/2/5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9616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rgbClr val="E7F4F5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6443B11E-E954-4E97-BB4A-21CF3B067AAF}"/>
              </a:ext>
            </a:extLst>
          </p:cNvPr>
          <p:cNvSpPr/>
          <p:nvPr userDrawn="1"/>
        </p:nvSpPr>
        <p:spPr>
          <a:xfrm>
            <a:off x="156928" y="170507"/>
            <a:ext cx="11769505" cy="6450101"/>
          </a:xfrm>
          <a:custGeom>
            <a:avLst/>
            <a:gdLst>
              <a:gd name="connsiteX0" fmla="*/ 0 w 11769505"/>
              <a:gd name="connsiteY0" fmla="*/ 728538 h 6450101"/>
              <a:gd name="connsiteX1" fmla="*/ 736093 w 11769505"/>
              <a:gd name="connsiteY1" fmla="*/ 0 h 6450101"/>
              <a:gd name="connsiteX2" fmla="*/ 1322247 w 11769505"/>
              <a:gd name="connsiteY2" fmla="*/ 0 h 6450101"/>
              <a:gd name="connsiteX3" fmla="*/ 2217322 w 11769505"/>
              <a:gd name="connsiteY3" fmla="*/ 0 h 6450101"/>
              <a:gd name="connsiteX4" fmla="*/ 3009423 w 11769505"/>
              <a:gd name="connsiteY4" fmla="*/ 0 h 6450101"/>
              <a:gd name="connsiteX5" fmla="*/ 4007471 w 11769505"/>
              <a:gd name="connsiteY5" fmla="*/ 0 h 6450101"/>
              <a:gd name="connsiteX6" fmla="*/ 4490654 w 11769505"/>
              <a:gd name="connsiteY6" fmla="*/ 0 h 6450101"/>
              <a:gd name="connsiteX7" fmla="*/ 4973835 w 11769505"/>
              <a:gd name="connsiteY7" fmla="*/ 0 h 6450101"/>
              <a:gd name="connsiteX8" fmla="*/ 5971883 w 11769505"/>
              <a:gd name="connsiteY8" fmla="*/ 0 h 6450101"/>
              <a:gd name="connsiteX9" fmla="*/ 6558038 w 11769505"/>
              <a:gd name="connsiteY9" fmla="*/ 0 h 6450101"/>
              <a:gd name="connsiteX10" fmla="*/ 7556086 w 11769505"/>
              <a:gd name="connsiteY10" fmla="*/ 0 h 6450101"/>
              <a:gd name="connsiteX11" fmla="*/ 8348187 w 11769505"/>
              <a:gd name="connsiteY11" fmla="*/ 0 h 6450101"/>
              <a:gd name="connsiteX12" fmla="*/ 9243262 w 11769505"/>
              <a:gd name="connsiteY12" fmla="*/ 0 h 6450101"/>
              <a:gd name="connsiteX13" fmla="*/ 10035363 w 11769505"/>
              <a:gd name="connsiteY13" fmla="*/ 0 h 6450101"/>
              <a:gd name="connsiteX14" fmla="*/ 11033411 w 11769505"/>
              <a:gd name="connsiteY14" fmla="*/ 0 h 6450101"/>
              <a:gd name="connsiteX15" fmla="*/ 11769505 w 11769505"/>
              <a:gd name="connsiteY15" fmla="*/ 728538 h 6450101"/>
              <a:gd name="connsiteX16" fmla="*/ 11769505 w 11769505"/>
              <a:gd name="connsiteY16" fmla="*/ 1491757 h 6450101"/>
              <a:gd name="connsiteX17" fmla="*/ 11769505 w 11769505"/>
              <a:gd name="connsiteY17" fmla="*/ 2155117 h 6450101"/>
              <a:gd name="connsiteX18" fmla="*/ 11769505 w 11769505"/>
              <a:gd name="connsiteY18" fmla="*/ 2968266 h 6450101"/>
              <a:gd name="connsiteX19" fmla="*/ 11769505 w 11769505"/>
              <a:gd name="connsiteY19" fmla="*/ 3731485 h 6450101"/>
              <a:gd name="connsiteX20" fmla="*/ 11769505 w 11769505"/>
              <a:gd name="connsiteY20" fmla="*/ 4544634 h 6450101"/>
              <a:gd name="connsiteX21" fmla="*/ 11769505 w 11769505"/>
              <a:gd name="connsiteY21" fmla="*/ 5108134 h 6450101"/>
              <a:gd name="connsiteX22" fmla="*/ 11769505 w 11769505"/>
              <a:gd name="connsiteY22" fmla="*/ 5721562 h 6450101"/>
              <a:gd name="connsiteX23" fmla="*/ 11033411 w 11769505"/>
              <a:gd name="connsiteY23" fmla="*/ 6450101 h 6450101"/>
              <a:gd name="connsiteX24" fmla="*/ 10447257 w 11769505"/>
              <a:gd name="connsiteY24" fmla="*/ 6450101 h 6450101"/>
              <a:gd name="connsiteX25" fmla="*/ 9964074 w 11769505"/>
              <a:gd name="connsiteY25" fmla="*/ 6450101 h 6450101"/>
              <a:gd name="connsiteX26" fmla="*/ 9274946 w 11769505"/>
              <a:gd name="connsiteY26" fmla="*/ 6450101 h 6450101"/>
              <a:gd name="connsiteX27" fmla="*/ 8585818 w 11769505"/>
              <a:gd name="connsiteY27" fmla="*/ 6450101 h 6450101"/>
              <a:gd name="connsiteX28" fmla="*/ 7999663 w 11769505"/>
              <a:gd name="connsiteY28" fmla="*/ 6450101 h 6450101"/>
              <a:gd name="connsiteX29" fmla="*/ 7310534 w 11769505"/>
              <a:gd name="connsiteY29" fmla="*/ 6450101 h 6450101"/>
              <a:gd name="connsiteX30" fmla="*/ 6621406 w 11769505"/>
              <a:gd name="connsiteY30" fmla="*/ 6450101 h 6450101"/>
              <a:gd name="connsiteX31" fmla="*/ 5726331 w 11769505"/>
              <a:gd name="connsiteY31" fmla="*/ 6450101 h 6450101"/>
              <a:gd name="connsiteX32" fmla="*/ 5037203 w 11769505"/>
              <a:gd name="connsiteY32" fmla="*/ 6450101 h 6450101"/>
              <a:gd name="connsiteX33" fmla="*/ 4245102 w 11769505"/>
              <a:gd name="connsiteY33" fmla="*/ 6450101 h 6450101"/>
              <a:gd name="connsiteX34" fmla="*/ 3453001 w 11769505"/>
              <a:gd name="connsiteY34" fmla="*/ 6450101 h 6450101"/>
              <a:gd name="connsiteX35" fmla="*/ 2557926 w 11769505"/>
              <a:gd name="connsiteY35" fmla="*/ 6450101 h 6450101"/>
              <a:gd name="connsiteX36" fmla="*/ 2074745 w 11769505"/>
              <a:gd name="connsiteY36" fmla="*/ 6450101 h 6450101"/>
              <a:gd name="connsiteX37" fmla="*/ 1591562 w 11769505"/>
              <a:gd name="connsiteY37" fmla="*/ 6450101 h 6450101"/>
              <a:gd name="connsiteX38" fmla="*/ 736093 w 11769505"/>
              <a:gd name="connsiteY38" fmla="*/ 6450101 h 6450101"/>
              <a:gd name="connsiteX39" fmla="*/ 0 w 11769505"/>
              <a:gd name="connsiteY39" fmla="*/ 5721562 h 6450101"/>
              <a:gd name="connsiteX40" fmla="*/ 0 w 11769505"/>
              <a:gd name="connsiteY40" fmla="*/ 5058203 h 6450101"/>
              <a:gd name="connsiteX41" fmla="*/ 0 w 11769505"/>
              <a:gd name="connsiteY41" fmla="*/ 4344913 h 6450101"/>
              <a:gd name="connsiteX42" fmla="*/ 0 w 11769505"/>
              <a:gd name="connsiteY42" fmla="*/ 3581694 h 6450101"/>
              <a:gd name="connsiteX43" fmla="*/ 0 w 11769505"/>
              <a:gd name="connsiteY43" fmla="*/ 2868406 h 6450101"/>
              <a:gd name="connsiteX44" fmla="*/ 0 w 11769505"/>
              <a:gd name="connsiteY44" fmla="*/ 2055256 h 6450101"/>
              <a:gd name="connsiteX45" fmla="*/ 0 w 11769505"/>
              <a:gd name="connsiteY45" fmla="*/ 1341966 h 6450101"/>
              <a:gd name="connsiteX46" fmla="*/ 0 w 11769505"/>
              <a:gd name="connsiteY46" fmla="*/ 728538 h 6450101"/>
              <a:gd name="connsiteX0" fmla="*/ 0 w 11769505"/>
              <a:gd name="connsiteY0" fmla="*/ 728538 h 6450101"/>
              <a:gd name="connsiteX1" fmla="*/ 736093 w 11769505"/>
              <a:gd name="connsiteY1" fmla="*/ 0 h 6450101"/>
              <a:gd name="connsiteX2" fmla="*/ 1528194 w 11769505"/>
              <a:gd name="connsiteY2" fmla="*/ 0 h 6450101"/>
              <a:gd name="connsiteX3" fmla="*/ 2423269 w 11769505"/>
              <a:gd name="connsiteY3" fmla="*/ 0 h 6450101"/>
              <a:gd name="connsiteX4" fmla="*/ 3215370 w 11769505"/>
              <a:gd name="connsiteY4" fmla="*/ 0 h 6450101"/>
              <a:gd name="connsiteX5" fmla="*/ 4110445 w 11769505"/>
              <a:gd name="connsiteY5" fmla="*/ 0 h 6450101"/>
              <a:gd name="connsiteX6" fmla="*/ 5108493 w 11769505"/>
              <a:gd name="connsiteY6" fmla="*/ 0 h 6450101"/>
              <a:gd name="connsiteX7" fmla="*/ 5797621 w 11769505"/>
              <a:gd name="connsiteY7" fmla="*/ 0 h 6450101"/>
              <a:gd name="connsiteX8" fmla="*/ 6486749 w 11769505"/>
              <a:gd name="connsiteY8" fmla="*/ 0 h 6450101"/>
              <a:gd name="connsiteX9" fmla="*/ 6866957 w 11769505"/>
              <a:gd name="connsiteY9" fmla="*/ 0 h 6450101"/>
              <a:gd name="connsiteX10" fmla="*/ 7278850 w 11769505"/>
              <a:gd name="connsiteY10" fmla="*/ 0 h 6450101"/>
              <a:gd name="connsiteX11" fmla="*/ 8276898 w 11769505"/>
              <a:gd name="connsiteY11" fmla="*/ 0 h 6450101"/>
              <a:gd name="connsiteX12" fmla="*/ 9171973 w 11769505"/>
              <a:gd name="connsiteY12" fmla="*/ 0 h 6450101"/>
              <a:gd name="connsiteX13" fmla="*/ 10170021 w 11769505"/>
              <a:gd name="connsiteY13" fmla="*/ 0 h 6450101"/>
              <a:gd name="connsiteX14" fmla="*/ 11033411 w 11769505"/>
              <a:gd name="connsiteY14" fmla="*/ 0 h 6450101"/>
              <a:gd name="connsiteX15" fmla="*/ 11769505 w 11769505"/>
              <a:gd name="connsiteY15" fmla="*/ 728538 h 6450101"/>
              <a:gd name="connsiteX16" fmla="*/ 11769505 w 11769505"/>
              <a:gd name="connsiteY16" fmla="*/ 1391897 h 6450101"/>
              <a:gd name="connsiteX17" fmla="*/ 11769505 w 11769505"/>
              <a:gd name="connsiteY17" fmla="*/ 2155117 h 6450101"/>
              <a:gd name="connsiteX18" fmla="*/ 11769505 w 11769505"/>
              <a:gd name="connsiteY18" fmla="*/ 2768545 h 6450101"/>
              <a:gd name="connsiteX19" fmla="*/ 11769505 w 11769505"/>
              <a:gd name="connsiteY19" fmla="*/ 3481834 h 6450101"/>
              <a:gd name="connsiteX20" fmla="*/ 11769505 w 11769505"/>
              <a:gd name="connsiteY20" fmla="*/ 4045332 h 6450101"/>
              <a:gd name="connsiteX21" fmla="*/ 11769505 w 11769505"/>
              <a:gd name="connsiteY21" fmla="*/ 4658761 h 6450101"/>
              <a:gd name="connsiteX22" fmla="*/ 11769505 w 11769505"/>
              <a:gd name="connsiteY22" fmla="*/ 5721562 h 6450101"/>
              <a:gd name="connsiteX23" fmla="*/ 11033411 w 11769505"/>
              <a:gd name="connsiteY23" fmla="*/ 6450101 h 6450101"/>
              <a:gd name="connsiteX24" fmla="*/ 10550230 w 11769505"/>
              <a:gd name="connsiteY24" fmla="*/ 6450101 h 6450101"/>
              <a:gd name="connsiteX25" fmla="*/ 9861101 w 11769505"/>
              <a:gd name="connsiteY25" fmla="*/ 6450101 h 6450101"/>
              <a:gd name="connsiteX26" fmla="*/ 9377919 w 11769505"/>
              <a:gd name="connsiteY26" fmla="*/ 6450101 h 6450101"/>
              <a:gd name="connsiteX27" fmla="*/ 8482845 w 11769505"/>
              <a:gd name="connsiteY27" fmla="*/ 6450101 h 6450101"/>
              <a:gd name="connsiteX28" fmla="*/ 7690743 w 11769505"/>
              <a:gd name="connsiteY28" fmla="*/ 6450101 h 6450101"/>
              <a:gd name="connsiteX29" fmla="*/ 7207562 w 11769505"/>
              <a:gd name="connsiteY29" fmla="*/ 6450101 h 6450101"/>
              <a:gd name="connsiteX30" fmla="*/ 6415459 w 11769505"/>
              <a:gd name="connsiteY30" fmla="*/ 6450101 h 6450101"/>
              <a:gd name="connsiteX31" fmla="*/ 5726331 w 11769505"/>
              <a:gd name="connsiteY31" fmla="*/ 6450101 h 6450101"/>
              <a:gd name="connsiteX32" fmla="*/ 4831257 w 11769505"/>
              <a:gd name="connsiteY32" fmla="*/ 6450101 h 6450101"/>
              <a:gd name="connsiteX33" fmla="*/ 4245102 w 11769505"/>
              <a:gd name="connsiteY33" fmla="*/ 6450101 h 6450101"/>
              <a:gd name="connsiteX34" fmla="*/ 3247054 w 11769505"/>
              <a:gd name="connsiteY34" fmla="*/ 6450101 h 6450101"/>
              <a:gd name="connsiteX35" fmla="*/ 2454953 w 11769505"/>
              <a:gd name="connsiteY35" fmla="*/ 6450101 h 6450101"/>
              <a:gd name="connsiteX36" fmla="*/ 1662851 w 11769505"/>
              <a:gd name="connsiteY36" fmla="*/ 6450101 h 6450101"/>
              <a:gd name="connsiteX37" fmla="*/ 736093 w 11769505"/>
              <a:gd name="connsiteY37" fmla="*/ 6450101 h 6450101"/>
              <a:gd name="connsiteX38" fmla="*/ 0 w 11769505"/>
              <a:gd name="connsiteY38" fmla="*/ 5721562 h 6450101"/>
              <a:gd name="connsiteX39" fmla="*/ 0 w 11769505"/>
              <a:gd name="connsiteY39" fmla="*/ 4908413 h 6450101"/>
              <a:gd name="connsiteX40" fmla="*/ 0 w 11769505"/>
              <a:gd name="connsiteY40" fmla="*/ 4294983 h 6450101"/>
              <a:gd name="connsiteX41" fmla="*/ 0 w 11769505"/>
              <a:gd name="connsiteY41" fmla="*/ 3681555 h 6450101"/>
              <a:gd name="connsiteX42" fmla="*/ 0 w 11769505"/>
              <a:gd name="connsiteY42" fmla="*/ 3018196 h 6450101"/>
              <a:gd name="connsiteX43" fmla="*/ 0 w 11769505"/>
              <a:gd name="connsiteY43" fmla="*/ 2354838 h 6450101"/>
              <a:gd name="connsiteX44" fmla="*/ 0 w 11769505"/>
              <a:gd name="connsiteY44" fmla="*/ 1691478 h 6450101"/>
              <a:gd name="connsiteX45" fmla="*/ 0 w 11769505"/>
              <a:gd name="connsiteY45" fmla="*/ 728538 h 6450101"/>
              <a:gd name="connsiteX0" fmla="*/ 0 w 11769505"/>
              <a:gd name="connsiteY0" fmla="*/ 728538 h 6450101"/>
              <a:gd name="connsiteX1" fmla="*/ 736093 w 11769505"/>
              <a:gd name="connsiteY1" fmla="*/ 0 h 6450101"/>
              <a:gd name="connsiteX2" fmla="*/ 1322247 w 11769505"/>
              <a:gd name="connsiteY2" fmla="*/ 0 h 6450101"/>
              <a:gd name="connsiteX3" fmla="*/ 2217322 w 11769505"/>
              <a:gd name="connsiteY3" fmla="*/ 0 h 6450101"/>
              <a:gd name="connsiteX4" fmla="*/ 3009423 w 11769505"/>
              <a:gd name="connsiteY4" fmla="*/ 0 h 6450101"/>
              <a:gd name="connsiteX5" fmla="*/ 4007471 w 11769505"/>
              <a:gd name="connsiteY5" fmla="*/ 0 h 6450101"/>
              <a:gd name="connsiteX6" fmla="*/ 4490654 w 11769505"/>
              <a:gd name="connsiteY6" fmla="*/ 0 h 6450101"/>
              <a:gd name="connsiteX7" fmla="*/ 4973835 w 11769505"/>
              <a:gd name="connsiteY7" fmla="*/ 0 h 6450101"/>
              <a:gd name="connsiteX8" fmla="*/ 5971883 w 11769505"/>
              <a:gd name="connsiteY8" fmla="*/ 0 h 6450101"/>
              <a:gd name="connsiteX9" fmla="*/ 6558038 w 11769505"/>
              <a:gd name="connsiteY9" fmla="*/ 0 h 6450101"/>
              <a:gd name="connsiteX10" fmla="*/ 7556086 w 11769505"/>
              <a:gd name="connsiteY10" fmla="*/ 0 h 6450101"/>
              <a:gd name="connsiteX11" fmla="*/ 8348187 w 11769505"/>
              <a:gd name="connsiteY11" fmla="*/ 0 h 6450101"/>
              <a:gd name="connsiteX12" fmla="*/ 9243262 w 11769505"/>
              <a:gd name="connsiteY12" fmla="*/ 0 h 6450101"/>
              <a:gd name="connsiteX13" fmla="*/ 10035363 w 11769505"/>
              <a:gd name="connsiteY13" fmla="*/ 0 h 6450101"/>
              <a:gd name="connsiteX14" fmla="*/ 11033411 w 11769505"/>
              <a:gd name="connsiteY14" fmla="*/ 0 h 6450101"/>
              <a:gd name="connsiteX15" fmla="*/ 11769505 w 11769505"/>
              <a:gd name="connsiteY15" fmla="*/ 728538 h 6450101"/>
              <a:gd name="connsiteX16" fmla="*/ 11769505 w 11769505"/>
              <a:gd name="connsiteY16" fmla="*/ 1491757 h 6450101"/>
              <a:gd name="connsiteX17" fmla="*/ 11769505 w 11769505"/>
              <a:gd name="connsiteY17" fmla="*/ 2155117 h 6450101"/>
              <a:gd name="connsiteX18" fmla="*/ 11769505 w 11769505"/>
              <a:gd name="connsiteY18" fmla="*/ 2968266 h 6450101"/>
              <a:gd name="connsiteX19" fmla="*/ 11769505 w 11769505"/>
              <a:gd name="connsiteY19" fmla="*/ 3731485 h 6450101"/>
              <a:gd name="connsiteX20" fmla="*/ 11769505 w 11769505"/>
              <a:gd name="connsiteY20" fmla="*/ 4544634 h 6450101"/>
              <a:gd name="connsiteX21" fmla="*/ 11769505 w 11769505"/>
              <a:gd name="connsiteY21" fmla="*/ 5108134 h 6450101"/>
              <a:gd name="connsiteX22" fmla="*/ 11769505 w 11769505"/>
              <a:gd name="connsiteY22" fmla="*/ 5721562 h 6450101"/>
              <a:gd name="connsiteX23" fmla="*/ 11033411 w 11769505"/>
              <a:gd name="connsiteY23" fmla="*/ 6450101 h 6450101"/>
              <a:gd name="connsiteX24" fmla="*/ 10447257 w 11769505"/>
              <a:gd name="connsiteY24" fmla="*/ 6450101 h 6450101"/>
              <a:gd name="connsiteX25" fmla="*/ 9964074 w 11769505"/>
              <a:gd name="connsiteY25" fmla="*/ 6450101 h 6450101"/>
              <a:gd name="connsiteX26" fmla="*/ 9274946 w 11769505"/>
              <a:gd name="connsiteY26" fmla="*/ 6450101 h 6450101"/>
              <a:gd name="connsiteX27" fmla="*/ 8585818 w 11769505"/>
              <a:gd name="connsiteY27" fmla="*/ 6450101 h 6450101"/>
              <a:gd name="connsiteX28" fmla="*/ 7999663 w 11769505"/>
              <a:gd name="connsiteY28" fmla="*/ 6450101 h 6450101"/>
              <a:gd name="connsiteX29" fmla="*/ 7310534 w 11769505"/>
              <a:gd name="connsiteY29" fmla="*/ 6450101 h 6450101"/>
              <a:gd name="connsiteX30" fmla="*/ 6621406 w 11769505"/>
              <a:gd name="connsiteY30" fmla="*/ 6450101 h 6450101"/>
              <a:gd name="connsiteX31" fmla="*/ 5726331 w 11769505"/>
              <a:gd name="connsiteY31" fmla="*/ 6450101 h 6450101"/>
              <a:gd name="connsiteX32" fmla="*/ 5037203 w 11769505"/>
              <a:gd name="connsiteY32" fmla="*/ 6450101 h 6450101"/>
              <a:gd name="connsiteX33" fmla="*/ 4245102 w 11769505"/>
              <a:gd name="connsiteY33" fmla="*/ 6450101 h 6450101"/>
              <a:gd name="connsiteX34" fmla="*/ 3453001 w 11769505"/>
              <a:gd name="connsiteY34" fmla="*/ 6450101 h 6450101"/>
              <a:gd name="connsiteX35" fmla="*/ 2557926 w 11769505"/>
              <a:gd name="connsiteY35" fmla="*/ 6450101 h 6450101"/>
              <a:gd name="connsiteX36" fmla="*/ 2074745 w 11769505"/>
              <a:gd name="connsiteY36" fmla="*/ 6450101 h 6450101"/>
              <a:gd name="connsiteX37" fmla="*/ 1591562 w 11769505"/>
              <a:gd name="connsiteY37" fmla="*/ 6450101 h 6450101"/>
              <a:gd name="connsiteX38" fmla="*/ 736093 w 11769505"/>
              <a:gd name="connsiteY38" fmla="*/ 6450101 h 6450101"/>
              <a:gd name="connsiteX39" fmla="*/ 0 w 11769505"/>
              <a:gd name="connsiteY39" fmla="*/ 5721562 h 6450101"/>
              <a:gd name="connsiteX40" fmla="*/ 0 w 11769505"/>
              <a:gd name="connsiteY40" fmla="*/ 5058203 h 6450101"/>
              <a:gd name="connsiteX41" fmla="*/ 0 w 11769505"/>
              <a:gd name="connsiteY41" fmla="*/ 4344913 h 6450101"/>
              <a:gd name="connsiteX42" fmla="*/ 0 w 11769505"/>
              <a:gd name="connsiteY42" fmla="*/ 3581694 h 6450101"/>
              <a:gd name="connsiteX43" fmla="*/ 0 w 11769505"/>
              <a:gd name="connsiteY43" fmla="*/ 2868406 h 6450101"/>
              <a:gd name="connsiteX44" fmla="*/ 0 w 11769505"/>
              <a:gd name="connsiteY44" fmla="*/ 2055256 h 6450101"/>
              <a:gd name="connsiteX45" fmla="*/ 0 w 11769505"/>
              <a:gd name="connsiteY45" fmla="*/ 1341966 h 6450101"/>
              <a:gd name="connsiteX46" fmla="*/ 0 w 11769505"/>
              <a:gd name="connsiteY46" fmla="*/ 728538 h 6450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1769505" h="6450101" fill="none" extrusionOk="0">
                <a:moveTo>
                  <a:pt x="0" y="728538"/>
                </a:moveTo>
                <a:cubicBezTo>
                  <a:pt x="-39561" y="436933"/>
                  <a:pt x="453386" y="-13687"/>
                  <a:pt x="736093" y="0"/>
                </a:cubicBezTo>
                <a:cubicBezTo>
                  <a:pt x="934039" y="-39578"/>
                  <a:pt x="1083734" y="77049"/>
                  <a:pt x="1322247" y="0"/>
                </a:cubicBezTo>
                <a:cubicBezTo>
                  <a:pt x="1462140" y="-12019"/>
                  <a:pt x="1954177" y="69888"/>
                  <a:pt x="2217322" y="0"/>
                </a:cubicBezTo>
                <a:cubicBezTo>
                  <a:pt x="2481485" y="-111497"/>
                  <a:pt x="2570767" y="104443"/>
                  <a:pt x="3009423" y="0"/>
                </a:cubicBezTo>
                <a:cubicBezTo>
                  <a:pt x="3435933" y="-50673"/>
                  <a:pt x="3617526" y="67230"/>
                  <a:pt x="4007471" y="0"/>
                </a:cubicBezTo>
                <a:cubicBezTo>
                  <a:pt x="4475021" y="-63190"/>
                  <a:pt x="4315973" y="88205"/>
                  <a:pt x="4490654" y="0"/>
                </a:cubicBezTo>
                <a:cubicBezTo>
                  <a:pt x="4658110" y="-39991"/>
                  <a:pt x="4917283" y="-795"/>
                  <a:pt x="4973835" y="0"/>
                </a:cubicBezTo>
                <a:cubicBezTo>
                  <a:pt x="5031952" y="-118245"/>
                  <a:pt x="5586773" y="49543"/>
                  <a:pt x="5971883" y="0"/>
                </a:cubicBezTo>
                <a:cubicBezTo>
                  <a:pt x="6255134" y="-3246"/>
                  <a:pt x="6336681" y="52856"/>
                  <a:pt x="6558038" y="0"/>
                </a:cubicBezTo>
                <a:cubicBezTo>
                  <a:pt x="6836884" y="-56231"/>
                  <a:pt x="7381780" y="33819"/>
                  <a:pt x="7556086" y="0"/>
                </a:cubicBezTo>
                <a:cubicBezTo>
                  <a:pt x="7889058" y="21559"/>
                  <a:pt x="8130340" y="36082"/>
                  <a:pt x="8348187" y="0"/>
                </a:cubicBezTo>
                <a:cubicBezTo>
                  <a:pt x="8484269" y="-139068"/>
                  <a:pt x="8904826" y="153731"/>
                  <a:pt x="9243262" y="0"/>
                </a:cubicBezTo>
                <a:cubicBezTo>
                  <a:pt x="9495694" y="-124552"/>
                  <a:pt x="9771793" y="60704"/>
                  <a:pt x="10035363" y="0"/>
                </a:cubicBezTo>
                <a:cubicBezTo>
                  <a:pt x="10254352" y="-182203"/>
                  <a:pt x="10860099" y="93989"/>
                  <a:pt x="11033411" y="0"/>
                </a:cubicBezTo>
                <a:cubicBezTo>
                  <a:pt x="11454129" y="56784"/>
                  <a:pt x="12071993" y="177318"/>
                  <a:pt x="11769505" y="728538"/>
                </a:cubicBezTo>
                <a:cubicBezTo>
                  <a:pt x="11814490" y="1111706"/>
                  <a:pt x="11737001" y="1109839"/>
                  <a:pt x="11769505" y="1491757"/>
                </a:cubicBezTo>
                <a:cubicBezTo>
                  <a:pt x="11784590" y="1790862"/>
                  <a:pt x="11622275" y="2034589"/>
                  <a:pt x="11769505" y="2155117"/>
                </a:cubicBezTo>
                <a:cubicBezTo>
                  <a:pt x="11806919" y="2170287"/>
                  <a:pt x="11766210" y="2728833"/>
                  <a:pt x="11769505" y="2968266"/>
                </a:cubicBezTo>
                <a:cubicBezTo>
                  <a:pt x="11804942" y="3257347"/>
                  <a:pt x="11768640" y="3506192"/>
                  <a:pt x="11769505" y="3731485"/>
                </a:cubicBezTo>
                <a:cubicBezTo>
                  <a:pt x="11696402" y="3910203"/>
                  <a:pt x="11808912" y="4269165"/>
                  <a:pt x="11769505" y="4544634"/>
                </a:cubicBezTo>
                <a:cubicBezTo>
                  <a:pt x="11789045" y="4785780"/>
                  <a:pt x="11730058" y="4877452"/>
                  <a:pt x="11769505" y="5108134"/>
                </a:cubicBezTo>
                <a:cubicBezTo>
                  <a:pt x="11776937" y="5334383"/>
                  <a:pt x="11740264" y="5447030"/>
                  <a:pt x="11769505" y="5721562"/>
                </a:cubicBezTo>
                <a:cubicBezTo>
                  <a:pt x="11808606" y="6052897"/>
                  <a:pt x="11286278" y="6374576"/>
                  <a:pt x="11033411" y="6450101"/>
                </a:cubicBezTo>
                <a:cubicBezTo>
                  <a:pt x="10848576" y="6537087"/>
                  <a:pt x="10651735" y="6414293"/>
                  <a:pt x="10447257" y="6450101"/>
                </a:cubicBezTo>
                <a:cubicBezTo>
                  <a:pt x="10253399" y="6471571"/>
                  <a:pt x="10205997" y="6433817"/>
                  <a:pt x="9964074" y="6450101"/>
                </a:cubicBezTo>
                <a:cubicBezTo>
                  <a:pt x="9704516" y="6537965"/>
                  <a:pt x="9538413" y="6456165"/>
                  <a:pt x="9274946" y="6450101"/>
                </a:cubicBezTo>
                <a:cubicBezTo>
                  <a:pt x="9131780" y="6479243"/>
                  <a:pt x="8794394" y="6514604"/>
                  <a:pt x="8585818" y="6450101"/>
                </a:cubicBezTo>
                <a:cubicBezTo>
                  <a:pt x="8335296" y="6503658"/>
                  <a:pt x="8289539" y="6407223"/>
                  <a:pt x="7999663" y="6450101"/>
                </a:cubicBezTo>
                <a:cubicBezTo>
                  <a:pt x="7687025" y="6515802"/>
                  <a:pt x="7424402" y="6471846"/>
                  <a:pt x="7310534" y="6450101"/>
                </a:cubicBezTo>
                <a:cubicBezTo>
                  <a:pt x="7098718" y="6395094"/>
                  <a:pt x="6833023" y="6476086"/>
                  <a:pt x="6621406" y="6450101"/>
                </a:cubicBezTo>
                <a:cubicBezTo>
                  <a:pt x="6446378" y="6594887"/>
                  <a:pt x="5928066" y="6422151"/>
                  <a:pt x="5726331" y="6450101"/>
                </a:cubicBezTo>
                <a:cubicBezTo>
                  <a:pt x="5402309" y="6506988"/>
                  <a:pt x="5314520" y="6404528"/>
                  <a:pt x="5037203" y="6450101"/>
                </a:cubicBezTo>
                <a:cubicBezTo>
                  <a:pt x="4837063" y="6456269"/>
                  <a:pt x="4572172" y="6378786"/>
                  <a:pt x="4245102" y="6450101"/>
                </a:cubicBezTo>
                <a:cubicBezTo>
                  <a:pt x="3907035" y="6511553"/>
                  <a:pt x="3632788" y="6328499"/>
                  <a:pt x="3453001" y="6450101"/>
                </a:cubicBezTo>
                <a:cubicBezTo>
                  <a:pt x="3279744" y="6392023"/>
                  <a:pt x="2940931" y="6440776"/>
                  <a:pt x="2557926" y="6450101"/>
                </a:cubicBezTo>
                <a:cubicBezTo>
                  <a:pt x="2205165" y="6456320"/>
                  <a:pt x="2278409" y="6437678"/>
                  <a:pt x="2074745" y="6450101"/>
                </a:cubicBezTo>
                <a:cubicBezTo>
                  <a:pt x="1898196" y="6462652"/>
                  <a:pt x="1833991" y="6374502"/>
                  <a:pt x="1591562" y="6450101"/>
                </a:cubicBezTo>
                <a:cubicBezTo>
                  <a:pt x="1291507" y="6441234"/>
                  <a:pt x="1001617" y="6497441"/>
                  <a:pt x="736093" y="6450101"/>
                </a:cubicBezTo>
                <a:cubicBezTo>
                  <a:pt x="278271" y="6670244"/>
                  <a:pt x="-164866" y="6033706"/>
                  <a:pt x="0" y="5721562"/>
                </a:cubicBezTo>
                <a:cubicBezTo>
                  <a:pt x="9453" y="5462136"/>
                  <a:pt x="29910" y="5371196"/>
                  <a:pt x="0" y="5058203"/>
                </a:cubicBezTo>
                <a:cubicBezTo>
                  <a:pt x="39537" y="4741722"/>
                  <a:pt x="-8870" y="4570151"/>
                  <a:pt x="0" y="4344913"/>
                </a:cubicBezTo>
                <a:cubicBezTo>
                  <a:pt x="-37756" y="4229158"/>
                  <a:pt x="160221" y="3878359"/>
                  <a:pt x="0" y="3581694"/>
                </a:cubicBezTo>
                <a:cubicBezTo>
                  <a:pt x="-100376" y="3273162"/>
                  <a:pt x="-22522" y="3010143"/>
                  <a:pt x="0" y="2868406"/>
                </a:cubicBezTo>
                <a:cubicBezTo>
                  <a:pt x="-64687" y="2733040"/>
                  <a:pt x="146707" y="2317602"/>
                  <a:pt x="0" y="2055256"/>
                </a:cubicBezTo>
                <a:cubicBezTo>
                  <a:pt x="-31930" y="1712128"/>
                  <a:pt x="96940" y="1625610"/>
                  <a:pt x="0" y="1341966"/>
                </a:cubicBezTo>
                <a:cubicBezTo>
                  <a:pt x="-15886" y="994490"/>
                  <a:pt x="4867" y="839133"/>
                  <a:pt x="0" y="728538"/>
                </a:cubicBezTo>
                <a:close/>
              </a:path>
              <a:path w="11769505" h="6450101" stroke="0" extrusionOk="0">
                <a:moveTo>
                  <a:pt x="0" y="728538"/>
                </a:moveTo>
                <a:cubicBezTo>
                  <a:pt x="-169447" y="297929"/>
                  <a:pt x="357343" y="-75556"/>
                  <a:pt x="736093" y="0"/>
                </a:cubicBezTo>
                <a:cubicBezTo>
                  <a:pt x="1052375" y="-94381"/>
                  <a:pt x="1350868" y="97459"/>
                  <a:pt x="1528194" y="0"/>
                </a:cubicBezTo>
                <a:cubicBezTo>
                  <a:pt x="1626303" y="63057"/>
                  <a:pt x="2199093" y="25460"/>
                  <a:pt x="2423269" y="0"/>
                </a:cubicBezTo>
                <a:cubicBezTo>
                  <a:pt x="2820667" y="16465"/>
                  <a:pt x="3081732" y="50001"/>
                  <a:pt x="3215370" y="0"/>
                </a:cubicBezTo>
                <a:cubicBezTo>
                  <a:pt x="3345481" y="23960"/>
                  <a:pt x="3823904" y="267801"/>
                  <a:pt x="4110445" y="0"/>
                </a:cubicBezTo>
                <a:cubicBezTo>
                  <a:pt x="4377870" y="-22860"/>
                  <a:pt x="4662782" y="111538"/>
                  <a:pt x="5108493" y="0"/>
                </a:cubicBezTo>
                <a:cubicBezTo>
                  <a:pt x="5495939" y="-76204"/>
                  <a:pt x="5616475" y="-44649"/>
                  <a:pt x="5797621" y="0"/>
                </a:cubicBezTo>
                <a:cubicBezTo>
                  <a:pt x="5883144" y="48544"/>
                  <a:pt x="6244561" y="-51898"/>
                  <a:pt x="6486749" y="0"/>
                </a:cubicBezTo>
                <a:cubicBezTo>
                  <a:pt x="6597419" y="-11066"/>
                  <a:pt x="6668684" y="29389"/>
                  <a:pt x="6866957" y="0"/>
                </a:cubicBezTo>
                <a:cubicBezTo>
                  <a:pt x="7043951" y="-32687"/>
                  <a:pt x="7086824" y="-4177"/>
                  <a:pt x="7278850" y="0"/>
                </a:cubicBezTo>
                <a:cubicBezTo>
                  <a:pt x="7373476" y="-66591"/>
                  <a:pt x="8011348" y="239685"/>
                  <a:pt x="8276898" y="0"/>
                </a:cubicBezTo>
                <a:cubicBezTo>
                  <a:pt x="8627484" y="-60399"/>
                  <a:pt x="8860520" y="3872"/>
                  <a:pt x="9171973" y="0"/>
                </a:cubicBezTo>
                <a:cubicBezTo>
                  <a:pt x="9318357" y="18207"/>
                  <a:pt x="9827545" y="86832"/>
                  <a:pt x="10170021" y="0"/>
                </a:cubicBezTo>
                <a:cubicBezTo>
                  <a:pt x="10488758" y="24817"/>
                  <a:pt x="10702864" y="9885"/>
                  <a:pt x="11033411" y="0"/>
                </a:cubicBezTo>
                <a:cubicBezTo>
                  <a:pt x="11598127" y="6541"/>
                  <a:pt x="11783335" y="221663"/>
                  <a:pt x="11769505" y="728538"/>
                </a:cubicBezTo>
                <a:cubicBezTo>
                  <a:pt x="11910486" y="809748"/>
                  <a:pt x="11800202" y="1147225"/>
                  <a:pt x="11769505" y="1391897"/>
                </a:cubicBezTo>
                <a:cubicBezTo>
                  <a:pt x="11832526" y="1685110"/>
                  <a:pt x="11724971" y="1829044"/>
                  <a:pt x="11769505" y="2155117"/>
                </a:cubicBezTo>
                <a:cubicBezTo>
                  <a:pt x="11830642" y="2539939"/>
                  <a:pt x="11716272" y="2606187"/>
                  <a:pt x="11769505" y="2768545"/>
                </a:cubicBezTo>
                <a:cubicBezTo>
                  <a:pt x="11765230" y="2922676"/>
                  <a:pt x="11664389" y="3370436"/>
                  <a:pt x="11769505" y="3481834"/>
                </a:cubicBezTo>
                <a:cubicBezTo>
                  <a:pt x="11866516" y="3734925"/>
                  <a:pt x="11633570" y="3784386"/>
                  <a:pt x="11769505" y="4045332"/>
                </a:cubicBezTo>
                <a:cubicBezTo>
                  <a:pt x="11805466" y="4252938"/>
                  <a:pt x="11707283" y="4519736"/>
                  <a:pt x="11769505" y="4658761"/>
                </a:cubicBezTo>
                <a:cubicBezTo>
                  <a:pt x="11832753" y="4816326"/>
                  <a:pt x="11543662" y="5456763"/>
                  <a:pt x="11769505" y="5721562"/>
                </a:cubicBezTo>
                <a:cubicBezTo>
                  <a:pt x="11783428" y="6277728"/>
                  <a:pt x="11524913" y="6253797"/>
                  <a:pt x="11033411" y="6450101"/>
                </a:cubicBezTo>
                <a:cubicBezTo>
                  <a:pt x="10828189" y="6534532"/>
                  <a:pt x="10646513" y="6399929"/>
                  <a:pt x="10550230" y="6450101"/>
                </a:cubicBezTo>
                <a:cubicBezTo>
                  <a:pt x="10368763" y="6587638"/>
                  <a:pt x="10057683" y="6466632"/>
                  <a:pt x="9861101" y="6450101"/>
                </a:cubicBezTo>
                <a:cubicBezTo>
                  <a:pt x="9592776" y="6455154"/>
                  <a:pt x="9479153" y="6415618"/>
                  <a:pt x="9377919" y="6450101"/>
                </a:cubicBezTo>
                <a:cubicBezTo>
                  <a:pt x="9192180" y="6512074"/>
                  <a:pt x="9021374" y="6380663"/>
                  <a:pt x="8482845" y="6450101"/>
                </a:cubicBezTo>
                <a:cubicBezTo>
                  <a:pt x="8110704" y="6586996"/>
                  <a:pt x="8020999" y="6434014"/>
                  <a:pt x="7690743" y="6450101"/>
                </a:cubicBezTo>
                <a:cubicBezTo>
                  <a:pt x="7349863" y="6467852"/>
                  <a:pt x="7343903" y="6417167"/>
                  <a:pt x="7207562" y="6450101"/>
                </a:cubicBezTo>
                <a:cubicBezTo>
                  <a:pt x="7061134" y="6461765"/>
                  <a:pt x="6588459" y="6446690"/>
                  <a:pt x="6415459" y="6450101"/>
                </a:cubicBezTo>
                <a:cubicBezTo>
                  <a:pt x="6203666" y="6458281"/>
                  <a:pt x="5840920" y="6449400"/>
                  <a:pt x="5726331" y="6450101"/>
                </a:cubicBezTo>
                <a:cubicBezTo>
                  <a:pt x="5471871" y="6477041"/>
                  <a:pt x="5000027" y="6399029"/>
                  <a:pt x="4831257" y="6450101"/>
                </a:cubicBezTo>
                <a:cubicBezTo>
                  <a:pt x="4613747" y="6584593"/>
                  <a:pt x="4362928" y="6406606"/>
                  <a:pt x="4245102" y="6450101"/>
                </a:cubicBezTo>
                <a:cubicBezTo>
                  <a:pt x="4194051" y="6538191"/>
                  <a:pt x="3592407" y="6548607"/>
                  <a:pt x="3247054" y="6450101"/>
                </a:cubicBezTo>
                <a:cubicBezTo>
                  <a:pt x="2813309" y="6439059"/>
                  <a:pt x="2834455" y="6344430"/>
                  <a:pt x="2454953" y="6450101"/>
                </a:cubicBezTo>
                <a:cubicBezTo>
                  <a:pt x="1999502" y="6585300"/>
                  <a:pt x="1792726" y="6400962"/>
                  <a:pt x="1662851" y="6450101"/>
                </a:cubicBezTo>
                <a:cubicBezTo>
                  <a:pt x="1420009" y="6629407"/>
                  <a:pt x="1156828" y="6384670"/>
                  <a:pt x="736093" y="6450101"/>
                </a:cubicBezTo>
                <a:cubicBezTo>
                  <a:pt x="507198" y="6503226"/>
                  <a:pt x="49799" y="6282708"/>
                  <a:pt x="0" y="5721562"/>
                </a:cubicBezTo>
                <a:cubicBezTo>
                  <a:pt x="-73800" y="5456976"/>
                  <a:pt x="30741" y="5306647"/>
                  <a:pt x="0" y="4908413"/>
                </a:cubicBezTo>
                <a:cubicBezTo>
                  <a:pt x="-49208" y="4590914"/>
                  <a:pt x="74486" y="4504372"/>
                  <a:pt x="0" y="4294983"/>
                </a:cubicBezTo>
                <a:cubicBezTo>
                  <a:pt x="-70169" y="4112736"/>
                  <a:pt x="-25335" y="3987880"/>
                  <a:pt x="0" y="3681555"/>
                </a:cubicBezTo>
                <a:cubicBezTo>
                  <a:pt x="-56435" y="3368650"/>
                  <a:pt x="92607" y="3297441"/>
                  <a:pt x="0" y="3018196"/>
                </a:cubicBezTo>
                <a:cubicBezTo>
                  <a:pt x="-9830" y="2761829"/>
                  <a:pt x="79578" y="2576219"/>
                  <a:pt x="0" y="2354838"/>
                </a:cubicBezTo>
                <a:cubicBezTo>
                  <a:pt x="-54598" y="2175953"/>
                  <a:pt x="-18300" y="1888697"/>
                  <a:pt x="0" y="1691478"/>
                </a:cubicBezTo>
                <a:cubicBezTo>
                  <a:pt x="79404" y="1481123"/>
                  <a:pt x="123067" y="1219839"/>
                  <a:pt x="0" y="728538"/>
                </a:cubicBezTo>
                <a:close/>
              </a:path>
              <a:path w="11769505" h="6450101" fill="none" stroke="0" extrusionOk="0">
                <a:moveTo>
                  <a:pt x="0" y="728538"/>
                </a:moveTo>
                <a:cubicBezTo>
                  <a:pt x="-212" y="358098"/>
                  <a:pt x="210308" y="-37638"/>
                  <a:pt x="736093" y="0"/>
                </a:cubicBezTo>
                <a:cubicBezTo>
                  <a:pt x="932347" y="-4851"/>
                  <a:pt x="1121773" y="15803"/>
                  <a:pt x="1322247" y="0"/>
                </a:cubicBezTo>
                <a:cubicBezTo>
                  <a:pt x="1631272" y="-39910"/>
                  <a:pt x="2016869" y="42501"/>
                  <a:pt x="2217322" y="0"/>
                </a:cubicBezTo>
                <a:cubicBezTo>
                  <a:pt x="2524452" y="-20281"/>
                  <a:pt x="2671719" y="35590"/>
                  <a:pt x="3009423" y="0"/>
                </a:cubicBezTo>
                <a:cubicBezTo>
                  <a:pt x="3380885" y="-35864"/>
                  <a:pt x="3505587" y="146532"/>
                  <a:pt x="4007471" y="0"/>
                </a:cubicBezTo>
                <a:cubicBezTo>
                  <a:pt x="4424715" y="-110727"/>
                  <a:pt x="4317147" y="57295"/>
                  <a:pt x="4490654" y="0"/>
                </a:cubicBezTo>
                <a:cubicBezTo>
                  <a:pt x="4661699" y="-56686"/>
                  <a:pt x="4882059" y="-9180"/>
                  <a:pt x="4973835" y="0"/>
                </a:cubicBezTo>
                <a:cubicBezTo>
                  <a:pt x="4994867" y="52155"/>
                  <a:pt x="5683183" y="92421"/>
                  <a:pt x="5971883" y="0"/>
                </a:cubicBezTo>
                <a:cubicBezTo>
                  <a:pt x="6257386" y="-39987"/>
                  <a:pt x="6449636" y="10608"/>
                  <a:pt x="6558038" y="0"/>
                </a:cubicBezTo>
                <a:cubicBezTo>
                  <a:pt x="6758896" y="-124161"/>
                  <a:pt x="7302335" y="-13836"/>
                  <a:pt x="7556086" y="0"/>
                </a:cubicBezTo>
                <a:cubicBezTo>
                  <a:pt x="7912438" y="-18329"/>
                  <a:pt x="8165022" y="132874"/>
                  <a:pt x="8348187" y="0"/>
                </a:cubicBezTo>
                <a:cubicBezTo>
                  <a:pt x="8572399" y="-25269"/>
                  <a:pt x="8996018" y="24203"/>
                  <a:pt x="9243262" y="0"/>
                </a:cubicBezTo>
                <a:cubicBezTo>
                  <a:pt x="9512565" y="-90320"/>
                  <a:pt x="9821477" y="38869"/>
                  <a:pt x="10035363" y="0"/>
                </a:cubicBezTo>
                <a:cubicBezTo>
                  <a:pt x="10288708" y="-27579"/>
                  <a:pt x="10770122" y="127939"/>
                  <a:pt x="11033411" y="0"/>
                </a:cubicBezTo>
                <a:cubicBezTo>
                  <a:pt x="11392963" y="-97351"/>
                  <a:pt x="11859084" y="161176"/>
                  <a:pt x="11769505" y="728538"/>
                </a:cubicBezTo>
                <a:cubicBezTo>
                  <a:pt x="11855828" y="1114538"/>
                  <a:pt x="11757335" y="1127961"/>
                  <a:pt x="11769505" y="1491757"/>
                </a:cubicBezTo>
                <a:cubicBezTo>
                  <a:pt x="11771649" y="1877904"/>
                  <a:pt x="11738928" y="2020043"/>
                  <a:pt x="11769505" y="2155117"/>
                </a:cubicBezTo>
                <a:cubicBezTo>
                  <a:pt x="11796400" y="2344913"/>
                  <a:pt x="11722133" y="2742738"/>
                  <a:pt x="11769505" y="2968266"/>
                </a:cubicBezTo>
                <a:cubicBezTo>
                  <a:pt x="11860812" y="3237091"/>
                  <a:pt x="11759853" y="3565871"/>
                  <a:pt x="11769505" y="3731485"/>
                </a:cubicBezTo>
                <a:cubicBezTo>
                  <a:pt x="11805349" y="3917011"/>
                  <a:pt x="11797117" y="4317410"/>
                  <a:pt x="11769505" y="4544634"/>
                </a:cubicBezTo>
                <a:cubicBezTo>
                  <a:pt x="11797809" y="4799367"/>
                  <a:pt x="11784710" y="4868410"/>
                  <a:pt x="11769505" y="5108134"/>
                </a:cubicBezTo>
                <a:cubicBezTo>
                  <a:pt x="11767481" y="5350677"/>
                  <a:pt x="11749610" y="5470502"/>
                  <a:pt x="11769505" y="5721562"/>
                </a:cubicBezTo>
                <a:cubicBezTo>
                  <a:pt x="11721029" y="6236510"/>
                  <a:pt x="11402640" y="6458042"/>
                  <a:pt x="11033411" y="6450101"/>
                </a:cubicBezTo>
                <a:cubicBezTo>
                  <a:pt x="10899598" y="6539603"/>
                  <a:pt x="10584878" y="6441778"/>
                  <a:pt x="10447257" y="6450101"/>
                </a:cubicBezTo>
                <a:cubicBezTo>
                  <a:pt x="10287117" y="6455974"/>
                  <a:pt x="10215167" y="6404717"/>
                  <a:pt x="9964074" y="6450101"/>
                </a:cubicBezTo>
                <a:cubicBezTo>
                  <a:pt x="9631365" y="6476172"/>
                  <a:pt x="9495994" y="6404191"/>
                  <a:pt x="9274946" y="6450101"/>
                </a:cubicBezTo>
                <a:cubicBezTo>
                  <a:pt x="9107516" y="6499293"/>
                  <a:pt x="8824083" y="6331474"/>
                  <a:pt x="8585818" y="6450101"/>
                </a:cubicBezTo>
                <a:cubicBezTo>
                  <a:pt x="8323283" y="6508303"/>
                  <a:pt x="8329219" y="6388752"/>
                  <a:pt x="7999663" y="6450101"/>
                </a:cubicBezTo>
                <a:cubicBezTo>
                  <a:pt x="7738692" y="6449393"/>
                  <a:pt x="7474937" y="6403915"/>
                  <a:pt x="7310534" y="6450101"/>
                </a:cubicBezTo>
                <a:cubicBezTo>
                  <a:pt x="7147642" y="6448541"/>
                  <a:pt x="6878260" y="6371472"/>
                  <a:pt x="6621406" y="6450101"/>
                </a:cubicBezTo>
                <a:cubicBezTo>
                  <a:pt x="6331359" y="6544191"/>
                  <a:pt x="5993950" y="6444799"/>
                  <a:pt x="5726331" y="6450101"/>
                </a:cubicBezTo>
                <a:cubicBezTo>
                  <a:pt x="5402163" y="6508635"/>
                  <a:pt x="5287037" y="6454393"/>
                  <a:pt x="5037203" y="6450101"/>
                </a:cubicBezTo>
                <a:cubicBezTo>
                  <a:pt x="4822714" y="6449919"/>
                  <a:pt x="4522260" y="6404243"/>
                  <a:pt x="4245102" y="6450101"/>
                </a:cubicBezTo>
                <a:cubicBezTo>
                  <a:pt x="3959438" y="6498422"/>
                  <a:pt x="3701158" y="6337772"/>
                  <a:pt x="3453001" y="6450101"/>
                </a:cubicBezTo>
                <a:cubicBezTo>
                  <a:pt x="3198423" y="6469877"/>
                  <a:pt x="2978614" y="6309868"/>
                  <a:pt x="2557926" y="6450101"/>
                </a:cubicBezTo>
                <a:cubicBezTo>
                  <a:pt x="2203501" y="6472551"/>
                  <a:pt x="2267583" y="6438283"/>
                  <a:pt x="2074745" y="6450101"/>
                </a:cubicBezTo>
                <a:cubicBezTo>
                  <a:pt x="1886971" y="6477522"/>
                  <a:pt x="1815272" y="6426254"/>
                  <a:pt x="1591562" y="6450101"/>
                </a:cubicBezTo>
                <a:cubicBezTo>
                  <a:pt x="1360661" y="6584024"/>
                  <a:pt x="1033418" y="6379461"/>
                  <a:pt x="736093" y="6450101"/>
                </a:cubicBezTo>
                <a:cubicBezTo>
                  <a:pt x="410680" y="6491130"/>
                  <a:pt x="-51425" y="6060523"/>
                  <a:pt x="0" y="5721562"/>
                </a:cubicBezTo>
                <a:cubicBezTo>
                  <a:pt x="-25703" y="5472380"/>
                  <a:pt x="-15497" y="5400059"/>
                  <a:pt x="0" y="5058203"/>
                </a:cubicBezTo>
                <a:cubicBezTo>
                  <a:pt x="13785" y="4724419"/>
                  <a:pt x="38868" y="4588814"/>
                  <a:pt x="0" y="4344913"/>
                </a:cubicBezTo>
                <a:cubicBezTo>
                  <a:pt x="14065" y="4130593"/>
                  <a:pt x="69234" y="3881860"/>
                  <a:pt x="0" y="3581694"/>
                </a:cubicBezTo>
                <a:cubicBezTo>
                  <a:pt x="-119931" y="3305179"/>
                  <a:pt x="36755" y="3076427"/>
                  <a:pt x="0" y="2868406"/>
                </a:cubicBezTo>
                <a:cubicBezTo>
                  <a:pt x="-86942" y="2656362"/>
                  <a:pt x="83118" y="2316204"/>
                  <a:pt x="0" y="2055256"/>
                </a:cubicBezTo>
                <a:cubicBezTo>
                  <a:pt x="-27245" y="1750659"/>
                  <a:pt x="24489" y="1603186"/>
                  <a:pt x="0" y="1341966"/>
                </a:cubicBezTo>
                <a:cubicBezTo>
                  <a:pt x="-33779" y="1052501"/>
                  <a:pt x="13080" y="881913"/>
                  <a:pt x="0" y="728538"/>
                </a:cubicBezTo>
                <a:close/>
              </a:path>
              <a:path w="11769505" h="6450101" fill="none" stroke="0" extrusionOk="0">
                <a:moveTo>
                  <a:pt x="0" y="728538"/>
                </a:moveTo>
                <a:cubicBezTo>
                  <a:pt x="-78752" y="423638"/>
                  <a:pt x="348116" y="-30080"/>
                  <a:pt x="736093" y="0"/>
                </a:cubicBezTo>
                <a:cubicBezTo>
                  <a:pt x="936081" y="-3074"/>
                  <a:pt x="1095582" y="20636"/>
                  <a:pt x="1322247" y="0"/>
                </a:cubicBezTo>
                <a:cubicBezTo>
                  <a:pt x="1540460" y="8649"/>
                  <a:pt x="1975103" y="67655"/>
                  <a:pt x="2217322" y="0"/>
                </a:cubicBezTo>
                <a:cubicBezTo>
                  <a:pt x="2509999" y="-97264"/>
                  <a:pt x="2655704" y="61741"/>
                  <a:pt x="3009423" y="0"/>
                </a:cubicBezTo>
                <a:cubicBezTo>
                  <a:pt x="3428205" y="-53772"/>
                  <a:pt x="3568278" y="116224"/>
                  <a:pt x="4007471" y="0"/>
                </a:cubicBezTo>
                <a:cubicBezTo>
                  <a:pt x="4423566" y="-82696"/>
                  <a:pt x="4283507" y="42442"/>
                  <a:pt x="4490654" y="0"/>
                </a:cubicBezTo>
                <a:cubicBezTo>
                  <a:pt x="4655400" y="-44887"/>
                  <a:pt x="4908759" y="-12089"/>
                  <a:pt x="4973835" y="0"/>
                </a:cubicBezTo>
                <a:cubicBezTo>
                  <a:pt x="4986065" y="-7884"/>
                  <a:pt x="5686073" y="66716"/>
                  <a:pt x="5971883" y="0"/>
                </a:cubicBezTo>
                <a:cubicBezTo>
                  <a:pt x="6270220" y="-33259"/>
                  <a:pt x="6387161" y="33352"/>
                  <a:pt x="6558038" y="0"/>
                </a:cubicBezTo>
                <a:cubicBezTo>
                  <a:pt x="6794545" y="-55225"/>
                  <a:pt x="7379481" y="-683"/>
                  <a:pt x="7556086" y="0"/>
                </a:cubicBezTo>
                <a:cubicBezTo>
                  <a:pt x="7884239" y="10540"/>
                  <a:pt x="8148005" y="51055"/>
                  <a:pt x="8348187" y="0"/>
                </a:cubicBezTo>
                <a:cubicBezTo>
                  <a:pt x="8469396" y="-91296"/>
                  <a:pt x="8984380" y="56568"/>
                  <a:pt x="9243262" y="0"/>
                </a:cubicBezTo>
                <a:cubicBezTo>
                  <a:pt x="9526904" y="-121804"/>
                  <a:pt x="9790230" y="48436"/>
                  <a:pt x="10035363" y="0"/>
                </a:cubicBezTo>
                <a:cubicBezTo>
                  <a:pt x="10252278" y="-120990"/>
                  <a:pt x="10838187" y="10893"/>
                  <a:pt x="11033411" y="0"/>
                </a:cubicBezTo>
                <a:cubicBezTo>
                  <a:pt x="11397404" y="-88505"/>
                  <a:pt x="11918612" y="165759"/>
                  <a:pt x="11769505" y="728538"/>
                </a:cubicBezTo>
                <a:cubicBezTo>
                  <a:pt x="11825671" y="1114851"/>
                  <a:pt x="11756825" y="1120523"/>
                  <a:pt x="11769505" y="1491757"/>
                </a:cubicBezTo>
                <a:cubicBezTo>
                  <a:pt x="11801456" y="1862131"/>
                  <a:pt x="11706906" y="2032380"/>
                  <a:pt x="11769505" y="2155117"/>
                </a:cubicBezTo>
                <a:cubicBezTo>
                  <a:pt x="11788251" y="2237506"/>
                  <a:pt x="11785001" y="2739741"/>
                  <a:pt x="11769505" y="2968266"/>
                </a:cubicBezTo>
                <a:cubicBezTo>
                  <a:pt x="11831060" y="3268356"/>
                  <a:pt x="11801988" y="3533535"/>
                  <a:pt x="11769505" y="3731485"/>
                </a:cubicBezTo>
                <a:cubicBezTo>
                  <a:pt x="11774948" y="3890180"/>
                  <a:pt x="11792855" y="4301151"/>
                  <a:pt x="11769505" y="4544634"/>
                </a:cubicBezTo>
                <a:cubicBezTo>
                  <a:pt x="11780164" y="4796616"/>
                  <a:pt x="11762707" y="4885576"/>
                  <a:pt x="11769505" y="5108134"/>
                </a:cubicBezTo>
                <a:cubicBezTo>
                  <a:pt x="11758859" y="5336450"/>
                  <a:pt x="11726630" y="5442593"/>
                  <a:pt x="11769505" y="5721562"/>
                </a:cubicBezTo>
                <a:cubicBezTo>
                  <a:pt x="11809686" y="6108094"/>
                  <a:pt x="11306239" y="6393894"/>
                  <a:pt x="11033411" y="6450101"/>
                </a:cubicBezTo>
                <a:cubicBezTo>
                  <a:pt x="10845935" y="6519172"/>
                  <a:pt x="10656800" y="6457549"/>
                  <a:pt x="10447257" y="6450101"/>
                </a:cubicBezTo>
                <a:cubicBezTo>
                  <a:pt x="10263419" y="6457788"/>
                  <a:pt x="10215442" y="6412669"/>
                  <a:pt x="9964074" y="6450101"/>
                </a:cubicBezTo>
                <a:cubicBezTo>
                  <a:pt x="9668669" y="6515135"/>
                  <a:pt x="9551895" y="6423289"/>
                  <a:pt x="9274946" y="6450101"/>
                </a:cubicBezTo>
                <a:cubicBezTo>
                  <a:pt x="9046227" y="6519375"/>
                  <a:pt x="8831388" y="6442020"/>
                  <a:pt x="8585818" y="6450101"/>
                </a:cubicBezTo>
                <a:cubicBezTo>
                  <a:pt x="8332488" y="6490873"/>
                  <a:pt x="8310029" y="6412000"/>
                  <a:pt x="7999663" y="6450101"/>
                </a:cubicBezTo>
                <a:cubicBezTo>
                  <a:pt x="7700117" y="6480977"/>
                  <a:pt x="7421044" y="6425228"/>
                  <a:pt x="7310534" y="6450101"/>
                </a:cubicBezTo>
                <a:cubicBezTo>
                  <a:pt x="7170140" y="6430676"/>
                  <a:pt x="6850822" y="6459654"/>
                  <a:pt x="6621406" y="6450101"/>
                </a:cubicBezTo>
                <a:cubicBezTo>
                  <a:pt x="6422415" y="6613878"/>
                  <a:pt x="5973932" y="6395324"/>
                  <a:pt x="5726331" y="6450101"/>
                </a:cubicBezTo>
                <a:cubicBezTo>
                  <a:pt x="5411752" y="6522372"/>
                  <a:pt x="5320670" y="6426143"/>
                  <a:pt x="5037203" y="6450101"/>
                </a:cubicBezTo>
                <a:cubicBezTo>
                  <a:pt x="4832838" y="6451078"/>
                  <a:pt x="4492749" y="6393718"/>
                  <a:pt x="4245102" y="6450101"/>
                </a:cubicBezTo>
                <a:cubicBezTo>
                  <a:pt x="3877859" y="6529352"/>
                  <a:pt x="3650887" y="6361250"/>
                  <a:pt x="3453001" y="6450101"/>
                </a:cubicBezTo>
                <a:cubicBezTo>
                  <a:pt x="3202851" y="6376004"/>
                  <a:pt x="2979758" y="6385273"/>
                  <a:pt x="2557926" y="6450101"/>
                </a:cubicBezTo>
                <a:cubicBezTo>
                  <a:pt x="2213413" y="6454362"/>
                  <a:pt x="2272079" y="6436541"/>
                  <a:pt x="2074745" y="6450101"/>
                </a:cubicBezTo>
                <a:cubicBezTo>
                  <a:pt x="1899386" y="6489954"/>
                  <a:pt x="1818615" y="6404987"/>
                  <a:pt x="1591562" y="6450101"/>
                </a:cubicBezTo>
                <a:cubicBezTo>
                  <a:pt x="1326544" y="6472261"/>
                  <a:pt x="983220" y="6404032"/>
                  <a:pt x="736093" y="6450101"/>
                </a:cubicBezTo>
                <a:cubicBezTo>
                  <a:pt x="367040" y="6553866"/>
                  <a:pt x="-107346" y="6032693"/>
                  <a:pt x="0" y="5721562"/>
                </a:cubicBezTo>
                <a:cubicBezTo>
                  <a:pt x="-18751" y="5484545"/>
                  <a:pt x="-10430" y="5385726"/>
                  <a:pt x="0" y="5058203"/>
                </a:cubicBezTo>
                <a:cubicBezTo>
                  <a:pt x="13013" y="4752151"/>
                  <a:pt x="14626" y="4609870"/>
                  <a:pt x="0" y="4344913"/>
                </a:cubicBezTo>
                <a:cubicBezTo>
                  <a:pt x="8996" y="4154201"/>
                  <a:pt x="97448" y="3889644"/>
                  <a:pt x="0" y="3581694"/>
                </a:cubicBezTo>
                <a:cubicBezTo>
                  <a:pt x="-118152" y="3328209"/>
                  <a:pt x="-7284" y="3012768"/>
                  <a:pt x="0" y="2868406"/>
                </a:cubicBezTo>
                <a:cubicBezTo>
                  <a:pt x="-95905" y="2689037"/>
                  <a:pt x="128420" y="2351901"/>
                  <a:pt x="0" y="2055256"/>
                </a:cubicBezTo>
                <a:cubicBezTo>
                  <a:pt x="-28359" y="1732072"/>
                  <a:pt x="40921" y="1615961"/>
                  <a:pt x="0" y="1341966"/>
                </a:cubicBezTo>
                <a:cubicBezTo>
                  <a:pt x="-33928" y="1037855"/>
                  <a:pt x="546" y="883410"/>
                  <a:pt x="0" y="728538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4">
                <a:lumMod val="9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833128947">
                  <a:custGeom>
                    <a:avLst/>
                    <a:gdLst>
                      <a:gd name="connsiteX0" fmla="*/ 0 w 11769505"/>
                      <a:gd name="connsiteY0" fmla="*/ 728538 h 6450101"/>
                      <a:gd name="connsiteX1" fmla="*/ 736093 w 11769505"/>
                      <a:gd name="connsiteY1" fmla="*/ 0 h 6450101"/>
                      <a:gd name="connsiteX2" fmla="*/ 1322247 w 11769505"/>
                      <a:gd name="connsiteY2" fmla="*/ 0 h 6450101"/>
                      <a:gd name="connsiteX3" fmla="*/ 2217322 w 11769505"/>
                      <a:gd name="connsiteY3" fmla="*/ 0 h 6450101"/>
                      <a:gd name="connsiteX4" fmla="*/ 3009423 w 11769505"/>
                      <a:gd name="connsiteY4" fmla="*/ 0 h 6450101"/>
                      <a:gd name="connsiteX5" fmla="*/ 4007471 w 11769505"/>
                      <a:gd name="connsiteY5" fmla="*/ 0 h 6450101"/>
                      <a:gd name="connsiteX6" fmla="*/ 4490654 w 11769505"/>
                      <a:gd name="connsiteY6" fmla="*/ 0 h 6450101"/>
                      <a:gd name="connsiteX7" fmla="*/ 4973835 w 11769505"/>
                      <a:gd name="connsiteY7" fmla="*/ 0 h 6450101"/>
                      <a:gd name="connsiteX8" fmla="*/ 5971883 w 11769505"/>
                      <a:gd name="connsiteY8" fmla="*/ 0 h 6450101"/>
                      <a:gd name="connsiteX9" fmla="*/ 6558038 w 11769505"/>
                      <a:gd name="connsiteY9" fmla="*/ 0 h 6450101"/>
                      <a:gd name="connsiteX10" fmla="*/ 7556086 w 11769505"/>
                      <a:gd name="connsiteY10" fmla="*/ 0 h 6450101"/>
                      <a:gd name="connsiteX11" fmla="*/ 8348187 w 11769505"/>
                      <a:gd name="connsiteY11" fmla="*/ 0 h 6450101"/>
                      <a:gd name="connsiteX12" fmla="*/ 9243262 w 11769505"/>
                      <a:gd name="connsiteY12" fmla="*/ 0 h 6450101"/>
                      <a:gd name="connsiteX13" fmla="*/ 10035363 w 11769505"/>
                      <a:gd name="connsiteY13" fmla="*/ 0 h 6450101"/>
                      <a:gd name="connsiteX14" fmla="*/ 11033411 w 11769505"/>
                      <a:gd name="connsiteY14" fmla="*/ 0 h 6450101"/>
                      <a:gd name="connsiteX15" fmla="*/ 11769505 w 11769505"/>
                      <a:gd name="connsiteY15" fmla="*/ 728538 h 6450101"/>
                      <a:gd name="connsiteX16" fmla="*/ 11769505 w 11769505"/>
                      <a:gd name="connsiteY16" fmla="*/ 1491757 h 6450101"/>
                      <a:gd name="connsiteX17" fmla="*/ 11769505 w 11769505"/>
                      <a:gd name="connsiteY17" fmla="*/ 2155117 h 6450101"/>
                      <a:gd name="connsiteX18" fmla="*/ 11769505 w 11769505"/>
                      <a:gd name="connsiteY18" fmla="*/ 2968266 h 6450101"/>
                      <a:gd name="connsiteX19" fmla="*/ 11769505 w 11769505"/>
                      <a:gd name="connsiteY19" fmla="*/ 3731485 h 6450101"/>
                      <a:gd name="connsiteX20" fmla="*/ 11769505 w 11769505"/>
                      <a:gd name="connsiteY20" fmla="*/ 4544634 h 6450101"/>
                      <a:gd name="connsiteX21" fmla="*/ 11769505 w 11769505"/>
                      <a:gd name="connsiteY21" fmla="*/ 5108134 h 6450101"/>
                      <a:gd name="connsiteX22" fmla="*/ 11769505 w 11769505"/>
                      <a:gd name="connsiteY22" fmla="*/ 5721562 h 6450101"/>
                      <a:gd name="connsiteX23" fmla="*/ 11033411 w 11769505"/>
                      <a:gd name="connsiteY23" fmla="*/ 6450101 h 6450101"/>
                      <a:gd name="connsiteX24" fmla="*/ 10447257 w 11769505"/>
                      <a:gd name="connsiteY24" fmla="*/ 6450101 h 6450101"/>
                      <a:gd name="connsiteX25" fmla="*/ 9964074 w 11769505"/>
                      <a:gd name="connsiteY25" fmla="*/ 6450101 h 6450101"/>
                      <a:gd name="connsiteX26" fmla="*/ 9274946 w 11769505"/>
                      <a:gd name="connsiteY26" fmla="*/ 6450101 h 6450101"/>
                      <a:gd name="connsiteX27" fmla="*/ 8585818 w 11769505"/>
                      <a:gd name="connsiteY27" fmla="*/ 6450101 h 6450101"/>
                      <a:gd name="connsiteX28" fmla="*/ 7999663 w 11769505"/>
                      <a:gd name="connsiteY28" fmla="*/ 6450101 h 6450101"/>
                      <a:gd name="connsiteX29" fmla="*/ 7310534 w 11769505"/>
                      <a:gd name="connsiteY29" fmla="*/ 6450101 h 6450101"/>
                      <a:gd name="connsiteX30" fmla="*/ 6621406 w 11769505"/>
                      <a:gd name="connsiteY30" fmla="*/ 6450101 h 6450101"/>
                      <a:gd name="connsiteX31" fmla="*/ 5726331 w 11769505"/>
                      <a:gd name="connsiteY31" fmla="*/ 6450101 h 6450101"/>
                      <a:gd name="connsiteX32" fmla="*/ 5037203 w 11769505"/>
                      <a:gd name="connsiteY32" fmla="*/ 6450101 h 6450101"/>
                      <a:gd name="connsiteX33" fmla="*/ 4245102 w 11769505"/>
                      <a:gd name="connsiteY33" fmla="*/ 6450101 h 6450101"/>
                      <a:gd name="connsiteX34" fmla="*/ 3453001 w 11769505"/>
                      <a:gd name="connsiteY34" fmla="*/ 6450101 h 6450101"/>
                      <a:gd name="connsiteX35" fmla="*/ 2557926 w 11769505"/>
                      <a:gd name="connsiteY35" fmla="*/ 6450101 h 6450101"/>
                      <a:gd name="connsiteX36" fmla="*/ 2074745 w 11769505"/>
                      <a:gd name="connsiteY36" fmla="*/ 6450101 h 6450101"/>
                      <a:gd name="connsiteX37" fmla="*/ 1591562 w 11769505"/>
                      <a:gd name="connsiteY37" fmla="*/ 6450101 h 6450101"/>
                      <a:gd name="connsiteX38" fmla="*/ 736093 w 11769505"/>
                      <a:gd name="connsiteY38" fmla="*/ 6450101 h 6450101"/>
                      <a:gd name="connsiteX39" fmla="*/ 0 w 11769505"/>
                      <a:gd name="connsiteY39" fmla="*/ 5721562 h 6450101"/>
                      <a:gd name="connsiteX40" fmla="*/ 0 w 11769505"/>
                      <a:gd name="connsiteY40" fmla="*/ 5058203 h 6450101"/>
                      <a:gd name="connsiteX41" fmla="*/ 0 w 11769505"/>
                      <a:gd name="connsiteY41" fmla="*/ 4344913 h 6450101"/>
                      <a:gd name="connsiteX42" fmla="*/ 0 w 11769505"/>
                      <a:gd name="connsiteY42" fmla="*/ 3581694 h 6450101"/>
                      <a:gd name="connsiteX43" fmla="*/ 0 w 11769505"/>
                      <a:gd name="connsiteY43" fmla="*/ 2868406 h 6450101"/>
                      <a:gd name="connsiteX44" fmla="*/ 0 w 11769505"/>
                      <a:gd name="connsiteY44" fmla="*/ 2055256 h 6450101"/>
                      <a:gd name="connsiteX45" fmla="*/ 0 w 11769505"/>
                      <a:gd name="connsiteY45" fmla="*/ 1341966 h 6450101"/>
                      <a:gd name="connsiteX46" fmla="*/ 0 w 11769505"/>
                      <a:gd name="connsiteY46" fmla="*/ 728538 h 6450101"/>
                      <a:gd name="connsiteX0" fmla="*/ 0 w 11769505"/>
                      <a:gd name="connsiteY0" fmla="*/ 728538 h 6450101"/>
                      <a:gd name="connsiteX1" fmla="*/ 736093 w 11769505"/>
                      <a:gd name="connsiteY1" fmla="*/ 0 h 6450101"/>
                      <a:gd name="connsiteX2" fmla="*/ 1528194 w 11769505"/>
                      <a:gd name="connsiteY2" fmla="*/ 0 h 6450101"/>
                      <a:gd name="connsiteX3" fmla="*/ 2423269 w 11769505"/>
                      <a:gd name="connsiteY3" fmla="*/ 0 h 6450101"/>
                      <a:gd name="connsiteX4" fmla="*/ 3215370 w 11769505"/>
                      <a:gd name="connsiteY4" fmla="*/ 0 h 6450101"/>
                      <a:gd name="connsiteX5" fmla="*/ 4110445 w 11769505"/>
                      <a:gd name="connsiteY5" fmla="*/ 0 h 6450101"/>
                      <a:gd name="connsiteX6" fmla="*/ 5108493 w 11769505"/>
                      <a:gd name="connsiteY6" fmla="*/ 0 h 6450101"/>
                      <a:gd name="connsiteX7" fmla="*/ 5797621 w 11769505"/>
                      <a:gd name="connsiteY7" fmla="*/ 0 h 6450101"/>
                      <a:gd name="connsiteX8" fmla="*/ 6486749 w 11769505"/>
                      <a:gd name="connsiteY8" fmla="*/ 0 h 6450101"/>
                      <a:gd name="connsiteX9" fmla="*/ 6866957 w 11769505"/>
                      <a:gd name="connsiteY9" fmla="*/ 0 h 6450101"/>
                      <a:gd name="connsiteX10" fmla="*/ 7278850 w 11769505"/>
                      <a:gd name="connsiteY10" fmla="*/ 0 h 6450101"/>
                      <a:gd name="connsiteX11" fmla="*/ 8276898 w 11769505"/>
                      <a:gd name="connsiteY11" fmla="*/ 0 h 6450101"/>
                      <a:gd name="connsiteX12" fmla="*/ 9171973 w 11769505"/>
                      <a:gd name="connsiteY12" fmla="*/ 0 h 6450101"/>
                      <a:gd name="connsiteX13" fmla="*/ 10170021 w 11769505"/>
                      <a:gd name="connsiteY13" fmla="*/ 0 h 6450101"/>
                      <a:gd name="connsiteX14" fmla="*/ 11033411 w 11769505"/>
                      <a:gd name="connsiteY14" fmla="*/ 0 h 6450101"/>
                      <a:gd name="connsiteX15" fmla="*/ 11769505 w 11769505"/>
                      <a:gd name="connsiteY15" fmla="*/ 728538 h 6450101"/>
                      <a:gd name="connsiteX16" fmla="*/ 11769505 w 11769505"/>
                      <a:gd name="connsiteY16" fmla="*/ 1391897 h 6450101"/>
                      <a:gd name="connsiteX17" fmla="*/ 11769505 w 11769505"/>
                      <a:gd name="connsiteY17" fmla="*/ 2155117 h 6450101"/>
                      <a:gd name="connsiteX18" fmla="*/ 11769505 w 11769505"/>
                      <a:gd name="connsiteY18" fmla="*/ 2768545 h 6450101"/>
                      <a:gd name="connsiteX19" fmla="*/ 11769505 w 11769505"/>
                      <a:gd name="connsiteY19" fmla="*/ 3481834 h 6450101"/>
                      <a:gd name="connsiteX20" fmla="*/ 11769505 w 11769505"/>
                      <a:gd name="connsiteY20" fmla="*/ 4045332 h 6450101"/>
                      <a:gd name="connsiteX21" fmla="*/ 11769505 w 11769505"/>
                      <a:gd name="connsiteY21" fmla="*/ 4658761 h 6450101"/>
                      <a:gd name="connsiteX22" fmla="*/ 11769505 w 11769505"/>
                      <a:gd name="connsiteY22" fmla="*/ 5721562 h 6450101"/>
                      <a:gd name="connsiteX23" fmla="*/ 11033411 w 11769505"/>
                      <a:gd name="connsiteY23" fmla="*/ 6450101 h 6450101"/>
                      <a:gd name="connsiteX24" fmla="*/ 10550230 w 11769505"/>
                      <a:gd name="connsiteY24" fmla="*/ 6450101 h 6450101"/>
                      <a:gd name="connsiteX25" fmla="*/ 9861101 w 11769505"/>
                      <a:gd name="connsiteY25" fmla="*/ 6450101 h 6450101"/>
                      <a:gd name="connsiteX26" fmla="*/ 9377919 w 11769505"/>
                      <a:gd name="connsiteY26" fmla="*/ 6450101 h 6450101"/>
                      <a:gd name="connsiteX27" fmla="*/ 8482845 w 11769505"/>
                      <a:gd name="connsiteY27" fmla="*/ 6450101 h 6450101"/>
                      <a:gd name="connsiteX28" fmla="*/ 7690743 w 11769505"/>
                      <a:gd name="connsiteY28" fmla="*/ 6450101 h 6450101"/>
                      <a:gd name="connsiteX29" fmla="*/ 7207562 w 11769505"/>
                      <a:gd name="connsiteY29" fmla="*/ 6450101 h 6450101"/>
                      <a:gd name="connsiteX30" fmla="*/ 6415459 w 11769505"/>
                      <a:gd name="connsiteY30" fmla="*/ 6450101 h 6450101"/>
                      <a:gd name="connsiteX31" fmla="*/ 5726331 w 11769505"/>
                      <a:gd name="connsiteY31" fmla="*/ 6450101 h 6450101"/>
                      <a:gd name="connsiteX32" fmla="*/ 4831257 w 11769505"/>
                      <a:gd name="connsiteY32" fmla="*/ 6450101 h 6450101"/>
                      <a:gd name="connsiteX33" fmla="*/ 4245102 w 11769505"/>
                      <a:gd name="connsiteY33" fmla="*/ 6450101 h 6450101"/>
                      <a:gd name="connsiteX34" fmla="*/ 3247054 w 11769505"/>
                      <a:gd name="connsiteY34" fmla="*/ 6450101 h 6450101"/>
                      <a:gd name="connsiteX35" fmla="*/ 2454953 w 11769505"/>
                      <a:gd name="connsiteY35" fmla="*/ 6450101 h 6450101"/>
                      <a:gd name="connsiteX36" fmla="*/ 1662851 w 11769505"/>
                      <a:gd name="connsiteY36" fmla="*/ 6450101 h 6450101"/>
                      <a:gd name="connsiteX37" fmla="*/ 736093 w 11769505"/>
                      <a:gd name="connsiteY37" fmla="*/ 6450101 h 6450101"/>
                      <a:gd name="connsiteX38" fmla="*/ 0 w 11769505"/>
                      <a:gd name="connsiteY38" fmla="*/ 5721562 h 6450101"/>
                      <a:gd name="connsiteX39" fmla="*/ 0 w 11769505"/>
                      <a:gd name="connsiteY39" fmla="*/ 4908413 h 6450101"/>
                      <a:gd name="connsiteX40" fmla="*/ 0 w 11769505"/>
                      <a:gd name="connsiteY40" fmla="*/ 4294983 h 6450101"/>
                      <a:gd name="connsiteX41" fmla="*/ 0 w 11769505"/>
                      <a:gd name="connsiteY41" fmla="*/ 3681555 h 6450101"/>
                      <a:gd name="connsiteX42" fmla="*/ 0 w 11769505"/>
                      <a:gd name="connsiteY42" fmla="*/ 3018196 h 6450101"/>
                      <a:gd name="connsiteX43" fmla="*/ 0 w 11769505"/>
                      <a:gd name="connsiteY43" fmla="*/ 2354838 h 6450101"/>
                      <a:gd name="connsiteX44" fmla="*/ 0 w 11769505"/>
                      <a:gd name="connsiteY44" fmla="*/ 1691478 h 6450101"/>
                      <a:gd name="connsiteX45" fmla="*/ 0 w 11769505"/>
                      <a:gd name="connsiteY45" fmla="*/ 728538 h 64501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</a:cxnLst>
                    <a:rect l="l" t="t" r="r" b="b"/>
                    <a:pathLst>
                      <a:path w="11769505" h="6450101" fill="none" extrusionOk="0">
                        <a:moveTo>
                          <a:pt x="0" y="728538"/>
                        </a:moveTo>
                        <a:cubicBezTo>
                          <a:pt x="-17269" y="393743"/>
                          <a:pt x="415824" y="9616"/>
                          <a:pt x="736093" y="0"/>
                        </a:cubicBezTo>
                        <a:cubicBezTo>
                          <a:pt x="928766" y="-12929"/>
                          <a:pt x="1129686" y="56167"/>
                          <a:pt x="1322247" y="0"/>
                        </a:cubicBezTo>
                        <a:cubicBezTo>
                          <a:pt x="1469858" y="-21953"/>
                          <a:pt x="1945835" y="74766"/>
                          <a:pt x="2217322" y="0"/>
                        </a:cubicBezTo>
                        <a:cubicBezTo>
                          <a:pt x="2484510" y="-106627"/>
                          <a:pt x="2601440" y="74938"/>
                          <a:pt x="3009423" y="0"/>
                        </a:cubicBezTo>
                        <a:cubicBezTo>
                          <a:pt x="3413605" y="-48522"/>
                          <a:pt x="3569592" y="88507"/>
                          <a:pt x="4007471" y="0"/>
                        </a:cubicBezTo>
                        <a:cubicBezTo>
                          <a:pt x="4473024" y="-87125"/>
                          <a:pt x="4309702" y="47932"/>
                          <a:pt x="4490654" y="0"/>
                        </a:cubicBezTo>
                        <a:cubicBezTo>
                          <a:pt x="4665768" y="-41270"/>
                          <a:pt x="4896078" y="954"/>
                          <a:pt x="4973835" y="0"/>
                        </a:cubicBezTo>
                        <a:cubicBezTo>
                          <a:pt x="5064773" y="-31902"/>
                          <a:pt x="5641661" y="43235"/>
                          <a:pt x="5971883" y="0"/>
                        </a:cubicBezTo>
                        <a:cubicBezTo>
                          <a:pt x="6265712" y="-20675"/>
                          <a:pt x="6363487" y="48549"/>
                          <a:pt x="6558038" y="0"/>
                        </a:cubicBezTo>
                        <a:cubicBezTo>
                          <a:pt x="6789829" y="-50811"/>
                          <a:pt x="7340866" y="26972"/>
                          <a:pt x="7556086" y="0"/>
                        </a:cubicBezTo>
                        <a:cubicBezTo>
                          <a:pt x="7866815" y="-763"/>
                          <a:pt x="8135405" y="44471"/>
                          <a:pt x="8348187" y="0"/>
                        </a:cubicBezTo>
                        <a:cubicBezTo>
                          <a:pt x="8522627" y="-95381"/>
                          <a:pt x="8945888" y="101328"/>
                          <a:pt x="9243262" y="0"/>
                        </a:cubicBezTo>
                        <a:cubicBezTo>
                          <a:pt x="9504315" y="-111386"/>
                          <a:pt x="9786970" y="62220"/>
                          <a:pt x="10035363" y="0"/>
                        </a:cubicBezTo>
                        <a:cubicBezTo>
                          <a:pt x="10251873" y="-139471"/>
                          <a:pt x="10798707" y="67354"/>
                          <a:pt x="11033411" y="0"/>
                        </a:cubicBezTo>
                        <a:cubicBezTo>
                          <a:pt x="11449551" y="46338"/>
                          <a:pt x="11928874" y="234536"/>
                          <a:pt x="11769505" y="728538"/>
                        </a:cubicBezTo>
                        <a:cubicBezTo>
                          <a:pt x="11819545" y="1109548"/>
                          <a:pt x="11746255" y="1114761"/>
                          <a:pt x="11769505" y="1491757"/>
                        </a:cubicBezTo>
                        <a:cubicBezTo>
                          <a:pt x="11788541" y="1838584"/>
                          <a:pt x="11667608" y="2025072"/>
                          <a:pt x="11769505" y="2155117"/>
                        </a:cubicBezTo>
                        <a:cubicBezTo>
                          <a:pt x="11818270" y="2217650"/>
                          <a:pt x="11747569" y="2724954"/>
                          <a:pt x="11769505" y="2968266"/>
                        </a:cubicBezTo>
                        <a:cubicBezTo>
                          <a:pt x="11853055" y="3230280"/>
                          <a:pt x="11749544" y="3544660"/>
                          <a:pt x="11769505" y="3731485"/>
                        </a:cubicBezTo>
                        <a:cubicBezTo>
                          <a:pt x="11766555" y="3897607"/>
                          <a:pt x="11773333" y="4285584"/>
                          <a:pt x="11769505" y="4544634"/>
                        </a:cubicBezTo>
                        <a:cubicBezTo>
                          <a:pt x="11777740" y="4796657"/>
                          <a:pt x="11742119" y="4874990"/>
                          <a:pt x="11769505" y="5108134"/>
                        </a:cubicBezTo>
                        <a:cubicBezTo>
                          <a:pt x="11779303" y="5338284"/>
                          <a:pt x="11724318" y="5439637"/>
                          <a:pt x="11769505" y="5721562"/>
                        </a:cubicBezTo>
                        <a:cubicBezTo>
                          <a:pt x="11768803" y="6122097"/>
                          <a:pt x="11330552" y="6419475"/>
                          <a:pt x="11033411" y="6450101"/>
                        </a:cubicBezTo>
                        <a:cubicBezTo>
                          <a:pt x="10824554" y="6523923"/>
                          <a:pt x="10627871" y="6442007"/>
                          <a:pt x="10447257" y="6450101"/>
                        </a:cubicBezTo>
                        <a:cubicBezTo>
                          <a:pt x="10261810" y="6462694"/>
                          <a:pt x="10204289" y="6418713"/>
                          <a:pt x="9964074" y="6450101"/>
                        </a:cubicBezTo>
                        <a:cubicBezTo>
                          <a:pt x="9714531" y="6512425"/>
                          <a:pt x="9527502" y="6450743"/>
                          <a:pt x="9274946" y="6450101"/>
                        </a:cubicBezTo>
                        <a:cubicBezTo>
                          <a:pt x="9075922" y="6473584"/>
                          <a:pt x="8820587" y="6470934"/>
                          <a:pt x="8585818" y="6450101"/>
                        </a:cubicBezTo>
                        <a:cubicBezTo>
                          <a:pt x="8325285" y="6484884"/>
                          <a:pt x="8289086" y="6404923"/>
                          <a:pt x="7999663" y="6450101"/>
                        </a:cubicBezTo>
                        <a:cubicBezTo>
                          <a:pt x="7700864" y="6507846"/>
                          <a:pt x="7445523" y="6454508"/>
                          <a:pt x="7310534" y="6450101"/>
                        </a:cubicBezTo>
                        <a:cubicBezTo>
                          <a:pt x="7139108" y="6438354"/>
                          <a:pt x="6833394" y="6427074"/>
                          <a:pt x="6621406" y="6450101"/>
                        </a:cubicBezTo>
                        <a:cubicBezTo>
                          <a:pt x="6424607" y="6538455"/>
                          <a:pt x="6003456" y="6410544"/>
                          <a:pt x="5726331" y="6450101"/>
                        </a:cubicBezTo>
                        <a:cubicBezTo>
                          <a:pt x="5396726" y="6502407"/>
                          <a:pt x="5309208" y="6413926"/>
                          <a:pt x="5037203" y="6450101"/>
                        </a:cubicBezTo>
                        <a:cubicBezTo>
                          <a:pt x="4829171" y="6457448"/>
                          <a:pt x="4558609" y="6389895"/>
                          <a:pt x="4245102" y="6450101"/>
                        </a:cubicBezTo>
                        <a:cubicBezTo>
                          <a:pt x="3933549" y="6503847"/>
                          <a:pt x="3657529" y="6371535"/>
                          <a:pt x="3453001" y="6450101"/>
                        </a:cubicBezTo>
                        <a:cubicBezTo>
                          <a:pt x="3263207" y="6440844"/>
                          <a:pt x="2933254" y="6431835"/>
                          <a:pt x="2557926" y="6450101"/>
                        </a:cubicBezTo>
                        <a:cubicBezTo>
                          <a:pt x="2200531" y="6460938"/>
                          <a:pt x="2275460" y="6435217"/>
                          <a:pt x="2074745" y="6450101"/>
                        </a:cubicBezTo>
                        <a:cubicBezTo>
                          <a:pt x="1887675" y="6465279"/>
                          <a:pt x="1820939" y="6393663"/>
                          <a:pt x="1591562" y="6450101"/>
                        </a:cubicBezTo>
                        <a:cubicBezTo>
                          <a:pt x="1326818" y="6465108"/>
                          <a:pt x="1014472" y="6454828"/>
                          <a:pt x="736093" y="6450101"/>
                        </a:cubicBezTo>
                        <a:cubicBezTo>
                          <a:pt x="339976" y="6594526"/>
                          <a:pt x="-122462" y="6070129"/>
                          <a:pt x="0" y="5721562"/>
                        </a:cubicBezTo>
                        <a:cubicBezTo>
                          <a:pt x="1599" y="5477282"/>
                          <a:pt x="15103" y="5377791"/>
                          <a:pt x="0" y="5058203"/>
                        </a:cubicBezTo>
                        <a:cubicBezTo>
                          <a:pt x="12613" y="4735677"/>
                          <a:pt x="-4863" y="4575517"/>
                          <a:pt x="0" y="4344913"/>
                        </a:cubicBezTo>
                        <a:cubicBezTo>
                          <a:pt x="-15405" y="4151285"/>
                          <a:pt x="94369" y="3846832"/>
                          <a:pt x="0" y="3581694"/>
                        </a:cubicBezTo>
                        <a:cubicBezTo>
                          <a:pt x="-84786" y="3306229"/>
                          <a:pt x="-15996" y="3016091"/>
                          <a:pt x="0" y="2868406"/>
                        </a:cubicBezTo>
                        <a:cubicBezTo>
                          <a:pt x="-37209" y="2717461"/>
                          <a:pt x="82448" y="2346892"/>
                          <a:pt x="0" y="2055256"/>
                        </a:cubicBezTo>
                        <a:cubicBezTo>
                          <a:pt x="-17453" y="1726990"/>
                          <a:pt x="61865" y="1624174"/>
                          <a:pt x="0" y="1341966"/>
                        </a:cubicBezTo>
                        <a:cubicBezTo>
                          <a:pt x="-27313" y="1028272"/>
                          <a:pt x="2458" y="852657"/>
                          <a:pt x="0" y="728538"/>
                        </a:cubicBezTo>
                        <a:close/>
                      </a:path>
                      <a:path w="11769505" h="6450101" stroke="0" extrusionOk="0">
                        <a:moveTo>
                          <a:pt x="0" y="728538"/>
                        </a:moveTo>
                        <a:cubicBezTo>
                          <a:pt x="-151715" y="309193"/>
                          <a:pt x="309672" y="-51903"/>
                          <a:pt x="736093" y="0"/>
                        </a:cubicBezTo>
                        <a:cubicBezTo>
                          <a:pt x="1062308" y="-74032"/>
                          <a:pt x="1331628" y="71581"/>
                          <a:pt x="1528194" y="0"/>
                        </a:cubicBezTo>
                        <a:cubicBezTo>
                          <a:pt x="1686078" y="2728"/>
                          <a:pt x="2119421" y="55798"/>
                          <a:pt x="2423269" y="0"/>
                        </a:cubicBezTo>
                        <a:cubicBezTo>
                          <a:pt x="2794812" y="-21460"/>
                          <a:pt x="3049181" y="69885"/>
                          <a:pt x="3215370" y="0"/>
                        </a:cubicBezTo>
                        <a:cubicBezTo>
                          <a:pt x="3392129" y="-68365"/>
                          <a:pt x="3788916" y="180970"/>
                          <a:pt x="4110445" y="0"/>
                        </a:cubicBezTo>
                        <a:cubicBezTo>
                          <a:pt x="4436967" y="-60798"/>
                          <a:pt x="4720690" y="72099"/>
                          <a:pt x="5108493" y="0"/>
                        </a:cubicBezTo>
                        <a:cubicBezTo>
                          <a:pt x="5472848" y="-58776"/>
                          <a:pt x="5621519" y="-25583"/>
                          <a:pt x="5797621" y="0"/>
                        </a:cubicBezTo>
                        <a:cubicBezTo>
                          <a:pt x="5940346" y="3240"/>
                          <a:pt x="6247181" y="-45662"/>
                          <a:pt x="6486749" y="0"/>
                        </a:cubicBezTo>
                        <a:cubicBezTo>
                          <a:pt x="6580986" y="-8605"/>
                          <a:pt x="6683564" y="37353"/>
                          <a:pt x="6866957" y="0"/>
                        </a:cubicBezTo>
                        <a:cubicBezTo>
                          <a:pt x="7050350" y="-37353"/>
                          <a:pt x="7087433" y="1583"/>
                          <a:pt x="7278850" y="0"/>
                        </a:cubicBezTo>
                        <a:cubicBezTo>
                          <a:pt x="7397925" y="-50340"/>
                          <a:pt x="8003784" y="183630"/>
                          <a:pt x="8276898" y="0"/>
                        </a:cubicBezTo>
                        <a:cubicBezTo>
                          <a:pt x="8577649" y="-100786"/>
                          <a:pt x="8894762" y="23397"/>
                          <a:pt x="9171973" y="0"/>
                        </a:cubicBezTo>
                        <a:cubicBezTo>
                          <a:pt x="9387066" y="-16012"/>
                          <a:pt x="9837437" y="73036"/>
                          <a:pt x="10170021" y="0"/>
                        </a:cubicBezTo>
                        <a:cubicBezTo>
                          <a:pt x="10480761" y="-5039"/>
                          <a:pt x="10730523" y="47241"/>
                          <a:pt x="11033411" y="0"/>
                        </a:cubicBezTo>
                        <a:cubicBezTo>
                          <a:pt x="11499255" y="7454"/>
                          <a:pt x="11748355" y="285541"/>
                          <a:pt x="11769505" y="728538"/>
                        </a:cubicBezTo>
                        <a:cubicBezTo>
                          <a:pt x="11858628" y="840162"/>
                          <a:pt x="11760452" y="1108531"/>
                          <a:pt x="11769505" y="1391897"/>
                        </a:cubicBezTo>
                        <a:cubicBezTo>
                          <a:pt x="11814619" y="1698860"/>
                          <a:pt x="11725076" y="1817234"/>
                          <a:pt x="11769505" y="2155117"/>
                        </a:cubicBezTo>
                        <a:cubicBezTo>
                          <a:pt x="11825613" y="2530251"/>
                          <a:pt x="11721763" y="2602687"/>
                          <a:pt x="11769505" y="2768545"/>
                        </a:cubicBezTo>
                        <a:cubicBezTo>
                          <a:pt x="11785107" y="2928222"/>
                          <a:pt x="11676709" y="3351314"/>
                          <a:pt x="11769505" y="3481834"/>
                        </a:cubicBezTo>
                        <a:cubicBezTo>
                          <a:pt x="11859324" y="3676629"/>
                          <a:pt x="11681870" y="3800717"/>
                          <a:pt x="11769505" y="4045332"/>
                        </a:cubicBezTo>
                        <a:cubicBezTo>
                          <a:pt x="11809099" y="4263132"/>
                          <a:pt x="11749314" y="4514408"/>
                          <a:pt x="11769505" y="4658761"/>
                        </a:cubicBezTo>
                        <a:cubicBezTo>
                          <a:pt x="11800947" y="4807854"/>
                          <a:pt x="11623857" y="5398169"/>
                          <a:pt x="11769505" y="5721562"/>
                        </a:cubicBezTo>
                        <a:cubicBezTo>
                          <a:pt x="11743778" y="6227528"/>
                          <a:pt x="11507894" y="6311800"/>
                          <a:pt x="11033411" y="6450101"/>
                        </a:cubicBezTo>
                        <a:cubicBezTo>
                          <a:pt x="10829458" y="6515706"/>
                          <a:pt x="10675878" y="6397592"/>
                          <a:pt x="10550230" y="6450101"/>
                        </a:cubicBezTo>
                        <a:cubicBezTo>
                          <a:pt x="10374346" y="6562936"/>
                          <a:pt x="10092797" y="6432260"/>
                          <a:pt x="9861101" y="6450101"/>
                        </a:cubicBezTo>
                        <a:cubicBezTo>
                          <a:pt x="9605683" y="6464476"/>
                          <a:pt x="9482985" y="6419042"/>
                          <a:pt x="9377919" y="6450101"/>
                        </a:cubicBezTo>
                        <a:cubicBezTo>
                          <a:pt x="9211253" y="6502427"/>
                          <a:pt x="8963264" y="6373737"/>
                          <a:pt x="8482845" y="6450101"/>
                        </a:cubicBezTo>
                        <a:cubicBezTo>
                          <a:pt x="8099755" y="6561184"/>
                          <a:pt x="8027726" y="6433259"/>
                          <a:pt x="7690743" y="6450101"/>
                        </a:cubicBezTo>
                        <a:cubicBezTo>
                          <a:pt x="7339675" y="6468771"/>
                          <a:pt x="7337602" y="6421961"/>
                          <a:pt x="7207562" y="6450101"/>
                        </a:cubicBezTo>
                        <a:cubicBezTo>
                          <a:pt x="7073886" y="6472237"/>
                          <a:pt x="6597355" y="6436915"/>
                          <a:pt x="6415459" y="6450101"/>
                        </a:cubicBezTo>
                        <a:cubicBezTo>
                          <a:pt x="6208107" y="6462222"/>
                          <a:pt x="5870009" y="6440875"/>
                          <a:pt x="5726331" y="6450101"/>
                        </a:cubicBezTo>
                        <a:cubicBezTo>
                          <a:pt x="5527326" y="6469693"/>
                          <a:pt x="5014816" y="6381592"/>
                          <a:pt x="4831257" y="6450101"/>
                        </a:cubicBezTo>
                        <a:cubicBezTo>
                          <a:pt x="4627468" y="6554731"/>
                          <a:pt x="4368054" y="6404569"/>
                          <a:pt x="4245102" y="6450101"/>
                        </a:cubicBezTo>
                        <a:cubicBezTo>
                          <a:pt x="4177980" y="6533466"/>
                          <a:pt x="3636676" y="6480364"/>
                          <a:pt x="3247054" y="6450101"/>
                        </a:cubicBezTo>
                        <a:cubicBezTo>
                          <a:pt x="2815667" y="6448117"/>
                          <a:pt x="2824700" y="6351997"/>
                          <a:pt x="2454953" y="6450101"/>
                        </a:cubicBezTo>
                        <a:cubicBezTo>
                          <a:pt x="2046791" y="6562133"/>
                          <a:pt x="1840355" y="6402032"/>
                          <a:pt x="1662851" y="6450101"/>
                        </a:cubicBezTo>
                        <a:cubicBezTo>
                          <a:pt x="1439053" y="6564860"/>
                          <a:pt x="1133481" y="6372444"/>
                          <a:pt x="736093" y="6450101"/>
                        </a:cubicBezTo>
                        <a:cubicBezTo>
                          <a:pt x="407684" y="6430537"/>
                          <a:pt x="27915" y="6205219"/>
                          <a:pt x="0" y="5721562"/>
                        </a:cubicBezTo>
                        <a:cubicBezTo>
                          <a:pt x="-74825" y="5515634"/>
                          <a:pt x="43373" y="5224455"/>
                          <a:pt x="0" y="4908413"/>
                        </a:cubicBezTo>
                        <a:cubicBezTo>
                          <a:pt x="-50181" y="4613165"/>
                          <a:pt x="62597" y="4514248"/>
                          <a:pt x="0" y="4294983"/>
                        </a:cubicBezTo>
                        <a:cubicBezTo>
                          <a:pt x="-59307" y="4089908"/>
                          <a:pt x="-18948" y="3979108"/>
                          <a:pt x="0" y="3681555"/>
                        </a:cubicBezTo>
                        <a:cubicBezTo>
                          <a:pt x="-22003" y="3394479"/>
                          <a:pt x="84818" y="3293127"/>
                          <a:pt x="0" y="3018196"/>
                        </a:cubicBezTo>
                        <a:cubicBezTo>
                          <a:pt x="-43078" y="2758150"/>
                          <a:pt x="79511" y="2524760"/>
                          <a:pt x="0" y="2354838"/>
                        </a:cubicBezTo>
                        <a:cubicBezTo>
                          <a:pt x="-73880" y="2194682"/>
                          <a:pt x="39132" y="1886070"/>
                          <a:pt x="0" y="1691478"/>
                        </a:cubicBezTo>
                        <a:cubicBezTo>
                          <a:pt x="24240" y="1487344"/>
                          <a:pt x="57701" y="1163687"/>
                          <a:pt x="0" y="728538"/>
                        </a:cubicBezTo>
                        <a:close/>
                      </a:path>
                      <a:path w="11769505" h="6450101" fill="none" stroke="0" extrusionOk="0">
                        <a:moveTo>
                          <a:pt x="0" y="728538"/>
                        </a:moveTo>
                        <a:cubicBezTo>
                          <a:pt x="-6036" y="350915"/>
                          <a:pt x="221290" y="17787"/>
                          <a:pt x="736093" y="0"/>
                        </a:cubicBezTo>
                        <a:cubicBezTo>
                          <a:pt x="941054" y="17215"/>
                          <a:pt x="1138577" y="22943"/>
                          <a:pt x="1322247" y="0"/>
                        </a:cubicBezTo>
                        <a:cubicBezTo>
                          <a:pt x="1565620" y="-8933"/>
                          <a:pt x="1979242" y="70533"/>
                          <a:pt x="2217322" y="0"/>
                        </a:cubicBezTo>
                        <a:cubicBezTo>
                          <a:pt x="2527062" y="-71533"/>
                          <a:pt x="2665145" y="37815"/>
                          <a:pt x="3009423" y="0"/>
                        </a:cubicBezTo>
                        <a:cubicBezTo>
                          <a:pt x="3392099" y="-47711"/>
                          <a:pt x="3541239" y="137814"/>
                          <a:pt x="4007471" y="0"/>
                        </a:cubicBezTo>
                        <a:cubicBezTo>
                          <a:pt x="4442801" y="-97696"/>
                          <a:pt x="4279746" y="36291"/>
                          <a:pt x="4490654" y="0"/>
                        </a:cubicBezTo>
                        <a:cubicBezTo>
                          <a:pt x="4665738" y="-44737"/>
                          <a:pt x="4887071" y="-12665"/>
                          <a:pt x="4973835" y="0"/>
                        </a:cubicBezTo>
                        <a:cubicBezTo>
                          <a:pt x="4998616" y="20598"/>
                          <a:pt x="5746814" y="83125"/>
                          <a:pt x="5971883" y="0"/>
                        </a:cubicBezTo>
                        <a:cubicBezTo>
                          <a:pt x="6278891" y="-43749"/>
                          <a:pt x="6446038" y="16998"/>
                          <a:pt x="6558038" y="0"/>
                        </a:cubicBezTo>
                        <a:cubicBezTo>
                          <a:pt x="6759874" y="-89908"/>
                          <a:pt x="7318255" y="-30413"/>
                          <a:pt x="7556086" y="0"/>
                        </a:cubicBezTo>
                        <a:cubicBezTo>
                          <a:pt x="7890026" y="9954"/>
                          <a:pt x="8160887" y="73650"/>
                          <a:pt x="8348187" y="0"/>
                        </a:cubicBezTo>
                        <a:cubicBezTo>
                          <a:pt x="8538853" y="-67024"/>
                          <a:pt x="9007802" y="27495"/>
                          <a:pt x="9243262" y="0"/>
                        </a:cubicBezTo>
                        <a:cubicBezTo>
                          <a:pt x="9558304" y="-96275"/>
                          <a:pt x="9830226" y="35812"/>
                          <a:pt x="10035363" y="0"/>
                        </a:cubicBezTo>
                        <a:cubicBezTo>
                          <a:pt x="10248552" y="-22409"/>
                          <a:pt x="10780588" y="53577"/>
                          <a:pt x="11033411" y="0"/>
                        </a:cubicBezTo>
                        <a:cubicBezTo>
                          <a:pt x="11396019" y="-84749"/>
                          <a:pt x="11826792" y="153409"/>
                          <a:pt x="11769505" y="728538"/>
                        </a:cubicBezTo>
                        <a:cubicBezTo>
                          <a:pt x="11850484" y="1119577"/>
                          <a:pt x="11752499" y="1118141"/>
                          <a:pt x="11769505" y="1491757"/>
                        </a:cubicBezTo>
                        <a:cubicBezTo>
                          <a:pt x="11801182" y="1886435"/>
                          <a:pt x="11728332" y="2022436"/>
                          <a:pt x="11769505" y="2155117"/>
                        </a:cubicBezTo>
                        <a:cubicBezTo>
                          <a:pt x="11769459" y="2336706"/>
                          <a:pt x="11711850" y="2723788"/>
                          <a:pt x="11769505" y="2968266"/>
                        </a:cubicBezTo>
                        <a:cubicBezTo>
                          <a:pt x="11858453" y="3229850"/>
                          <a:pt x="11756602" y="3567539"/>
                          <a:pt x="11769505" y="3731485"/>
                        </a:cubicBezTo>
                        <a:cubicBezTo>
                          <a:pt x="11813596" y="3881680"/>
                          <a:pt x="11790812" y="4311038"/>
                          <a:pt x="11769505" y="4544634"/>
                        </a:cubicBezTo>
                        <a:cubicBezTo>
                          <a:pt x="11789028" y="4799220"/>
                          <a:pt x="11766348" y="4877367"/>
                          <a:pt x="11769505" y="5108134"/>
                        </a:cubicBezTo>
                        <a:cubicBezTo>
                          <a:pt x="11769845" y="5342975"/>
                          <a:pt x="11740250" y="5463663"/>
                          <a:pt x="11769505" y="5721562"/>
                        </a:cubicBezTo>
                        <a:cubicBezTo>
                          <a:pt x="11765795" y="6161564"/>
                          <a:pt x="11351506" y="6439965"/>
                          <a:pt x="11033411" y="6450101"/>
                        </a:cubicBezTo>
                        <a:cubicBezTo>
                          <a:pt x="10858276" y="6506323"/>
                          <a:pt x="10635550" y="6455740"/>
                          <a:pt x="10447257" y="6450101"/>
                        </a:cubicBezTo>
                        <a:cubicBezTo>
                          <a:pt x="10275389" y="6442198"/>
                          <a:pt x="10211582" y="6408872"/>
                          <a:pt x="9964074" y="6450101"/>
                        </a:cubicBezTo>
                        <a:cubicBezTo>
                          <a:pt x="9672727" y="6490095"/>
                          <a:pt x="9484915" y="6421974"/>
                          <a:pt x="9274946" y="6450101"/>
                        </a:cubicBezTo>
                        <a:cubicBezTo>
                          <a:pt x="9064354" y="6481141"/>
                          <a:pt x="8872627" y="6361251"/>
                          <a:pt x="8585818" y="6450101"/>
                        </a:cubicBezTo>
                        <a:cubicBezTo>
                          <a:pt x="8334040" y="6488432"/>
                          <a:pt x="8311179" y="6406370"/>
                          <a:pt x="7999663" y="6450101"/>
                        </a:cubicBezTo>
                        <a:cubicBezTo>
                          <a:pt x="7710576" y="6468158"/>
                          <a:pt x="7447341" y="6422902"/>
                          <a:pt x="7310534" y="6450101"/>
                        </a:cubicBezTo>
                        <a:cubicBezTo>
                          <a:pt x="7192439" y="6451117"/>
                          <a:pt x="6845638" y="6424145"/>
                          <a:pt x="6621406" y="6450101"/>
                        </a:cubicBezTo>
                        <a:cubicBezTo>
                          <a:pt x="6407743" y="6549641"/>
                          <a:pt x="6018110" y="6379756"/>
                          <a:pt x="5726331" y="6450101"/>
                        </a:cubicBezTo>
                        <a:cubicBezTo>
                          <a:pt x="5409614" y="6521966"/>
                          <a:pt x="5301960" y="6439928"/>
                          <a:pt x="5037203" y="6450101"/>
                        </a:cubicBezTo>
                        <a:cubicBezTo>
                          <a:pt x="4799662" y="6426026"/>
                          <a:pt x="4501545" y="6401691"/>
                          <a:pt x="4245102" y="6450101"/>
                        </a:cubicBezTo>
                        <a:cubicBezTo>
                          <a:pt x="3906515" y="6517767"/>
                          <a:pt x="3645551" y="6354792"/>
                          <a:pt x="3453001" y="6450101"/>
                        </a:cubicBezTo>
                        <a:cubicBezTo>
                          <a:pt x="3189049" y="6458543"/>
                          <a:pt x="2982620" y="6371942"/>
                          <a:pt x="2557926" y="6450101"/>
                        </a:cubicBezTo>
                        <a:cubicBezTo>
                          <a:pt x="2199534" y="6467815"/>
                          <a:pt x="2267695" y="6434071"/>
                          <a:pt x="2074745" y="6450101"/>
                        </a:cubicBezTo>
                        <a:cubicBezTo>
                          <a:pt x="1884841" y="6483418"/>
                          <a:pt x="1809481" y="6421676"/>
                          <a:pt x="1591562" y="6450101"/>
                        </a:cubicBezTo>
                        <a:cubicBezTo>
                          <a:pt x="1369444" y="6518289"/>
                          <a:pt x="992530" y="6392322"/>
                          <a:pt x="736093" y="6450101"/>
                        </a:cubicBezTo>
                        <a:cubicBezTo>
                          <a:pt x="431308" y="6469014"/>
                          <a:pt x="-7312" y="6069084"/>
                          <a:pt x="0" y="5721562"/>
                        </a:cubicBezTo>
                        <a:cubicBezTo>
                          <a:pt x="-32497" y="5501883"/>
                          <a:pt x="-25480" y="5392244"/>
                          <a:pt x="0" y="5058203"/>
                        </a:cubicBezTo>
                        <a:cubicBezTo>
                          <a:pt x="-700" y="4762496"/>
                          <a:pt x="10057" y="4598863"/>
                          <a:pt x="0" y="4344913"/>
                        </a:cubicBezTo>
                        <a:cubicBezTo>
                          <a:pt x="38096" y="4109776"/>
                          <a:pt x="77604" y="3864347"/>
                          <a:pt x="0" y="3581694"/>
                        </a:cubicBezTo>
                        <a:cubicBezTo>
                          <a:pt x="-78837" y="3327559"/>
                          <a:pt x="9995" y="3035407"/>
                          <a:pt x="0" y="2868406"/>
                        </a:cubicBezTo>
                        <a:cubicBezTo>
                          <a:pt x="-61202" y="2673677"/>
                          <a:pt x="100943" y="2388283"/>
                          <a:pt x="0" y="2055256"/>
                        </a:cubicBezTo>
                        <a:cubicBezTo>
                          <a:pt x="-33957" y="1741733"/>
                          <a:pt x="20354" y="1616176"/>
                          <a:pt x="0" y="1341966"/>
                        </a:cubicBezTo>
                        <a:cubicBezTo>
                          <a:pt x="-41491" y="1065362"/>
                          <a:pt x="1315" y="862258"/>
                          <a:pt x="0" y="728538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083093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7F4F5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169145" y="87801"/>
            <a:ext cx="11873947" cy="1682943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148908" y="1762125"/>
            <a:ext cx="11968880" cy="4867276"/>
            <a:chOff x="215297" y="1331119"/>
            <a:chExt cx="6488273" cy="3606267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6" name="Freeform 5"/>
            <p:cNvSpPr/>
            <p:nvPr/>
          </p:nvSpPr>
          <p:spPr>
            <a:xfrm>
              <a:off x="215297" y="1331119"/>
              <a:ext cx="6488273" cy="3606267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</p:spTree>
    <p:extLst>
      <p:ext uri="{BB962C8B-B14F-4D97-AF65-F5344CB8AC3E}">
        <p14:creationId xmlns:p14="http://schemas.microsoft.com/office/powerpoint/2010/main" val="680751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3.png"/><Relationship Id="rId18" Type="http://schemas.openxmlformats.org/officeDocument/2006/relationships/image" Target="../media/image8.png"/><Relationship Id="rId26" Type="http://schemas.openxmlformats.org/officeDocument/2006/relationships/image" Target="../media/image16.png"/><Relationship Id="rId3" Type="http://schemas.openxmlformats.org/officeDocument/2006/relationships/slideLayout" Target="../slideLayouts/slideLayout34.xml"/><Relationship Id="rId21" Type="http://schemas.openxmlformats.org/officeDocument/2006/relationships/image" Target="../media/image11.png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5.xml"/><Relationship Id="rId17" Type="http://schemas.openxmlformats.org/officeDocument/2006/relationships/image" Target="../media/image7.png"/><Relationship Id="rId25" Type="http://schemas.openxmlformats.org/officeDocument/2006/relationships/image" Target="../media/image15.png"/><Relationship Id="rId2" Type="http://schemas.openxmlformats.org/officeDocument/2006/relationships/slideLayout" Target="../slideLayouts/slideLayout33.xml"/><Relationship Id="rId16" Type="http://schemas.openxmlformats.org/officeDocument/2006/relationships/image" Target="../media/image6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24" Type="http://schemas.openxmlformats.org/officeDocument/2006/relationships/image" Target="../media/image14.png"/><Relationship Id="rId5" Type="http://schemas.openxmlformats.org/officeDocument/2006/relationships/slideLayout" Target="../slideLayouts/slideLayout36.xml"/><Relationship Id="rId15" Type="http://schemas.openxmlformats.org/officeDocument/2006/relationships/image" Target="../media/image5.png"/><Relationship Id="rId23" Type="http://schemas.openxmlformats.org/officeDocument/2006/relationships/image" Target="../media/image13.png"/><Relationship Id="rId10" Type="http://schemas.openxmlformats.org/officeDocument/2006/relationships/slideLayout" Target="../slideLayouts/slideLayout41.xml"/><Relationship Id="rId19" Type="http://schemas.openxmlformats.org/officeDocument/2006/relationships/image" Target="../media/image9.png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4.png"/><Relationship Id="rId22" Type="http://schemas.openxmlformats.org/officeDocument/2006/relationships/image" Target="../media/image12.png"/><Relationship Id="rId27" Type="http://schemas.openxmlformats.org/officeDocument/2006/relationships/image" Target="../media/image1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BE64ABA2-BE0B-DEF1-D665-8CFA5EF770C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634" y="112627"/>
            <a:ext cx="1529614" cy="152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704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7281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2686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45A78705-454D-61C2-9A11-5384C35D13D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472" y="9190739"/>
            <a:ext cx="1323974" cy="1323974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FA96EEF0-E62D-AC0C-92D8-F3816C9B2B5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634" y="112627"/>
            <a:ext cx="1529614" cy="152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571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3">
            <a:extLst>
              <a:ext uri="{FF2B5EF4-FFF2-40B4-BE49-F238E27FC236}">
                <a16:creationId xmlns:a16="http://schemas.microsoft.com/office/drawing/2014/main" xmlns="" id="{263A6537-AFE7-4C72-8D5B-8030C89F9B3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E0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432122AE-2C63-4476-A488-121CF7EE8B6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200" y="-42538"/>
            <a:ext cx="12192000" cy="6858000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xmlns="" id="{0F148231-90FA-45FF-A003-31641AE9B23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043" y="7994"/>
            <a:ext cx="12192000" cy="6858000"/>
          </a:xfrm>
          <a:prstGeom prst="rect">
            <a:avLst/>
          </a:prstGeom>
        </p:spPr>
      </p:pic>
      <p:pic>
        <p:nvPicPr>
          <p:cNvPr id="10" name="图片 8">
            <a:extLst>
              <a:ext uri="{FF2B5EF4-FFF2-40B4-BE49-F238E27FC236}">
                <a16:creationId xmlns:a16="http://schemas.microsoft.com/office/drawing/2014/main" xmlns="" id="{19405695-C3EB-4AB3-A262-C2C755C500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458"/>
            <a:ext cx="936172" cy="1557128"/>
          </a:xfrm>
          <a:prstGeom prst="rect">
            <a:avLst/>
          </a:prstGeom>
        </p:spPr>
      </p:pic>
      <p:pic>
        <p:nvPicPr>
          <p:cNvPr id="11" name="图片 9">
            <a:extLst>
              <a:ext uri="{FF2B5EF4-FFF2-40B4-BE49-F238E27FC236}">
                <a16:creationId xmlns:a16="http://schemas.microsoft.com/office/drawing/2014/main" xmlns="" id="{CE5E2E05-809A-4DEC-8AC1-D14AF99BE1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3021" y="-14721"/>
            <a:ext cx="1034142" cy="878056"/>
          </a:xfrm>
          <a:prstGeom prst="rect">
            <a:avLst/>
          </a:prstGeom>
        </p:spPr>
      </p:pic>
      <p:pic>
        <p:nvPicPr>
          <p:cNvPr id="12" name="图片 10">
            <a:extLst>
              <a:ext uri="{FF2B5EF4-FFF2-40B4-BE49-F238E27FC236}">
                <a16:creationId xmlns:a16="http://schemas.microsoft.com/office/drawing/2014/main" xmlns="" id="{71727C80-BA09-40F4-B7D8-59B22BA397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6136" y="0"/>
            <a:ext cx="1284515" cy="1030456"/>
          </a:xfrm>
          <a:prstGeom prst="rect">
            <a:avLst/>
          </a:prstGeom>
        </p:spPr>
      </p:pic>
      <p:pic>
        <p:nvPicPr>
          <p:cNvPr id="13" name="图片 13">
            <a:extLst>
              <a:ext uri="{FF2B5EF4-FFF2-40B4-BE49-F238E27FC236}">
                <a16:creationId xmlns:a16="http://schemas.microsoft.com/office/drawing/2014/main" xmlns="" id="{C898C197-5498-415E-B0EE-9A83C3AC2E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0428" y="5577159"/>
            <a:ext cx="1095770" cy="1288201"/>
          </a:xfrm>
          <a:prstGeom prst="rect">
            <a:avLst/>
          </a:prstGeom>
        </p:spPr>
      </p:pic>
      <p:pic>
        <p:nvPicPr>
          <p:cNvPr id="14" name="图片 14">
            <a:extLst>
              <a:ext uri="{FF2B5EF4-FFF2-40B4-BE49-F238E27FC236}">
                <a16:creationId xmlns:a16="http://schemas.microsoft.com/office/drawing/2014/main" xmlns="" id="{F08BE3D6-08B4-41A3-B4B0-8C252B4E19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8599" y="4564478"/>
            <a:ext cx="950744" cy="1001486"/>
          </a:xfrm>
          <a:prstGeom prst="rect">
            <a:avLst/>
          </a:prstGeom>
        </p:spPr>
      </p:pic>
      <p:pic>
        <p:nvPicPr>
          <p:cNvPr id="15" name="图片 15">
            <a:extLst>
              <a:ext uri="{FF2B5EF4-FFF2-40B4-BE49-F238E27FC236}">
                <a16:creationId xmlns:a16="http://schemas.microsoft.com/office/drawing/2014/main" xmlns="" id="{7F06B5C3-4C38-479F-B87B-CA57F01119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3214" y="5791349"/>
            <a:ext cx="1262743" cy="1081372"/>
          </a:xfrm>
          <a:prstGeom prst="rect">
            <a:avLst/>
          </a:prstGeom>
        </p:spPr>
      </p:pic>
      <p:pic>
        <p:nvPicPr>
          <p:cNvPr id="16" name="图片 16">
            <a:extLst>
              <a:ext uri="{FF2B5EF4-FFF2-40B4-BE49-F238E27FC236}">
                <a16:creationId xmlns:a16="http://schemas.microsoft.com/office/drawing/2014/main" xmlns="" id="{F0D77264-9EBC-420F-A3E1-306895F85A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0242" y="3740999"/>
            <a:ext cx="3418115" cy="3117001"/>
          </a:xfrm>
          <a:prstGeom prst="rect">
            <a:avLst/>
          </a:prstGeom>
        </p:spPr>
      </p:pic>
      <p:pic>
        <p:nvPicPr>
          <p:cNvPr id="17" name="图片 17">
            <a:extLst>
              <a:ext uri="{FF2B5EF4-FFF2-40B4-BE49-F238E27FC236}">
                <a16:creationId xmlns:a16="http://schemas.microsoft.com/office/drawing/2014/main" xmlns="" id="{1F0C0603-7C09-476A-847D-430892FC96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41257" y="-14721"/>
            <a:ext cx="950743" cy="878056"/>
          </a:xfrm>
          <a:prstGeom prst="rect">
            <a:avLst/>
          </a:prstGeom>
        </p:spPr>
      </p:pic>
      <p:pic>
        <p:nvPicPr>
          <p:cNvPr id="18" name="图片 18">
            <a:extLst>
              <a:ext uri="{FF2B5EF4-FFF2-40B4-BE49-F238E27FC236}">
                <a16:creationId xmlns:a16="http://schemas.microsoft.com/office/drawing/2014/main" xmlns="" id="{E49E2A7F-0E0B-4C4A-9283-FE4A2E5B0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85171" y="1029985"/>
            <a:ext cx="1114029" cy="2100943"/>
          </a:xfrm>
          <a:prstGeom prst="rect">
            <a:avLst/>
          </a:prstGeom>
        </p:spPr>
      </p:pic>
      <p:pic>
        <p:nvPicPr>
          <p:cNvPr id="19" name="图片 19">
            <a:extLst>
              <a:ext uri="{FF2B5EF4-FFF2-40B4-BE49-F238E27FC236}">
                <a16:creationId xmlns:a16="http://schemas.microsoft.com/office/drawing/2014/main" xmlns="" id="{DF76EEB3-FA04-4E96-8D0C-30DE0B28E6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74086" y="3028797"/>
            <a:ext cx="1114029" cy="1099459"/>
          </a:xfrm>
          <a:prstGeom prst="rect">
            <a:avLst/>
          </a:prstGeom>
        </p:spPr>
      </p:pic>
      <p:pic>
        <p:nvPicPr>
          <p:cNvPr id="20" name="图片 11">
            <a:extLst>
              <a:ext uri="{FF2B5EF4-FFF2-40B4-BE49-F238E27FC236}">
                <a16:creationId xmlns:a16="http://schemas.microsoft.com/office/drawing/2014/main" xmlns="" id="{260AAB0A-2507-4F0A-86D5-67DF6E209B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107" y="801384"/>
            <a:ext cx="1741714" cy="1926772"/>
          </a:xfrm>
          <a:prstGeom prst="rect">
            <a:avLst/>
          </a:prstGeom>
        </p:spPr>
      </p:pic>
      <p:pic>
        <p:nvPicPr>
          <p:cNvPr id="21" name="图片 39">
            <a:extLst>
              <a:ext uri="{FF2B5EF4-FFF2-40B4-BE49-F238E27FC236}">
                <a16:creationId xmlns:a16="http://schemas.microsoft.com/office/drawing/2014/main" xmlns="" id="{F4055C42-907C-4F0A-8670-90109A38A1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571227" flipH="1">
            <a:off x="606881" y="4525832"/>
            <a:ext cx="1285954" cy="2709174"/>
          </a:xfrm>
          <a:prstGeom prst="rect">
            <a:avLst/>
          </a:prstGeom>
        </p:spPr>
      </p:pic>
      <p:pic>
        <p:nvPicPr>
          <p:cNvPr id="22" name="图片 20">
            <a:extLst>
              <a:ext uri="{FF2B5EF4-FFF2-40B4-BE49-F238E27FC236}">
                <a16:creationId xmlns:a16="http://schemas.microsoft.com/office/drawing/2014/main" xmlns="" id="{5BAE110D-AAEE-41A7-BB86-7BE746758B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4213" y="4523012"/>
            <a:ext cx="950744" cy="200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246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44C59A0-EEC3-4614-B9D0-F322591B0221}"/>
              </a:ext>
            </a:extLst>
          </p:cNvPr>
          <p:cNvGrpSpPr/>
          <p:nvPr/>
        </p:nvGrpSpPr>
        <p:grpSpPr>
          <a:xfrm rot="21030614">
            <a:off x="-2727280" y="-785403"/>
            <a:ext cx="19187492" cy="8970671"/>
            <a:chOff x="-34413" y="842115"/>
            <a:chExt cx="13807833" cy="623601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C9EF19F-623D-4A97-894A-EFA4AA73D357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CE85D834-93FE-4AA6-81E1-4301B9CFDE4A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9F730669-7C72-465F-B734-AFAF48997C6D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33397D9A-9EBB-4119-AFD2-70F72EADFFFD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0592000F-390A-4635-8442-70D5343E5592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xmlns="" id="{5C3DC65C-3B6B-4CCE-A03F-9BB8A5DC2EB6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9" name="Picture 28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xmlns="" id="{C2D42416-C34C-415F-A61C-0C5C439FD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5260">
            <a:off x="3329739" y="-173604"/>
            <a:ext cx="11487150" cy="3571875"/>
          </a:xfrm>
          <a:prstGeom prst="rect">
            <a:avLst/>
          </a:prstGeom>
        </p:spPr>
      </p:pic>
      <p:pic>
        <p:nvPicPr>
          <p:cNvPr id="28" name="Picture 27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xmlns="" id="{03E8BE23-E7DC-4618-B8C3-827265949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3113" y="1093416"/>
            <a:ext cx="11487150" cy="3571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353724C-82D3-4CAA-9C09-91A482E1A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484" y="103344"/>
            <a:ext cx="8023031" cy="6651312"/>
          </a:xfrm>
          <a:prstGeom prst="rect">
            <a:avLst/>
          </a:prstGeom>
        </p:spPr>
      </p:pic>
      <p:pic>
        <p:nvPicPr>
          <p:cNvPr id="4" name="Picture 3" descr="A picture containing light&#10;&#10;Description automatically generated">
            <a:extLst>
              <a:ext uri="{FF2B5EF4-FFF2-40B4-BE49-F238E27FC236}">
                <a16:creationId xmlns:a16="http://schemas.microsoft.com/office/drawing/2014/main" xmlns="" id="{2847F8DF-42C6-4DC9-AE43-6727B9ABEC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530" y="666917"/>
            <a:ext cx="1655541" cy="61910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93AF38F-5393-4F0C-B2FB-4C9DB53D06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55515" y="-847060"/>
            <a:ext cx="5382798" cy="5382798"/>
          </a:xfrm>
          <a:prstGeom prst="rect">
            <a:avLst/>
          </a:prstGeom>
        </p:spPr>
      </p:pic>
      <p:pic>
        <p:nvPicPr>
          <p:cNvPr id="32" name="Picture 31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7BE19A6F-C092-4597-A5C9-BA51C21122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689" b="94865" l="17691" r="43370">
                        <a14:foregroundMark x1="32536" y1="54751" x2="32536" y2="54751"/>
                        <a14:foregroundMark x1="34832" y1="85241" x2="35479" y2="88435"/>
                        <a14:foregroundMark x1="35479" y1="83178" x2="34185" y2="86656"/>
                        <a14:foregroundMark x1="34314" y1="81440" x2="35349" y2="87788"/>
                        <a14:foregroundMark x1="33926" y1="81763" x2="34314" y2="86049"/>
                        <a14:foregroundMark x1="32536" y1="53498" x2="32536" y2="53498"/>
                        <a14:foregroundMark x1="32536" y1="52689" x2="32536" y2="526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70" t="50000" r="53428" b="134"/>
          <a:stretch/>
        </p:blipFill>
        <p:spPr>
          <a:xfrm>
            <a:off x="1298749" y="3287144"/>
            <a:ext cx="3138427" cy="391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54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58FE117-D31A-4B6B-844A-CF59BEE2F2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556" y="-368922"/>
            <a:ext cx="7487444" cy="86050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0191FDF-C55D-42D9-B46E-A1F90EAF7F82}"/>
              </a:ext>
            </a:extLst>
          </p:cNvPr>
          <p:cNvSpPr txBox="1"/>
          <p:nvPr/>
        </p:nvSpPr>
        <p:spPr>
          <a:xfrm>
            <a:off x="5160947" y="2468641"/>
            <a:ext cx="42492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THỰC HÀNH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 VỞ</a:t>
            </a:r>
          </a:p>
        </p:txBody>
      </p:sp>
      <p:pic>
        <p:nvPicPr>
          <p:cNvPr id="15" name="55">
            <a:extLst>
              <a:ext uri="{FF2B5EF4-FFF2-40B4-BE49-F238E27FC236}">
                <a16:creationId xmlns:a16="http://schemas.microsoft.com/office/drawing/2014/main" xmlns="" id="{0993EAFE-6022-43DD-9B50-CC57D33A37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15" y="1711743"/>
            <a:ext cx="4249241" cy="46531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022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0" name="Google Shape;1090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-347852"/>
            <a:ext cx="11153341" cy="8100115"/>
          </a:xfrm>
          <a:prstGeom prst="rect">
            <a:avLst/>
          </a:prstGeom>
          <a:noFill/>
          <a:ln>
            <a:noFill/>
          </a:ln>
        </p:spPr>
      </p:pic>
      <p:sp>
        <p:nvSpPr>
          <p:cNvPr id="1091" name="Google Shape;1091;p24"/>
          <p:cNvSpPr txBox="1"/>
          <p:nvPr/>
        </p:nvSpPr>
        <p:spPr>
          <a:xfrm>
            <a:off x="4368800" y="4191000"/>
            <a:ext cx="6056241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7498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Sigmar One"/>
                <a:cs typeface="Calibri" panose="020F0502020204030204" pitchFamily="34" charset="0"/>
                <a:sym typeface="Sigmar One"/>
              </a:rPr>
              <a:t>VẬN DỤNG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Sigmar One"/>
              <a:cs typeface="Calibri" panose="020F0502020204030204" pitchFamily="34" charset="0"/>
              <a:sym typeface="Sigmar On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2">
            <a:extLst>
              <a:ext uri="{FF2B5EF4-FFF2-40B4-BE49-F238E27FC236}">
                <a16:creationId xmlns:a16="http://schemas.microsoft.com/office/drawing/2014/main" xmlns="" id="{33835831-FE01-AF1F-2BE8-010DEF9982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31" b="18006"/>
          <a:stretch/>
        </p:blipFill>
        <p:spPr>
          <a:xfrm>
            <a:off x="3272696" y="788709"/>
            <a:ext cx="8492837" cy="60692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76767" y="3288052"/>
            <a:ext cx="6393744" cy="969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01353" y="4785969"/>
            <a:ext cx="55630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Chuẩn bị tiết 4.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图片 11">
            <a:extLst>
              <a:ext uri="{FF2B5EF4-FFF2-40B4-BE49-F238E27FC236}">
                <a16:creationId xmlns:a16="http://schemas.microsoft.com/office/drawing/2014/main" xmlns="" id="{882BF9E7-FA62-4CA5-97FF-63B744C870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474" y="2268416"/>
            <a:ext cx="3818658" cy="47733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CC86EEC-1ECA-1F2A-EB07-9C72F4B94C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4493" y="1572612"/>
            <a:ext cx="5517358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4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2">
            <a:extLst>
              <a:ext uri="{FF2B5EF4-FFF2-40B4-BE49-F238E27FC236}">
                <a16:creationId xmlns:a16="http://schemas.microsoft.com/office/drawing/2014/main" xmlns="" id="{FEFCF515-57F9-42DD-A15E-D20D7C6E08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995696" y="4233693"/>
            <a:ext cx="4182514" cy="2617524"/>
          </a:xfrm>
          <a:prstGeom prst="rect">
            <a:avLst/>
          </a:prstGeom>
        </p:spPr>
      </p:pic>
      <p:pic>
        <p:nvPicPr>
          <p:cNvPr id="5" name="图片 6">
            <a:extLst>
              <a:ext uri="{FF2B5EF4-FFF2-40B4-BE49-F238E27FC236}">
                <a16:creationId xmlns:a16="http://schemas.microsoft.com/office/drawing/2014/main" xmlns="" id="{3E51F534-8342-46C3-851E-F571FBADBE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9885" y="0"/>
            <a:ext cx="4937315" cy="1726671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xmlns="" id="{44289225-26DF-4632-89E1-70FA3603B7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10" y="4535186"/>
            <a:ext cx="3467743" cy="2322814"/>
          </a:xfrm>
          <a:prstGeom prst="rect">
            <a:avLst/>
          </a:prstGeom>
        </p:spPr>
      </p:pic>
      <p:pic>
        <p:nvPicPr>
          <p:cNvPr id="7" name="图片 30">
            <a:extLst>
              <a:ext uri="{FF2B5EF4-FFF2-40B4-BE49-F238E27FC236}">
                <a16:creationId xmlns:a16="http://schemas.microsoft.com/office/drawing/2014/main" xmlns="" id="{ECFE364B-0165-498A-A820-6C4F60E4EF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84408"/>
            <a:ext cx="3958194" cy="6301556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xmlns="" id="{FD61665E-631F-253B-E1E4-53DD4C2EF4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2" y="-24796"/>
            <a:ext cx="1450596" cy="145059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-1091395" y="1015018"/>
            <a:ext cx="2811440" cy="1105510"/>
            <a:chOff x="-856881" y="1091821"/>
            <a:chExt cx="2811440" cy="1105510"/>
          </a:xfrm>
        </p:grpSpPr>
        <p:sp>
          <p:nvSpPr>
            <p:cNvPr id="10" name="Google Shape;1910;p31">
              <a:extLst>
                <a:ext uri="{FF2B5EF4-FFF2-40B4-BE49-F238E27FC236}">
                  <a16:creationId xmlns:a16="http://schemas.microsoft.com/office/drawing/2014/main" xmlns="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0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8E77"/>
                </a:buClr>
                <a:buSzPts val="3600"/>
                <a:buFont typeface="Chango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 w="60325">
                    <a:solidFill>
                      <a:prstClr val="white"/>
                    </a:solidFill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phrodite Pro" panose="02000000000000000000" pitchFamily="2" charset="0"/>
                  <a:sym typeface="Chango"/>
                </a:rPr>
                <a:t>Tiếng việt 2</a:t>
              </a:r>
            </a:p>
          </p:txBody>
        </p:sp>
        <p:sp>
          <p:nvSpPr>
            <p:cNvPr id="11" name="Google Shape;1910;p31">
              <a:extLst>
                <a:ext uri="{FF2B5EF4-FFF2-40B4-BE49-F238E27FC236}">
                  <a16:creationId xmlns:a16="http://schemas.microsoft.com/office/drawing/2014/main" xmlns="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1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8E77"/>
                </a:buClr>
                <a:buSzPts val="3600"/>
                <a:buFont typeface="Chango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phrodite Pro" panose="02000000000000000000" pitchFamily="2" charset="0"/>
                  <a:sym typeface="Chango"/>
                </a:rPr>
                <a:t>Tiếng việt 2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372739" y="3283087"/>
            <a:ext cx="5729714" cy="1594362"/>
            <a:chOff x="3092228" y="2780831"/>
            <a:chExt cx="5729714" cy="1594362"/>
          </a:xfrm>
        </p:grpSpPr>
        <p:sp>
          <p:nvSpPr>
            <p:cNvPr id="12" name="TextBox 11"/>
            <p:cNvSpPr txBox="1"/>
            <p:nvPr/>
          </p:nvSpPr>
          <p:spPr>
            <a:xfrm>
              <a:off x="3092229" y="2780831"/>
              <a:ext cx="572971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>
                  <a:ln w="288925">
                    <a:solidFill>
                      <a:srgbClr val="ED7D31">
                        <a:lumMod val="60000"/>
                        <a:lumOff val="40000"/>
                      </a:srgb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Chữ hoa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092228" y="2805533"/>
              <a:ext cx="572971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Chữ</a:t>
              </a: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9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hoa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735154" y="2886692"/>
            <a:ext cx="2703597" cy="2694002"/>
            <a:chOff x="5490834" y="4542136"/>
            <a:chExt cx="2703597" cy="2694002"/>
          </a:xfrm>
        </p:grpSpPr>
        <p:sp>
          <p:nvSpPr>
            <p:cNvPr id="13" name="TextBox 12"/>
            <p:cNvSpPr txBox="1"/>
            <p:nvPr/>
          </p:nvSpPr>
          <p:spPr>
            <a:xfrm>
              <a:off x="5490834" y="4542136"/>
              <a:ext cx="2703597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600" b="1" i="0" u="none" strike="noStrike" kern="1200" cap="none" spc="0" normalizeH="0" baseline="0" noProof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T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490834" y="4589260"/>
              <a:ext cx="2703597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T</a:t>
              </a:r>
            </a:p>
          </p:txBody>
        </p:sp>
      </p:grpSp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B592F399-F02B-D119-3937-4DC45AF488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634" y="112627"/>
            <a:ext cx="1529614" cy="15296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17C2330-ABC8-0561-4DEA-E69705F233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64820" y="1316599"/>
            <a:ext cx="5852667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643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2">
            <a:extLst>
              <a:ext uri="{FF2B5EF4-FFF2-40B4-BE49-F238E27FC236}">
                <a16:creationId xmlns:a16="http://schemas.microsoft.com/office/drawing/2014/main" xmlns="" id="{33835831-FE01-AF1F-2BE8-010DEF9982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31" b="18006"/>
          <a:stretch/>
        </p:blipFill>
        <p:spPr>
          <a:xfrm>
            <a:off x="3272696" y="788709"/>
            <a:ext cx="8492837" cy="6069291"/>
          </a:xfrm>
          <a:prstGeom prst="rect">
            <a:avLst/>
          </a:prstGeom>
        </p:spPr>
      </p:pic>
      <p:pic>
        <p:nvPicPr>
          <p:cNvPr id="6" name="图片 11">
            <a:extLst>
              <a:ext uri="{FF2B5EF4-FFF2-40B4-BE49-F238E27FC236}">
                <a16:creationId xmlns:a16="http://schemas.microsoft.com/office/drawing/2014/main" xmlns="" id="{882BF9E7-FA62-4CA5-97FF-63B744C870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474" y="2268416"/>
            <a:ext cx="3818658" cy="47733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5FA6898-E4F0-2C1E-0E5E-24A95700CA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4204" y="1306278"/>
            <a:ext cx="7041490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610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21" y="392803"/>
            <a:ext cx="4463410" cy="59005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9680" y="802216"/>
            <a:ext cx="7329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9228" y="1522213"/>
            <a:ext cx="53531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>
                <a:solidFill>
                  <a:srgbClr val="5B9BD5">
                    <a:lumMod val="50000"/>
                  </a:srgbClr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li?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9228" y="2499168"/>
            <a:ext cx="3779061" cy="899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Cao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5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ô li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9228" y="3447148"/>
            <a:ext cx="61309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>
                <a:solidFill>
                  <a:srgbClr val="5B9BD5">
                    <a:lumMod val="50000"/>
                  </a:srgbClr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li?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5166" y="4718408"/>
            <a:ext cx="51602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Rộng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4 ô li.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681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21" y="392803"/>
            <a:ext cx="4463410" cy="59005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9680" y="802216"/>
            <a:ext cx="7329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>
                <a:solidFill>
                  <a:srgbClr val="5B9BD5">
                    <a:lumMod val="50000"/>
                  </a:srgbClr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9680" y="1663466"/>
            <a:ext cx="61309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>
                <a:solidFill>
                  <a:srgbClr val="5B9BD5">
                    <a:lumMod val="50000"/>
                  </a:srgbClr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9680" y="3019910"/>
            <a:ext cx="5160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Gồm 1 nét.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图片 14" descr="卡通人物&#10;&#10;描述已自动生成">
            <a:extLst>
              <a:ext uri="{FF2B5EF4-FFF2-40B4-BE49-F238E27FC236}">
                <a16:creationId xmlns:a16="http://schemas.microsoft.com/office/drawing/2014/main" xmlns="" id="{9224A56B-122F-3DAF-6CC6-AF82987EF5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89" y="3827907"/>
            <a:ext cx="3304025" cy="330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9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201" y="870589"/>
            <a:ext cx="5430660" cy="54422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4504" y="749461"/>
            <a:ext cx="7329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>
                <a:solidFill>
                  <a:srgbClr val="5B9BD5">
                    <a:lumMod val="50000"/>
                  </a:srgbClr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nhỏ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4051" y="1522213"/>
            <a:ext cx="61309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>
                <a:solidFill>
                  <a:srgbClr val="5B9BD5">
                    <a:lumMod val="50000"/>
                  </a:srgbClr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li?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4051" y="2516753"/>
            <a:ext cx="3779061" cy="818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Cao 2,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5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ô li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4051" y="3394393"/>
            <a:ext cx="61309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>
                <a:solidFill>
                  <a:srgbClr val="5B9BD5">
                    <a:lumMod val="50000"/>
                  </a:srgbClr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li?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9989" y="4612898"/>
            <a:ext cx="516027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Rộng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2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ô li.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64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201" y="870589"/>
            <a:ext cx="5430660" cy="54422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4504" y="749461"/>
            <a:ext cx="7329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>
                <a:solidFill>
                  <a:srgbClr val="5B9BD5">
                    <a:lumMod val="50000"/>
                  </a:srgbClr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nhỏ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958" y="1808046"/>
            <a:ext cx="61309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>
                <a:solidFill>
                  <a:srgbClr val="5B9BD5">
                    <a:lumMod val="50000"/>
                  </a:srgbClr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1029" y="3008375"/>
            <a:ext cx="5160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Gồm 1 nét.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图片 14" descr="卡通人物&#10;&#10;描述已自动生成">
            <a:extLst>
              <a:ext uri="{FF2B5EF4-FFF2-40B4-BE49-F238E27FC236}">
                <a16:creationId xmlns:a16="http://schemas.microsoft.com/office/drawing/2014/main" xmlns="" id="{9224A56B-122F-3DAF-6CC6-AF82987EF5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89" y="3827907"/>
            <a:ext cx="3304025" cy="330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594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2930" y="1239636"/>
            <a:ext cx="36480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Hướng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nhỏ</a:t>
            </a:r>
          </a:p>
        </p:txBody>
      </p:sp>
      <p:pic>
        <p:nvPicPr>
          <p:cNvPr id="3" name="chu 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xmlns="" id="{F916A910-9000-4DF2-8A77-6EF76FBD0E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92491" y="4488053"/>
            <a:ext cx="4088930" cy="181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00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4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2">
            <a:extLst>
              <a:ext uri="{FF2B5EF4-FFF2-40B4-BE49-F238E27FC236}">
                <a16:creationId xmlns:a16="http://schemas.microsoft.com/office/drawing/2014/main" xmlns="" id="{FEFCF515-57F9-42DD-A15E-D20D7C6E08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366670"/>
            <a:ext cx="3622431" cy="4491330"/>
          </a:xfrm>
          <a:prstGeom prst="rect">
            <a:avLst/>
          </a:prstGeom>
        </p:spPr>
      </p:pic>
      <p:pic>
        <p:nvPicPr>
          <p:cNvPr id="5" name="图片 11">
            <a:extLst>
              <a:ext uri="{FF2B5EF4-FFF2-40B4-BE49-F238E27FC236}">
                <a16:creationId xmlns:a16="http://schemas.microsoft.com/office/drawing/2014/main" xmlns="" id="{14194F61-653A-4CF8-9D12-5E6569EC414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2062" y="2558540"/>
            <a:ext cx="4829420" cy="48294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26738" y="2170175"/>
            <a:ext cx="60677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Viết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câu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ứng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dụng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75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3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9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164</Words>
  <Application>Microsoft Office PowerPoint</Application>
  <PresentationFormat>Widescreen</PresentationFormat>
  <Paragraphs>29</Paragraphs>
  <Slides>12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31" baseType="lpstr">
      <vt:lpstr>宋体</vt:lpstr>
      <vt:lpstr>#9Slide03 Arima Madurai Black</vt:lpstr>
      <vt:lpstr>#9Slide05 Aphrodite Pro</vt:lpstr>
      <vt:lpstr>Arial</vt:lpstr>
      <vt:lpstr>Arial-Rounded</vt:lpstr>
      <vt:lpstr>Calibri</vt:lpstr>
      <vt:lpstr>Calibri Light</vt:lpstr>
      <vt:lpstr>Cambria</vt:lpstr>
      <vt:lpstr>Chango</vt:lpstr>
      <vt:lpstr>HP001 4 hàng</vt:lpstr>
      <vt:lpstr>HP001 5 hàng</vt:lpstr>
      <vt:lpstr>Sigmar One</vt:lpstr>
      <vt:lpstr>Wingdings</vt:lpstr>
      <vt:lpstr>等线</vt:lpstr>
      <vt:lpstr>1_Office 主题</vt:lpstr>
      <vt:lpstr>1_Doodle Sketchbook by Slidesgo</vt:lpstr>
      <vt:lpstr>9_Office Theme</vt:lpstr>
      <vt:lpstr>4_Office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25</cp:revision>
  <dcterms:created xsi:type="dcterms:W3CDTF">2021-08-01T07:51:07Z</dcterms:created>
  <dcterms:modified xsi:type="dcterms:W3CDTF">2026-02-05T09:39:08Z</dcterms:modified>
</cp:coreProperties>
</file>