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8" r:id="rId3"/>
  </p:sldMasterIdLst>
  <p:notesMasterIdLst>
    <p:notesMasterId r:id="rId9"/>
  </p:notesMasterIdLst>
  <p:sldIdLst>
    <p:sldId id="361" r:id="rId4"/>
    <p:sldId id="528" r:id="rId5"/>
    <p:sldId id="530" r:id="rId6"/>
    <p:sldId id="355" r:id="rId7"/>
    <p:sldId id="381" r:id="rId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29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howGuides="1">
      <p:cViewPr varScale="1">
        <p:scale>
          <a:sx n="52" d="100"/>
          <a:sy n="52" d="100"/>
        </p:scale>
        <p:origin x="1038" y="60"/>
      </p:cViewPr>
      <p:guideLst>
        <p:guide orient="horz" pos="2180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972C7-EEAC-4234-A363-DFBC7313EE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82059" y="-82062"/>
            <a:ext cx="8979879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8489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993" y="857250"/>
            <a:ext cx="5667375" cy="31813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1764399" y="1796692"/>
            <a:ext cx="5262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Khởi</a:t>
            </a:r>
            <a:r>
              <a:rPr lang="en-US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6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động</a:t>
            </a:r>
            <a:endParaRPr lang="en-US" sz="66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2AECD-9E6B-F57E-6921-9E69AF05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762000"/>
            <a:ext cx="9372600" cy="3503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A0BE3-E6A1-9515-8A88-0CBFCB5E22CF}"/>
              </a:ext>
            </a:extLst>
          </p:cNvPr>
          <p:cNvSpPr txBox="1"/>
          <p:nvPr/>
        </p:nvSpPr>
        <p:spPr>
          <a:xfrm>
            <a:off x="0" y="152401"/>
            <a:ext cx="10555551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ts val="4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 </a:t>
            </a:r>
            <a:r>
              <a:rPr lang="vi-VN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Nói về việc làm của những người trong tranh.</a:t>
            </a:r>
            <a:endParaRPr lang="en-US" sz="28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80954-0C6C-E155-E4A7-8D55FA94F15F}"/>
              </a:ext>
            </a:extLst>
          </p:cNvPr>
          <p:cNvSpPr txBox="1"/>
          <p:nvPr/>
        </p:nvSpPr>
        <p:spPr>
          <a:xfrm>
            <a:off x="228600" y="4265300"/>
            <a:ext cx="8763000" cy="244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Tham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khảo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đoạn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văn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: </a:t>
            </a: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just"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nương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mỗi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lớn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cày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cụ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già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nhặt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cỏ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đốt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lá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Mấy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chú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bé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bắc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bếp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thổi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cơm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bà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mẹ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ngô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bé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ngủ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lưng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mẹ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r"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(Theo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Tô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Hoài)</a:t>
            </a: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93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44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588" y="875923"/>
            <a:ext cx="65776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lang="vi-VN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Viết 3-5 câu kể về một sự việc mà em đã chứng kiến hoặc tham gia ở nơi em sống. </a:t>
            </a:r>
          </a:p>
        </p:txBody>
      </p:sp>
      <p:cxnSp>
        <p:nvCxnSpPr>
          <p:cNvPr id="5" name="Straight Connector 4"/>
          <p:cNvCxnSpPr>
            <a:stCxn id="19" idx="3"/>
            <a:endCxn id="24" idx="2"/>
          </p:cNvCxnSpPr>
          <p:nvPr/>
        </p:nvCxnSpPr>
        <p:spPr>
          <a:xfrm flipH="1">
            <a:off x="3885890" y="3414861"/>
            <a:ext cx="234898" cy="323246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12" idx="1"/>
          </p:cNvCxnSpPr>
          <p:nvPr/>
        </p:nvCxnSpPr>
        <p:spPr>
          <a:xfrm flipV="1">
            <a:off x="5363709" y="3264563"/>
            <a:ext cx="0" cy="47354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5" idx="0"/>
            <a:endCxn id="9" idx="4"/>
          </p:cNvCxnSpPr>
          <p:nvPr/>
        </p:nvCxnSpPr>
        <p:spPr>
          <a:xfrm flipH="1" flipV="1">
            <a:off x="4634036" y="4375417"/>
            <a:ext cx="195541" cy="12557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907098" y="3100799"/>
            <a:ext cx="1450117" cy="1274618"/>
            <a:chOff x="2736690" y="2050473"/>
            <a:chExt cx="1450117" cy="1274618"/>
          </a:xfrm>
        </p:grpSpPr>
        <p:sp>
          <p:nvSpPr>
            <p:cNvPr id="9" name="Oval 8"/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36690" y="2325499"/>
              <a:ext cx="1450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Kể về hoạt động</a:t>
              </a:r>
              <a:endParaRPr lang="x-none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43101" y="3011532"/>
            <a:ext cx="3900710" cy="456535"/>
            <a:chOff x="4821760" y="1703071"/>
            <a:chExt cx="1675143" cy="1776684"/>
          </a:xfrm>
        </p:grpSpPr>
        <p:sp>
          <p:nvSpPr>
            <p:cNvPr id="12" name="Rounded Rectangle 11"/>
            <p:cNvSpPr/>
            <p:nvPr/>
          </p:nvSpPr>
          <p:spPr>
            <a:xfrm>
              <a:off x="4830610" y="2084053"/>
              <a:ext cx="1666293" cy="12074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21760" y="1703071"/>
              <a:ext cx="1604661" cy="177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(2) Có những ai tham gia việc đó?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73020" y="4500988"/>
            <a:ext cx="6713113" cy="501149"/>
            <a:chOff x="1813995" y="3867973"/>
            <a:chExt cx="3299265" cy="965116"/>
          </a:xfrm>
        </p:grpSpPr>
        <p:sp>
          <p:nvSpPr>
            <p:cNvPr id="15" name="Rounded Rectangle 14"/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5852" y="3947347"/>
              <a:ext cx="3184435" cy="87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(3) Những người tham gia đã làm gì? Làm như thế nào?</a:t>
              </a:r>
              <a:endParaRPr lang="en-US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2760075"/>
            <a:ext cx="4201733" cy="1298552"/>
            <a:chOff x="329117" y="1792813"/>
            <a:chExt cx="1679819" cy="2961773"/>
          </a:xfrm>
        </p:grpSpPr>
        <p:sp>
          <p:nvSpPr>
            <p:cNvPr id="18" name="Rounded Rectangle 17"/>
            <p:cNvSpPr/>
            <p:nvPr/>
          </p:nvSpPr>
          <p:spPr>
            <a:xfrm>
              <a:off x="342643" y="1792813"/>
              <a:ext cx="1666293" cy="195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9117" y="1817948"/>
              <a:ext cx="1647458" cy="2936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(4) Em có suy nghĩ gì khi chứng kiến (hoặc tham gia) việc đó? </a:t>
              </a:r>
              <a:endParaRPr lang="en-US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endParaRPr lang="x-none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4616752" y="2817568"/>
            <a:ext cx="0" cy="193964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117782" y="1772673"/>
            <a:ext cx="5575661" cy="865880"/>
            <a:chOff x="2268656" y="761321"/>
            <a:chExt cx="2518623" cy="865879"/>
          </a:xfrm>
        </p:grpSpPr>
        <p:sp>
          <p:nvSpPr>
            <p:cNvPr id="22" name="Rounded Rectangle 21"/>
            <p:cNvSpPr/>
            <p:nvPr/>
          </p:nvSpPr>
          <p:spPr>
            <a:xfrm>
              <a:off x="2329054" y="823636"/>
              <a:ext cx="235613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68656" y="761321"/>
              <a:ext cx="2518623" cy="456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(1) Em đã tham gia hoặc chứng kiến việc gì? Ở đâu </a:t>
              </a:r>
              <a:endParaRPr lang="x-none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3885890" y="2999198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857250"/>
            <a:ext cx="9144000" cy="51435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2077175" y="1538962"/>
            <a:ext cx="49694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228600" y="2542762"/>
            <a:ext cx="8586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CÁC THẦY CÔ GIÁO! </a:t>
            </a:r>
          </a:p>
        </p:txBody>
      </p:sp>
    </p:spTree>
    <p:extLst>
      <p:ext uri="{BB962C8B-B14F-4D97-AF65-F5344CB8AC3E}">
        <p14:creationId xmlns:p14="http://schemas.microsoft.com/office/powerpoint/2010/main" val="28626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Hợi  - Tuần 21 - LT Viết đoạn văn kể về việc em cùng các bạn chăm sóc cây. - Tuần 21</Template>
  <TotalTime>14</TotalTime>
  <Words>176</Words>
  <Application>Microsoft Office PowerPoint</Application>
  <PresentationFormat>On-screen Show (4:3)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DengXian</vt:lpstr>
      <vt:lpstr>DengXian</vt:lpstr>
      <vt:lpstr>等线 Light</vt:lpstr>
      <vt:lpstr>Arial</vt:lpstr>
      <vt:lpstr>Arial-Rounded</vt:lpstr>
      <vt:lpstr>Calibri</vt:lpstr>
      <vt:lpstr>Times New Roman</vt:lpstr>
      <vt:lpstr>Default Design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MY PC</cp:lastModifiedBy>
  <cp:revision>6</cp:revision>
  <dcterms:created xsi:type="dcterms:W3CDTF">2025-02-13T23:15:24Z</dcterms:created>
  <dcterms:modified xsi:type="dcterms:W3CDTF">2026-02-05T13:41:25Z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74E482DCDC1E47E0B3B8C0605D332B5C</vt:lpwstr>
  </property>
  <property fmtid="{D5CDD505-2E9C-101B-9397-08002B2CF9AE}" pid="3" name="KSOProductBuildVer">
    <vt:lpwstr>1033-12.2.0.19805</vt:lpwstr>
  </property>
</Properties>
</file>