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58" r:id="rId5"/>
    <p:sldId id="264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2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0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5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382C-9320-4C1D-BC8F-C670F2BA9C3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93DC-106A-434E-8BAC-D5906ECD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24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18" Type="http://schemas.openxmlformats.org/officeDocument/2006/relationships/image" Target="../media/image18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5.wdp"/><Relationship Id="rId7" Type="http://schemas.microsoft.com/office/2007/relationships/hdphoto" Target="../media/hdphoto14.wdp"/><Relationship Id="rId12" Type="http://schemas.openxmlformats.org/officeDocument/2006/relationships/image" Target="../media/image11.png"/><Relationship Id="rId17" Type="http://schemas.microsoft.com/office/2007/relationships/hdphoto" Target="../media/hdphoto12.wdp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8.png"/><Relationship Id="rId29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24" Type="http://schemas.openxmlformats.org/officeDocument/2006/relationships/image" Target="../media/image13.png"/><Relationship Id="rId5" Type="http://schemas.microsoft.com/office/2007/relationships/hdphoto" Target="../media/hdphoto13.wdp"/><Relationship Id="rId15" Type="http://schemas.microsoft.com/office/2007/relationships/hdphoto" Target="../media/hdphoto9.wdp"/><Relationship Id="rId23" Type="http://schemas.microsoft.com/office/2007/relationships/hdphoto" Target="../media/hdphoto6.wdp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microsoft.com/office/2007/relationships/hdphoto" Target="../media/hdphoto15.wdp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openxmlformats.org/officeDocument/2006/relationships/image" Target="../media/image12.png"/><Relationship Id="rId22" Type="http://schemas.openxmlformats.org/officeDocument/2006/relationships/image" Target="../media/image9.png"/><Relationship Id="rId27" Type="http://schemas.microsoft.com/office/2007/relationships/hdphoto" Target="../media/hdphoto11.wdp"/><Relationship Id="rId3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18" Type="http://schemas.openxmlformats.org/officeDocument/2006/relationships/image" Target="../media/image18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5.wdp"/><Relationship Id="rId7" Type="http://schemas.microsoft.com/office/2007/relationships/hdphoto" Target="../media/hdphoto14.wdp"/><Relationship Id="rId12" Type="http://schemas.openxmlformats.org/officeDocument/2006/relationships/image" Target="../media/image11.png"/><Relationship Id="rId17" Type="http://schemas.microsoft.com/office/2007/relationships/hdphoto" Target="../media/hdphoto12.wdp"/><Relationship Id="rId25" Type="http://schemas.microsoft.com/office/2007/relationships/hdphoto" Target="../media/hdphoto10.wdp"/><Relationship Id="rId33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8.png"/><Relationship Id="rId29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24" Type="http://schemas.openxmlformats.org/officeDocument/2006/relationships/image" Target="../media/image13.png"/><Relationship Id="rId32" Type="http://schemas.openxmlformats.org/officeDocument/2006/relationships/image" Target="../media/image22.png"/><Relationship Id="rId5" Type="http://schemas.microsoft.com/office/2007/relationships/hdphoto" Target="../media/hdphoto13.wdp"/><Relationship Id="rId15" Type="http://schemas.microsoft.com/office/2007/relationships/hdphoto" Target="../media/hdphoto9.wdp"/><Relationship Id="rId23" Type="http://schemas.microsoft.com/office/2007/relationships/hdphoto" Target="../media/hdphoto6.wdp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microsoft.com/office/2007/relationships/hdphoto" Target="../media/hdphoto15.wdp"/><Relationship Id="rId31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4.wdp"/><Relationship Id="rId14" Type="http://schemas.openxmlformats.org/officeDocument/2006/relationships/image" Target="../media/image12.png"/><Relationship Id="rId22" Type="http://schemas.openxmlformats.org/officeDocument/2006/relationships/image" Target="../media/image9.png"/><Relationship Id="rId27" Type="http://schemas.microsoft.com/office/2007/relationships/hdphoto" Target="../media/hdphoto11.wdp"/><Relationship Id="rId30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0189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350" y="2619667"/>
            <a:ext cx="7999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1.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703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00+ Background Xanh Dương Đẹp, BÌNH YÊN NHƯ BẦU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1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470" y="2619667"/>
            <a:ext cx="119250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MỞ RỘNG VỐN TỪ VỀ THIÊN NHIÊN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rus-Black" panose="02020500000000000000" pitchFamily="18" charset="0"/>
                <a:ea typeface="Arrus-Black" panose="02020500000000000000" pitchFamily="18" charset="0"/>
                <a:cs typeface="Arrus-Black" panose="02020500000000000000" pitchFamily="18" charset="0"/>
              </a:rPr>
              <a:t>CÂU NÊU ĐẶC ĐIỂM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" y="1030288"/>
            <a:ext cx="1455767" cy="120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319" t="6296"/>
          <a:stretch/>
        </p:blipFill>
        <p:spPr>
          <a:xfrm>
            <a:off x="1384663" y="18975"/>
            <a:ext cx="5153102" cy="2378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21132" y="112236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4034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-12405"/>
            <a:ext cx="12193057" cy="685859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88875"/>
            <a:ext cx="12413776" cy="1009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1.Xếp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994" y="4597569"/>
            <a:ext cx="3217778" cy="224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9857" y="4285202"/>
            <a:ext cx="3749040" cy="2453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3340" y="3016513"/>
            <a:ext cx="2535520" cy="10590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740" y="3057625"/>
            <a:ext cx="2605582" cy="9255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188" y="3022541"/>
            <a:ext cx="2416534" cy="10205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8270" y="2091521"/>
            <a:ext cx="2600590" cy="924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9668" y="2035208"/>
            <a:ext cx="2605580" cy="8843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065" y="1949367"/>
            <a:ext cx="2605581" cy="8668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8293340" y="1048946"/>
            <a:ext cx="2645664" cy="9645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740" y="1065117"/>
            <a:ext cx="2524838" cy="8320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215" y="1051326"/>
            <a:ext cx="2440431" cy="7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396" y="-28974"/>
            <a:ext cx="12193057" cy="68585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96" y="225103"/>
            <a:ext cx="11778018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308" y="2934802"/>
            <a:ext cx="5407481" cy="535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3414" y="813091"/>
            <a:ext cx="2347415" cy="136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09405" y="813676"/>
            <a:ext cx="1676692" cy="3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84455" y="813091"/>
            <a:ext cx="231443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98742" y="1581994"/>
            <a:ext cx="3629168" cy="147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669807" y="4219463"/>
            <a:ext cx="2660287" cy="1098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608886" y="4293030"/>
            <a:ext cx="2858068" cy="849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-253599" y="3747363"/>
            <a:ext cx="2054393" cy="7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40714" y="3910145"/>
            <a:ext cx="2220900" cy="7899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83122">
            <a:off x="183156" y="3770918"/>
            <a:ext cx="2324045" cy="788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820360" y="4122615"/>
            <a:ext cx="2422860" cy="806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48187">
            <a:off x="769314" y="3761231"/>
            <a:ext cx="2292536" cy="71323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611959" y="4920746"/>
            <a:ext cx="2858068" cy="1727805"/>
            <a:chOff x="975360" y="3420883"/>
            <a:chExt cx="2794914" cy="157517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959650"/>
              <a:ext cx="1850993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8851031" y="3931112"/>
            <a:ext cx="2447676" cy="8694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750806" y="4004825"/>
            <a:ext cx="2270085" cy="9586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7659653" y="3993389"/>
            <a:ext cx="2319981" cy="7970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233624" y="3883808"/>
            <a:ext cx="2371828" cy="7816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8550902" y="5068911"/>
            <a:ext cx="2794001" cy="1579642"/>
            <a:chOff x="3428999" y="3586501"/>
            <a:chExt cx="2311384" cy="130678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6" y="3991070"/>
              <a:ext cx="155413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530671" y="4153892"/>
            <a:ext cx="1389281" cy="10986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3561" y="1874641"/>
            <a:ext cx="2771216" cy="7132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5389730" y="1814908"/>
            <a:ext cx="2466479" cy="892786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369393" y="2932159"/>
            <a:ext cx="5407481" cy="535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250849" y="3350535"/>
            <a:ext cx="1676692" cy="3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150571" y="3350535"/>
            <a:ext cx="2142626" cy="695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53198" y="3400323"/>
            <a:ext cx="1529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1903" y="3426448"/>
            <a:ext cx="184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35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35048"/>
            <a:ext cx="12193057" cy="68585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53" y="-54408"/>
            <a:ext cx="1177801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9730659" y="4618553"/>
            <a:ext cx="2360682" cy="974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-201464" y="4499490"/>
            <a:ext cx="2353339" cy="753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-462158" y="4586860"/>
            <a:ext cx="1588515" cy="6172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694080" y="4560793"/>
            <a:ext cx="1674673" cy="595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83122">
            <a:off x="-240158" y="4428851"/>
            <a:ext cx="1848586" cy="6274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057327" y="4649248"/>
            <a:ext cx="1767539" cy="5880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48187">
            <a:off x="291328" y="4397462"/>
            <a:ext cx="1786152" cy="5556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-55293" y="5168187"/>
            <a:ext cx="2207168" cy="1380247"/>
            <a:chOff x="312015" y="3786684"/>
            <a:chExt cx="2794914" cy="157517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312015" y="3786684"/>
              <a:ext cx="2794914" cy="157517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859655" y="4272000"/>
              <a:ext cx="1850992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10327640" y="4653881"/>
            <a:ext cx="1629393" cy="578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10754564" y="4762885"/>
            <a:ext cx="1648689" cy="6962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9173767" y="4586901"/>
            <a:ext cx="1587667" cy="5454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9584228" y="4698598"/>
            <a:ext cx="1734614" cy="5716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9612004" y="5364694"/>
            <a:ext cx="2479337" cy="1389999"/>
            <a:chOff x="3429233" y="3489379"/>
            <a:chExt cx="2311384" cy="130678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9233" y="3489379"/>
              <a:ext cx="2311384" cy="130678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31851" y="3856893"/>
              <a:ext cx="155413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đ</a:t>
              </a: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9736906" y="4618552"/>
            <a:ext cx="1232819" cy="974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15766" y="1152528"/>
            <a:ext cx="4556024" cy="2838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88612" y="1109068"/>
            <a:ext cx="4916851" cy="2877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93267" y="4099381"/>
            <a:ext cx="6096000" cy="2665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67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4" y="27368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7104" y="895521"/>
            <a:ext cx="1542197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3617241" y="895521"/>
            <a:ext cx="154219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43321" y="910340"/>
            <a:ext cx="154219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39" y="1837885"/>
            <a:ext cx="4663118" cy="3217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5477691" y="2573403"/>
            <a:ext cx="5952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721847" y="3139735"/>
            <a:ext cx="154219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6247425" y="1453411"/>
            <a:ext cx="2016619" cy="92709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342031" y="1479658"/>
            <a:ext cx="2552392" cy="92709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454853" y="3139735"/>
            <a:ext cx="154219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21847" y="4028009"/>
            <a:ext cx="154219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543321" y="4157053"/>
            <a:ext cx="1798710" cy="100584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598545" y="4028009"/>
            <a:ext cx="202155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598544" y="4158533"/>
            <a:ext cx="2021559" cy="100584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4" y="0"/>
            <a:ext cx="11737074" cy="1325563"/>
          </a:xfrm>
        </p:spPr>
        <p:txBody>
          <a:bodyPr>
            <a:normAutofit/>
          </a:bodyPr>
          <a:lstStyle/>
          <a:p>
            <a:pPr algn="ctr"/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Cấu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trúc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9516" y="1325563"/>
            <a:ext cx="10241280" cy="15414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“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11545" y="3646397"/>
            <a:ext cx="10567852" cy="15414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0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Hỏi - đáp về đặc điểm của các sự vật ngôi sao, dòng sông, nương lúa, bầu trời.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311735" y="5221519"/>
            <a:ext cx="59523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1599248"/>
            <a:ext cx="4141984" cy="302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606" y="1725133"/>
            <a:ext cx="3525402" cy="285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iải thích: Vì sao các dòng sông uốn khúc quanh co? - Tech12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65" y="1685944"/>
            <a:ext cx="4049480" cy="293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82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271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Arrus-Black</vt:lpstr>
      <vt:lpstr>HP001 4 hàng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2. Ghép từ ngữ chỉ sự vật với những từ ngữ chỉ đặc điểm ở bài tập số 1 để tạo thành 3 câu.</vt:lpstr>
      <vt:lpstr>2. Ghép từ ngữ chỉ sự vật với những từ ngữ chỉ đặc điểm ở bài tập số 1 để tạo thành 3 câu.</vt:lpstr>
      <vt:lpstr>3. Hỏi - đáp về đặc điểm của các sự vật ngôi sao, dòng sông, nương lúa, bầu trời.</vt:lpstr>
      <vt:lpstr>Cấu trúc câu hỏi – đáp về đặc điểm của sự vật: </vt:lpstr>
      <vt:lpstr>3. Hỏi - đáp về đặc điểm của các sự vật ngôi sao, dòng sông, nương lúa, bầu trời.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カン ヴ</cp:lastModifiedBy>
  <cp:revision>19</cp:revision>
  <dcterms:created xsi:type="dcterms:W3CDTF">2023-02-15T06:04:06Z</dcterms:created>
  <dcterms:modified xsi:type="dcterms:W3CDTF">2026-02-05T02:44:51Z</dcterms:modified>
</cp:coreProperties>
</file>