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61" r:id="rId3"/>
    <p:sldMasterId id="2147483827" r:id="rId4"/>
    <p:sldMasterId id="2147483873" r:id="rId5"/>
    <p:sldMasterId id="2147483899" r:id="rId6"/>
    <p:sldMasterId id="2147483913" r:id="rId7"/>
  </p:sldMasterIdLst>
  <p:notesMasterIdLst>
    <p:notesMasterId r:id="rId13"/>
  </p:notesMasterIdLst>
  <p:sldIdLst>
    <p:sldId id="2884" r:id="rId8"/>
    <p:sldId id="3399" r:id="rId9"/>
    <p:sldId id="265" r:id="rId10"/>
    <p:sldId id="2902" r:id="rId11"/>
    <p:sldId id="289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67" d="100"/>
          <a:sy n="67" d="100"/>
        </p:scale>
        <p:origin x="536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viewProps" Target="viewProps.xml"/><Relationship Id="rId10" Type="http://schemas.openxmlformats.org/officeDocument/2006/relationships/slide" Target="slides/slide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492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=""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=""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=""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=""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=""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=""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=""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=""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=""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=""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=""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=""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=""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=""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=""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=""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=""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=""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=""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=""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=""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=""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=""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=""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=""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=""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=""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=""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=""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=""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98078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=""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=""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=""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=""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=""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=""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=""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=""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=""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=""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=""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=""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=""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=""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4146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03134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9049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312065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734793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952799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84721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36365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71400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02383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569596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821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8932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952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702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3157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41.jpg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2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  <p:sldLayoutId id="2147483917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=""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411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2026/2/4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605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2.wdp"/><Relationship Id="rId5" Type="http://schemas.openxmlformats.org/officeDocument/2006/relationships/image" Target="../media/image49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8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12" Type="http://schemas.microsoft.com/office/2007/relationships/hdphoto" Target="../media/hdphoto8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5.wdp"/><Relationship Id="rId11" Type="http://schemas.openxmlformats.org/officeDocument/2006/relationships/image" Target="../media/image56.png"/><Relationship Id="rId5" Type="http://schemas.openxmlformats.org/officeDocument/2006/relationships/image" Target="../media/image53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E35E1F9F-30F1-485B-9891-4CA6985CBC94}"/>
              </a:ext>
            </a:extLst>
          </p:cNvPr>
          <p:cNvGrpSpPr/>
          <p:nvPr/>
        </p:nvGrpSpPr>
        <p:grpSpPr>
          <a:xfrm>
            <a:off x="665019" y="329111"/>
            <a:ext cx="2461780" cy="980661"/>
            <a:chOff x="1523998" y="0"/>
            <a:chExt cx="2190751" cy="980661"/>
          </a:xfrm>
          <a:solidFill>
            <a:srgbClr val="92D050"/>
          </a:solidFill>
        </p:grpSpPr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11389AF1-ACB9-486A-BEB0-B584A47C77F2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  <a:grpFill/>
          </p:grpSpPr>
          <p:sp>
            <p:nvSpPr>
              <p:cNvPr id="12" name="Rectangle: Top Corners Rounded 11">
                <a:extLst>
                  <a:ext uri="{FF2B5EF4-FFF2-40B4-BE49-F238E27FC236}">
                    <a16:creationId xmlns="" xmlns:a16="http://schemas.microsoft.com/office/drawing/2014/main" id="{6051CF80-1870-41EE-9DF2-7A3AEAB9C296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3" name="Rectangle: Top Corners Rounded 12">
                <a:extLst>
                  <a:ext uri="{FF2B5EF4-FFF2-40B4-BE49-F238E27FC236}">
                    <a16:creationId xmlns="" xmlns:a16="http://schemas.microsoft.com/office/drawing/2014/main" id="{4FF79CD2-139B-4669-9B31-C53F9EBF438C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C7895063-AC68-4E0D-9242-1011C9F21595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grpFill/>
            <a:ln>
              <a:solidFill>
                <a:schemeClr val="accent5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CHỦ ĐỀ 8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B240E26-32FA-44D7-A14E-AAA536BDCC76}"/>
              </a:ext>
            </a:extLst>
          </p:cNvPr>
          <p:cNvSpPr txBox="1"/>
          <p:nvPr/>
        </p:nvSpPr>
        <p:spPr>
          <a:xfrm>
            <a:off x="3119726" y="476109"/>
            <a:ext cx="688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 NHÂN, PHÉP CHIA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2915482" y="1973958"/>
            <a:ext cx="6361036" cy="108061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60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ài</a:t>
            </a:r>
            <a:r>
              <a:rPr kumimoji="0" lang="vi-VN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44: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5</a:t>
            </a:r>
            <a:endParaRPr kumimoji="0" lang="vi-VN" sz="6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043237" y="2095459"/>
            <a:ext cx="70576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Tiết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 2: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Luyện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tập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方正静蕾简体" panose="02000000000000000000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CF116F83-954B-414F-B43F-145322BA05BB}"/>
              </a:ext>
            </a:extLst>
          </p:cNvPr>
          <p:cNvSpPr/>
          <p:nvPr/>
        </p:nvSpPr>
        <p:spPr>
          <a:xfrm>
            <a:off x="3068529" y="776629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EEE4BF7-2D91-4EAC-8E93-7EB5F969BBA0}"/>
              </a:ext>
            </a:extLst>
          </p:cNvPr>
          <p:cNvSpPr txBox="1"/>
          <p:nvPr/>
        </p:nvSpPr>
        <p:spPr>
          <a:xfrm>
            <a:off x="3505851" y="776629"/>
            <a:ext cx="885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B3E5DB3-6F63-4DE4-993A-DB5C794D6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0745" y="486898"/>
            <a:ext cx="2237784" cy="863493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3A6A186-65E7-4108-AAA8-28EB8ECF054B}"/>
              </a:ext>
            </a:extLst>
          </p:cNvPr>
          <p:cNvSpPr txBox="1"/>
          <p:nvPr/>
        </p:nvSpPr>
        <p:spPr>
          <a:xfrm>
            <a:off x="985346" y="1378512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88873F4-C7BC-4D5A-9EB9-41292D2BFEB0}"/>
              </a:ext>
            </a:extLst>
          </p:cNvPr>
          <p:cNvSpPr txBox="1"/>
          <p:nvPr/>
        </p:nvSpPr>
        <p:spPr>
          <a:xfrm>
            <a:off x="6224729" y="1378512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54186D5-0680-41EE-8228-4C366A5A3A4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4588" y="1350391"/>
            <a:ext cx="4860141" cy="12716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1FC0B80-BC92-40BF-BF96-9ED33B2552F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7257" y="1271967"/>
            <a:ext cx="4832483" cy="12595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4414D30-15A2-46FE-90F9-EB42BB65DEC8}"/>
              </a:ext>
            </a:extLst>
          </p:cNvPr>
          <p:cNvSpPr txBox="1"/>
          <p:nvPr/>
        </p:nvSpPr>
        <p:spPr>
          <a:xfrm>
            <a:off x="3567964" y="1766832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422665C-A84D-4187-8C38-9728B1B1BD17}"/>
              </a:ext>
            </a:extLst>
          </p:cNvPr>
          <p:cNvSpPr txBox="1"/>
          <p:nvPr/>
        </p:nvSpPr>
        <p:spPr>
          <a:xfrm>
            <a:off x="5259289" y="1738696"/>
            <a:ext cx="58541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BEDAF6A-E181-441C-9D68-03C724863448}"/>
              </a:ext>
            </a:extLst>
          </p:cNvPr>
          <p:cNvSpPr txBox="1"/>
          <p:nvPr/>
        </p:nvSpPr>
        <p:spPr>
          <a:xfrm>
            <a:off x="8687122" y="1738696"/>
            <a:ext cx="58541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85A6E0E-23A8-4655-8D6C-72B15041FE53}"/>
              </a:ext>
            </a:extLst>
          </p:cNvPr>
          <p:cNvSpPr txBox="1"/>
          <p:nvPr/>
        </p:nvSpPr>
        <p:spPr>
          <a:xfrm>
            <a:off x="10415044" y="1738696"/>
            <a:ext cx="585417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10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28C2AC3F-891C-49D2-9A81-C9AE747F627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7362" y="2531497"/>
            <a:ext cx="4860142" cy="2571684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="" xmlns:a16="http://schemas.microsoft.com/office/drawing/2014/main" id="{DCCCDCD3-B462-4781-8017-BA5F7FCDBAAC}"/>
              </a:ext>
            </a:extLst>
          </p:cNvPr>
          <p:cNvSpPr/>
          <p:nvPr/>
        </p:nvSpPr>
        <p:spPr>
          <a:xfrm>
            <a:off x="985346" y="2802256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C335287E-8133-4650-AB9A-0B980EB8E2D1}"/>
              </a:ext>
            </a:extLst>
          </p:cNvPr>
          <p:cNvSpPr txBox="1"/>
          <p:nvPr/>
        </p:nvSpPr>
        <p:spPr>
          <a:xfrm>
            <a:off x="1422669" y="2802256"/>
            <a:ext cx="47739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Nam đã cắt 30 hình tròn để trang trí đèn ông sao, mỗi chiếc đèn cần 5 hình. Hỏi bạn Nam trang trí được bao nhiêu chiếc đèn ông sao?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0906A209-395B-4AF2-A09E-1E8C4DF58FC4}"/>
              </a:ext>
            </a:extLst>
          </p:cNvPr>
          <p:cNvSpPr txBox="1"/>
          <p:nvPr/>
        </p:nvSpPr>
        <p:spPr>
          <a:xfrm>
            <a:off x="4768328" y="4647704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giải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827A364F-E198-4C87-AF68-89FE5CDA8D3B}"/>
              </a:ext>
            </a:extLst>
          </p:cNvPr>
          <p:cNvSpPr txBox="1"/>
          <p:nvPr/>
        </p:nvSpPr>
        <p:spPr>
          <a:xfrm>
            <a:off x="1375370" y="5103181"/>
            <a:ext cx="8337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Nam trang trí được số chiếc đèn ông sao là: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C6B7C9B5-41AD-4E7D-AA55-B00F2D7708DF}"/>
              </a:ext>
            </a:extLst>
          </p:cNvPr>
          <p:cNvSpPr txBox="1"/>
          <p:nvPr/>
        </p:nvSpPr>
        <p:spPr>
          <a:xfrm>
            <a:off x="2685835" y="5558658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30 : 5 = 6 (chiếc)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63776124-F4FB-448B-ACEA-091F22C135CF}"/>
              </a:ext>
            </a:extLst>
          </p:cNvPr>
          <p:cNvSpPr txBox="1"/>
          <p:nvPr/>
        </p:nvSpPr>
        <p:spPr>
          <a:xfrm>
            <a:off x="4416930" y="5946392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 số: 6 chiếc đèn ông sao.</a:t>
            </a: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8" grpId="0"/>
      <p:bldP spid="19" grpId="0"/>
      <p:bldP spid="20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="" xmlns:a16="http://schemas.microsoft.com/office/drawing/2014/main" id="{F2913105-D98A-46DE-99B0-FB43124EA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874" y="1375759"/>
            <a:ext cx="3429358" cy="48538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=""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4568179" y="1221544"/>
            <a:ext cx="6008783" cy="4661425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050119024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5807965" y="2087396"/>
            <a:ext cx="37456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</p:spTree>
    <p:extLst>
      <p:ext uri="{BB962C8B-B14F-4D97-AF65-F5344CB8AC3E}">
        <p14:creationId xmlns:p14="http://schemas.microsoft.com/office/powerpoint/2010/main" val="21071109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hông có mô tả.">
            <a:extLst>
              <a:ext uri="{FF2B5EF4-FFF2-40B4-BE49-F238E27FC236}">
                <a16:creationId xmlns="" xmlns:a16="http://schemas.microsoft.com/office/drawing/2014/main" id="{06594555-35E1-4811-A78E-483B17570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087" y="389956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3">
            <a:extLst>
              <a:ext uri="{FF2B5EF4-FFF2-40B4-BE49-F238E27FC236}">
                <a16:creationId xmlns="" xmlns:a16="http://schemas.microsoft.com/office/drawing/2014/main" id="{27F29173-8642-4E2B-AECC-99D1A0EB4A89}"/>
              </a:ext>
            </a:extLst>
          </p:cNvPr>
          <p:cNvSpPr txBox="1"/>
          <p:nvPr/>
        </p:nvSpPr>
        <p:spPr>
          <a:xfrm flipH="1">
            <a:off x="774964" y="1421395"/>
            <a:ext cx="4844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A1E7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 TẤM THẺ NÀO?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85CD50B-3443-42F3-9AEC-225E2AFCD9C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12414" y="382356"/>
            <a:ext cx="1693179" cy="14267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2ECBDCC-D103-4AEE-9E74-7EC602666EC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63398" y="421468"/>
            <a:ext cx="4954612" cy="21303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6511141-ABBB-4090-8494-5FC8A8966BE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0318" y="2305303"/>
            <a:ext cx="5360771" cy="4170341"/>
          </a:xfrm>
          <a:prstGeom prst="rect">
            <a:avLst/>
          </a:prstGeom>
        </p:spPr>
      </p:pic>
      <p:pic>
        <p:nvPicPr>
          <p:cNvPr id="11" name="Picture 10" descr="Business Rules Clip Art - Royalty Free - GoGraph">
            <a:extLst>
              <a:ext uri="{FF2B5EF4-FFF2-40B4-BE49-F238E27FC236}">
                <a16:creationId xmlns="" xmlns:a16="http://schemas.microsoft.com/office/drawing/2014/main" id="{C54E7FAD-B7D6-4B52-BF32-CF032DB801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677"/>
          <a:stretch/>
        </p:blipFill>
        <p:spPr bwMode="auto">
          <a:xfrm>
            <a:off x="2754883" y="1939611"/>
            <a:ext cx="2238375" cy="142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0">
            <a:extLst>
              <a:ext uri="{FF2B5EF4-FFF2-40B4-BE49-F238E27FC236}">
                <a16:creationId xmlns="" xmlns:a16="http://schemas.microsoft.com/office/drawing/2014/main" id="{7FBA850B-F3A9-4299-AB3B-128F04205DB6}"/>
              </a:ext>
            </a:extLst>
          </p:cNvPr>
          <p:cNvSpPr txBox="1"/>
          <p:nvPr/>
        </p:nvSpPr>
        <p:spPr>
          <a:xfrm>
            <a:off x="1307624" y="3161620"/>
            <a:ext cx="515269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Chơi theo nhóm.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 12 tấm thẻ trên mặt bàn. Khi đến lượt, người chơi gieo xúc xắc, úp một tấm thẻ ghi phép tính có kết quả bằng số chấm ở mặt trên xúc xắc.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Trò chơi kết thúc khi úp được 6 tấm thẻ.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BBBB178D-D38B-46AE-BD22-4EF6952FD2D9}"/>
              </a:ext>
            </a:extLst>
          </p:cNvPr>
          <p:cNvSpPr/>
          <p:nvPr/>
        </p:nvSpPr>
        <p:spPr>
          <a:xfrm>
            <a:off x="1234862" y="2172712"/>
            <a:ext cx="5360771" cy="4170341"/>
          </a:xfrm>
          <a:prstGeom prst="roundRect">
            <a:avLst/>
          </a:prstGeom>
          <a:noFill/>
          <a:ln w="28575">
            <a:solidFill>
              <a:srgbClr val="C0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14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</TotalTime>
  <Words>158</Words>
  <Application>Microsoft Office PowerPoint</Application>
  <PresentationFormat>Widescreen</PresentationFormat>
  <Paragraphs>25</Paragraphs>
  <Slides>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5</vt:i4>
      </vt:variant>
    </vt:vector>
  </HeadingPairs>
  <TitlesOfParts>
    <vt:vector size="20" baseType="lpstr">
      <vt:lpstr>微软雅黑</vt:lpstr>
      <vt:lpstr>宋体</vt:lpstr>
      <vt:lpstr>Arial</vt:lpstr>
      <vt:lpstr>Arial-Rounded</vt:lpstr>
      <vt:lpstr>Calibri</vt:lpstr>
      <vt:lpstr>黑体</vt:lpstr>
      <vt:lpstr>方正静蕾简体</vt:lpstr>
      <vt:lpstr>等线</vt:lpstr>
      <vt:lpstr>Office Theme</vt:lpstr>
      <vt:lpstr>1_Office 主题</vt:lpstr>
      <vt:lpstr>2_Office 主题</vt:lpstr>
      <vt:lpstr>https://www.freeppt7.com</vt:lpstr>
      <vt:lpstr>3_Office 主题</vt:lpstr>
      <vt:lpstr>3_第一PPT，www.1ppt.com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USER</cp:lastModifiedBy>
  <cp:revision>43</cp:revision>
  <dcterms:created xsi:type="dcterms:W3CDTF">2021-07-20T01:55:21Z</dcterms:created>
  <dcterms:modified xsi:type="dcterms:W3CDTF">2026-02-04T14:07:05Z</dcterms:modified>
</cp:coreProperties>
</file>