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16" r:id="rId2"/>
    <p:sldMasterId id="2147483734" r:id="rId3"/>
  </p:sldMasterIdLst>
  <p:notesMasterIdLst>
    <p:notesMasterId r:id="rId12"/>
  </p:notesMasterIdLst>
  <p:sldIdLst>
    <p:sldId id="308" r:id="rId4"/>
    <p:sldId id="311" r:id="rId5"/>
    <p:sldId id="300" r:id="rId6"/>
    <p:sldId id="317" r:id="rId7"/>
    <p:sldId id="299" r:id="rId8"/>
    <p:sldId id="301" r:id="rId9"/>
    <p:sldId id="316" r:id="rId10"/>
    <p:sldId id="315" r:id="rId11"/>
  </p:sldIdLst>
  <p:sldSz cx="12192000" cy="68580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3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gs" Target="tags/tag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25FE4-9DE8-4479-BFBB-39B2B8148CC8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81EB3-6810-4B68-812C-EE355C968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13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111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B57C3D-D64A-4679-8133-65E4676AD1F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371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54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08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400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81EB3-6810-4B68-812C-EE355C9689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113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FA89B-F40A-4899-977C-C14080655853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218000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BB1A98-CDD9-430C-8A5C-3B5A615622D9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396929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FA47E9-5AB9-4C25-ADE8-801B34315BE5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4269992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186070-B433-4E1A-B4A7-E373BB4CBBE0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805554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2EDA35-7354-4766-ADF1-C879F6B4AB26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502728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563D32-16F1-4F66-86B2-1D4446EF77F3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2319157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0DE619-CC96-4B1F-B4CC-A4AC5E488375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878190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AB6554-BCE5-444E-8F16-0254C673A3DC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1022846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369399-FE80-4351-BE97-288CB2236E7F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4093602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FB24C-5526-4218-A49E-7B01B9315231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387122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9C546-EED2-4B36-BE56-9D87CD9D6C8B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2195852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3390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7-2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6925" cy="686562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394335" y="622935"/>
            <a:ext cx="11438890" cy="56400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1148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824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3906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8112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5556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0719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89606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7007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597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79321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BFA89B-F40A-4899-977C-C14080655853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25168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BB1A98-CDD9-430C-8A5C-3B5A615622D9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4619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FA47E9-5AB9-4C25-ADE8-801B34315BE5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121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186070-B433-4E1A-B4A7-E373BB4CBBE0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7238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2EDA35-7354-4766-ADF1-C879F6B4AB26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75844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563D32-16F1-4F66-86B2-1D4446EF77F3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93398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0DE619-CC96-4B1F-B4CC-A4AC5E488375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993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BAB6554-BCE5-444E-8F16-0254C673A3DC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18156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7369399-FE80-4351-BE97-288CB2236E7F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75894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6FB24C-5526-4218-A49E-7B01B9315231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72273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99C546-EED2-4B36-BE56-9D87CD9D6C8B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730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872C003-236A-4FC6-8906-54B6B459A833}" type="slidenum">
              <a:rPr lang="en-US" altLang="vi-VN" smtClean="0"/>
              <a:pPr>
                <a:defRPr/>
              </a:pPr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204241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C06646-EE0D-4C7F-9C84-BF5B84E1D5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2026/3/12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9732BA-5686-4E01-BDA5-5581E9F494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等线" panose="02010600030101010101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等线" panose="02010600030101010101"/>
              <a:cs typeface="+mn-cs"/>
            </a:endParaRPr>
          </a:p>
        </p:txBody>
      </p:sp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BE8E0980-C3D4-4E78-AF1C-61CCE55E0D01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8275" y="381000"/>
            <a:ext cx="11811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6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72C003-236A-4FC6-8906-54B6B459A833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137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slide" Target="slide4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ckground về mầm non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8" y="4011"/>
            <a:ext cx="121325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079ED0-FD75-48C6-8517-67A4E2A77F0B}"/>
              </a:ext>
            </a:extLst>
          </p:cNvPr>
          <p:cNvSpPr/>
          <p:nvPr/>
        </p:nvSpPr>
        <p:spPr>
          <a:xfrm>
            <a:off x="2947518" y="152400"/>
            <a:ext cx="742645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NHIỆT LIỆT CHÀO MỪNG</a:t>
            </a:r>
          </a:p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CÁC THẦY CÔ VỀ DỰ GIỜ </a:t>
            </a:r>
          </a:p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LỚP 2C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107654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-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26925" cy="6865620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860742" y="2208030"/>
            <a:ext cx="10505440" cy="2976880"/>
          </a:xfrm>
          <a:prstGeom prst="round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dirty="0" err="1">
                <a:ln/>
                <a:solidFill>
                  <a:srgbClr val="FFC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Luyện</a:t>
            </a:r>
            <a:r>
              <a:rPr lang="en-US" altLang="zh-CN" sz="4800" b="1" dirty="0">
                <a:ln/>
                <a:solidFill>
                  <a:srgbClr val="FFC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ln/>
                <a:solidFill>
                  <a:srgbClr val="FFC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tập</a:t>
            </a:r>
            <a:r>
              <a:rPr lang="en-US" altLang="zh-CN" sz="4800" b="1" dirty="0">
                <a:ln/>
                <a:solidFill>
                  <a:srgbClr val="FFC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: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Mở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rộng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vốn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từ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về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loài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vật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bé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nhỏ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Dấu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chấm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,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dấu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chấm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4800" b="1" i="0" u="none" strike="noStrike" kern="1200" cap="none" spc="0" normalizeH="0" baseline="0" noProof="0" dirty="0" err="1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hỏi</a:t>
            </a:r>
            <a:r>
              <a:rPr kumimoji="0" lang="en-US" altLang="zh-CN" sz="4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dirty="0">
                <a:ln/>
                <a:solidFill>
                  <a:srgbClr val="FFC000"/>
                </a:solidFill>
                <a:latin typeface="Times New Roman" panose="02020603050405020304" pitchFamily="18" charset="0"/>
                <a:ea typeface="等线" panose="02010600030101010101" pitchFamily="2" charset="-122"/>
              </a:rPr>
              <a:t>.</a:t>
            </a:r>
            <a:endParaRPr kumimoji="0" lang="zh-CN" altLang="en-US" sz="20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等线"/>
              <a:ea typeface="等线" panose="02010600030101010101" pitchFamily="2" charset="-122"/>
            </a:endParaRPr>
          </a:p>
        </p:txBody>
      </p:sp>
      <p:sp>
        <p:nvSpPr>
          <p:cNvPr id="9" name="矩形: 圆角 14">
            <a:extLst>
              <a:ext uri="{FF2B5EF4-FFF2-40B4-BE49-F238E27FC236}">
                <a16:creationId xmlns:a16="http://schemas.microsoft.com/office/drawing/2014/main" id="{067C3F37-2551-4A95-A0F6-D0984CF3ECF2}"/>
              </a:ext>
            </a:extLst>
          </p:cNvPr>
          <p:cNvSpPr/>
          <p:nvPr/>
        </p:nvSpPr>
        <p:spPr>
          <a:xfrm>
            <a:off x="4229596" y="1525642"/>
            <a:ext cx="2934555" cy="682388"/>
          </a:xfrm>
          <a:prstGeom prst="roundRect">
            <a:avLst>
              <a:gd name="adj" fmla="val 50000"/>
            </a:avLst>
          </a:prstGeom>
          <a:solidFill>
            <a:srgbClr val="89FF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迷你简细行楷" panose="02010609000101010101" charset="-122"/>
              </a:rPr>
              <a:t>Tiếng</a:t>
            </a:r>
            <a:r>
              <a:rPr lang="en-US" altLang="zh-CN" sz="4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迷你简细行楷" panose="02010609000101010101" charset="-122"/>
              </a:rPr>
              <a:t> </a:t>
            </a:r>
            <a:r>
              <a:rPr lang="en-US" altLang="zh-CN" sz="4000" b="1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迷你简细行楷" panose="02010609000101010101" charset="-122"/>
              </a:rPr>
              <a:t>Việt</a:t>
            </a:r>
            <a:endParaRPr lang="zh-CN" altLang="en-US" sz="4000" b="1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迷你简细行楷" panose="0201060900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8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k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7084" y="94130"/>
            <a:ext cx="11203710" cy="6341665"/>
          </a:xfrm>
          <a:prstGeom prst="rect">
            <a:avLst/>
          </a:prstGeom>
        </p:spPr>
      </p:pic>
      <p:pic>
        <p:nvPicPr>
          <p:cNvPr id="4" name="Graphic 3" descr="Arrow circle with solid fill">
            <a:hlinkClick r:id="rId6" action="ppaction://hlinksldjump"/>
            <a:extLst>
              <a:ext uri="{FF2B5EF4-FFF2-40B4-BE49-F238E27FC236}">
                <a16:creationId xmlns:a16="http://schemas.microsoft.com/office/drawing/2014/main" id="{C23E040B-2704-5871-5ADC-B94451283BA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313594" y="571824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>
            <a:extLst>
              <a:ext uri="{FF2B5EF4-FFF2-40B4-BE49-F238E27FC236}">
                <a16:creationId xmlns:a16="http://schemas.microsoft.com/office/drawing/2014/main" id="{DE611295-DC2F-6B84-8E1B-13DEA8142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83" y="413295"/>
            <a:ext cx="11416144" cy="6310778"/>
          </a:xfrm>
          <a:prstGeom prst="rect">
            <a:avLst/>
          </a:prstGeom>
        </p:spPr>
      </p:pic>
      <p:pic>
        <p:nvPicPr>
          <p:cNvPr id="3" name="Graphic 2" descr="Arrow circle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8EF90BCE-FD3D-C154-3C25-F5BB2ED17A0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36503" y="56443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Transparent Background Home Button Icon, HD Png Download - vhv">
            <a:hlinkClick r:id="rId3" action="ppaction://hlinksldjump"/>
            <a:extLst>
              <a:ext uri="{FF2B5EF4-FFF2-40B4-BE49-F238E27FC236}">
                <a16:creationId xmlns:a16="http://schemas.microsoft.com/office/drawing/2014/main" id="{BD74132C-E6ED-4E79-843A-B1D0E4166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5772174"/>
            <a:ext cx="791383" cy="8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-3486" y="0"/>
            <a:ext cx="12208162" cy="6858000"/>
            <a:chOff x="-3486" y="0"/>
            <a:chExt cx="12208162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253308"/>
            </a:xfrm>
            <a:prstGeom prst="rect">
              <a:avLst/>
            </a:prstGeom>
            <a:solidFill>
              <a:srgbClr val="E2473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-3486" y="6604692"/>
              <a:ext cx="12192000" cy="253308"/>
            </a:xfrm>
            <a:prstGeom prst="rect">
              <a:avLst/>
            </a:prstGeom>
            <a:solidFill>
              <a:srgbClr val="E2473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3308326" y="3308326"/>
              <a:ext cx="6858000" cy="241348"/>
            </a:xfrm>
            <a:prstGeom prst="rect">
              <a:avLst/>
            </a:prstGeom>
            <a:solidFill>
              <a:srgbClr val="E2473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 rot="16200000">
              <a:off x="8655002" y="3308326"/>
              <a:ext cx="6858000" cy="241348"/>
            </a:xfrm>
            <a:prstGeom prst="rect">
              <a:avLst/>
            </a:prstGeom>
            <a:solidFill>
              <a:srgbClr val="E2473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+mn-ea"/>
                <a:cs typeface="+mn-cs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171223" y="726749"/>
            <a:ext cx="10108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Kết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hợp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từ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ngữ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ở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cột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với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từ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ngữ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cột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B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để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tạo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</a:t>
            </a:r>
            <a:endParaRPr kumimoji="0" lang="vi-VN" sz="3600" b="1" i="1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761062" y="1729479"/>
            <a:ext cx="2358024" cy="86409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638800" y="1716597"/>
            <a:ext cx="3142355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16" name="Rounded Rectangle 2">
            <a:extLst>
              <a:ext uri="{FF2B5EF4-FFF2-40B4-BE49-F238E27FC236}">
                <a16:creationId xmlns:a16="http://schemas.microsoft.com/office/drawing/2014/main" id="{DC3A4613-39DD-4730-A671-F9F3799D5BAF}"/>
              </a:ext>
            </a:extLst>
          </p:cNvPr>
          <p:cNvSpPr/>
          <p:nvPr/>
        </p:nvSpPr>
        <p:spPr>
          <a:xfrm>
            <a:off x="1880486" y="2983412"/>
            <a:ext cx="2043600" cy="72305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Ve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sầu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-Rounded" panose="020B0500000000000000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5">
            <a:extLst>
              <a:ext uri="{FF2B5EF4-FFF2-40B4-BE49-F238E27FC236}">
                <a16:creationId xmlns:a16="http://schemas.microsoft.com/office/drawing/2014/main" id="{16E460DC-A977-47AD-974F-A731967684A3}"/>
              </a:ext>
            </a:extLst>
          </p:cNvPr>
          <p:cNvSpPr/>
          <p:nvPr/>
        </p:nvSpPr>
        <p:spPr>
          <a:xfrm>
            <a:off x="1841189" y="3941730"/>
            <a:ext cx="2122194" cy="595129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Ong</a:t>
            </a:r>
          </a:p>
        </p:txBody>
      </p:sp>
      <p:sp>
        <p:nvSpPr>
          <p:cNvPr id="18" name="Rounded Rectangle 16">
            <a:extLst>
              <a:ext uri="{FF2B5EF4-FFF2-40B4-BE49-F238E27FC236}">
                <a16:creationId xmlns:a16="http://schemas.microsoft.com/office/drawing/2014/main" id="{6F4D5098-894E-4497-98DB-DA0E7678180C}"/>
              </a:ext>
            </a:extLst>
          </p:cNvPr>
          <p:cNvSpPr/>
          <p:nvPr/>
        </p:nvSpPr>
        <p:spPr>
          <a:xfrm>
            <a:off x="1870268" y="4778318"/>
            <a:ext cx="2122194" cy="605879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Chim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sâu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-Rounded" panose="020B0500000000000000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6">
            <a:extLst>
              <a:ext uri="{FF2B5EF4-FFF2-40B4-BE49-F238E27FC236}">
                <a16:creationId xmlns:a16="http://schemas.microsoft.com/office/drawing/2014/main" id="{8FBA440F-D708-4885-8CB3-6E4184F3320E}"/>
              </a:ext>
            </a:extLst>
          </p:cNvPr>
          <p:cNvSpPr/>
          <p:nvPr/>
        </p:nvSpPr>
        <p:spPr>
          <a:xfrm>
            <a:off x="5259307" y="2983412"/>
            <a:ext cx="3901339" cy="683194"/>
          </a:xfrm>
          <a:prstGeom prst="roundRect">
            <a:avLst>
              <a:gd name="adj" fmla="val 50000"/>
            </a:avLst>
          </a:prstGeom>
          <a:solidFill>
            <a:srgbClr val="B7D57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báo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mùa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hè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tới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" name="Rounded Rectangle 7">
            <a:extLst>
              <a:ext uri="{FF2B5EF4-FFF2-40B4-BE49-F238E27FC236}">
                <a16:creationId xmlns:a16="http://schemas.microsoft.com/office/drawing/2014/main" id="{19327439-3D6B-4EC7-845C-04DB97BA39F4}"/>
              </a:ext>
            </a:extLst>
          </p:cNvPr>
          <p:cNvSpPr/>
          <p:nvPr/>
        </p:nvSpPr>
        <p:spPr>
          <a:xfrm>
            <a:off x="5254423" y="3917722"/>
            <a:ext cx="3877920" cy="619137"/>
          </a:xfrm>
          <a:prstGeom prst="roundRect">
            <a:avLst>
              <a:gd name="adj" fmla="val 50000"/>
            </a:avLst>
          </a:prstGeom>
          <a:solidFill>
            <a:srgbClr val="B7D57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bắt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sâu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cho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lá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03DE9D10-A73C-45CE-AB18-D34EF0BCD768}"/>
              </a:ext>
            </a:extLst>
          </p:cNvPr>
          <p:cNvSpPr/>
          <p:nvPr/>
        </p:nvSpPr>
        <p:spPr>
          <a:xfrm>
            <a:off x="5257129" y="4726580"/>
            <a:ext cx="3901340" cy="648557"/>
          </a:xfrm>
          <a:prstGeom prst="roundRect">
            <a:avLst>
              <a:gd name="adj" fmla="val 50000"/>
            </a:avLst>
          </a:prstGeom>
          <a:solidFill>
            <a:srgbClr val="B7D57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làm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ra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mật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ngọt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40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7.80626E-18 L 1.45833E-6 0.00023 C -0.0138 0.00162 -0.01081 0.00162 -0.02982 0.00231 L -0.07526 0.00347 C -0.08294 0.00278 -0.08932 0.00093 -0.09675 0.00347 C -0.09831 0.0037 -0.09987 0.00486 -0.1013 0.00579 C -0.103 0.00463 -0.10469 0.00301 -0.10638 0.00231 C -0.10768 0.00162 -0.10912 0.00185 -0.11055 0.00116 C -0.11693 -0.00208 -0.11563 -0.00046 -0.11862 -0.00532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3.7037E-6 L 4.58333E-6 0.00023 C -0.00573 0.00717 -0.01133 0.01504 -0.01706 0.02176 C -0.02162 0.02662 -0.02618 0.03055 -0.0306 0.03495 C -0.03243 0.03634 -0.03412 0.03726 -0.03581 0.03912 C -0.04727 0.05231 -0.03243 0.03889 -0.04297 0.04791 C -0.04428 0.05046 -0.04558 0.05301 -0.04701 0.05532 C -0.04792 0.05648 -0.04883 0.05717 -0.04974 0.05833 C -0.05079 0.05949 -0.0517 0.06134 -0.05274 0.0625 C -0.05378 0.06389 -0.05482 0.06435 -0.05586 0.06551 C -0.05704 0.06666 -0.05808 0.06851 -0.05925 0.0699 C -0.05977 0.07152 -0.06029 0.07291 -0.06094 0.0743 C -0.06198 0.07662 -0.06472 0.08194 -0.06537 0.0831 C -0.06602 0.08426 -0.06667 0.08495 -0.06745 0.08588 C -0.06784 0.0875 -0.06823 0.08958 -0.06875 0.09027 C -0.07279 0.09652 -0.06954 0.08703 -0.07279 0.0949 C -0.07357 0.09629 -0.07409 0.09907 -0.07487 0.10046 C -0.07683 0.10439 -0.07618 0.1 -0.07761 0.10347 C -0.08125 0.11203 -0.07891 0.11088 -0.08191 0.11088 " pathEditMode="relative" rAng="0" ptsTypes="AAAAAAAAAAAAAAAAA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2" y="55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84 0.0007 L -0.04584 0.00116 C -0.04701 -0.00208 -0.04805 -0.0044 -0.04896 -0.0074 C -0.05079 -0.0125 -0.04935 -0.01088 -0.05144 -0.01805 C -0.0517 -0.01898 -0.05235 -0.01967 -0.05274 -0.02037 C -0.05326 -0.02245 -0.05365 -0.0243 -0.05417 -0.02592 C -0.05547 -0.03055 -0.05899 -0.03842 -0.06003 -0.04051 C -0.06042 -0.04166 -0.06107 -0.04236 -0.06159 -0.04444 C -0.06459 -0.05602 -0.06185 -0.04699 -0.06641 -0.05625 C -0.06732 -0.0581 -0.06823 -0.06088 -0.06914 -0.06273 C -0.06967 -0.06412 -0.07032 -0.06551 -0.07084 -0.0669 C -0.0711 -0.06782 -0.07136 -0.06898 -0.07188 -0.06967 C -0.0724 -0.07037 -0.07292 -0.07129 -0.07344 -0.07199 C -0.07383 -0.07407 -0.07383 -0.07615 -0.07422 -0.07754 C -0.07474 -0.0794 -0.07552 -0.07986 -0.07618 -0.08171 C -0.07722 -0.08356 -0.07813 -0.08565 -0.07891 -0.08796 C -0.08659 -0.11088 -0.07735 -0.08449 -0.08138 -0.09861 C -0.08243 -0.10231 -0.08347 -0.10602 -0.08477 -0.10926 C -0.08516 -0.10995 -0.08568 -0.11018 -0.0862 -0.11041 C -0.08855 -0.11134 -0.09102 -0.11157 -0.09362 -0.11203 C -0.0974 -0.11666 -0.09037 -0.1081 -0.10131 -0.11574 C -0.1017 -0.11597 -0.10196 -0.11736 -0.10209 -0.11852 C -0.10248 -0.1206 -0.10274 -0.12315 -0.10313 -0.125 C -0.10339 -0.12569 -0.10365 -0.125 -0.10365 -0.125 " pathEditMode="relative" rAng="0" ptsTypes="AAAAAAAAAAAAAAAAAAAAAA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" y="-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ình nền mầm non đẹp nhất">
            <a:extLst>
              <a:ext uri="{FF2B5EF4-FFF2-40B4-BE49-F238E27FC236}">
                <a16:creationId xmlns:a16="http://schemas.microsoft.com/office/drawing/2014/main" id="{0B0E0471-18B9-4401-92C5-1A5A26E0A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95" y="8614"/>
            <a:ext cx="12162448" cy="685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Transparent Background Home Button Icon, HD Png Download - vhv">
            <a:hlinkClick r:id="rId4" action="ppaction://hlinksldjump"/>
            <a:extLst>
              <a:ext uri="{FF2B5EF4-FFF2-40B4-BE49-F238E27FC236}">
                <a16:creationId xmlns:a16="http://schemas.microsoft.com/office/drawing/2014/main" id="{24D46888-03E0-4530-BAD9-4A7A64AFF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5772174"/>
            <a:ext cx="791383" cy="8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521249" y="107196"/>
            <a:ext cx="12713249" cy="1115973"/>
            <a:chOff x="653159" y="3258755"/>
            <a:chExt cx="9869864" cy="1367236"/>
          </a:xfrm>
        </p:grpSpPr>
        <p:sp>
          <p:nvSpPr>
            <p:cNvPr id="10" name="Rectangle 9"/>
            <p:cNvSpPr/>
            <p:nvPr/>
          </p:nvSpPr>
          <p:spPr>
            <a:xfrm>
              <a:off x="1024380" y="3258755"/>
              <a:ext cx="9498643" cy="1367236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53159" y="3427963"/>
              <a:ext cx="9522408" cy="716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Hỏi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đáp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theo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mẫu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Viết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vào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vở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hỏi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câu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lời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kumimoji="0" lang="en-US" sz="32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em</a:t>
              </a:r>
              <a:r>
                <a:rPr kumimoji="0" lang="en-US" sz="32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kumimoji="0" lang="en-US" sz="32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sz="3200" b="0" i="0" u="none" strike="noStrike" kern="1200" cap="none" spc="0" normalizeH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bạn</a:t>
              </a: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i="1" dirty="0">
                  <a:solidFill>
                    <a:srgbClr val="ED7D3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2" name="Picture 11" descr="Screen Clipping">
            <a:extLst>
              <a:ext uri="{FF2B5EF4-FFF2-40B4-BE49-F238E27FC236}">
                <a16:creationId xmlns:a16="http://schemas.microsoft.com/office/drawing/2014/main" id="{5A4C21B3-7E3A-4533-BAA9-24C0175FB98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7675"/>
          <a:stretch/>
        </p:blipFill>
        <p:spPr>
          <a:xfrm>
            <a:off x="4114800" y="1973089"/>
            <a:ext cx="3403567" cy="2471922"/>
          </a:xfrm>
          <a:prstGeom prst="roundRect">
            <a:avLst>
              <a:gd name="adj" fmla="val 12449"/>
            </a:avLst>
          </a:prstGeom>
        </p:spPr>
      </p:pic>
      <p:pic>
        <p:nvPicPr>
          <p:cNvPr id="13" name="Picture 12" descr="Screen Clipping">
            <a:extLst>
              <a:ext uri="{FF2B5EF4-FFF2-40B4-BE49-F238E27FC236}">
                <a16:creationId xmlns:a16="http://schemas.microsoft.com/office/drawing/2014/main" id="{C339A3D9-7A72-489C-9347-FC6DCE869C0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947" r="148"/>
          <a:stretch/>
        </p:blipFill>
        <p:spPr>
          <a:xfrm>
            <a:off x="7884074" y="1732936"/>
            <a:ext cx="4474416" cy="2539399"/>
          </a:xfrm>
          <a:prstGeom prst="roundRect">
            <a:avLst>
              <a:gd name="adj" fmla="val 20885"/>
            </a:avLst>
          </a:prstGeom>
        </p:spPr>
      </p:pic>
      <p:pic>
        <p:nvPicPr>
          <p:cNvPr id="14" name="Picture 13" descr="Screen Clipping">
            <a:extLst>
              <a:ext uri="{FF2B5EF4-FFF2-40B4-BE49-F238E27FC236}">
                <a16:creationId xmlns:a16="http://schemas.microsoft.com/office/drawing/2014/main" id="{AC26C9A9-33E7-4AFD-BCEB-46B41F7F0C7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773" r="40497"/>
          <a:stretch/>
        </p:blipFill>
        <p:spPr>
          <a:xfrm>
            <a:off x="7043904" y="4311091"/>
            <a:ext cx="4125165" cy="2507390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-1347767" y="4321539"/>
            <a:ext cx="8233891" cy="2397409"/>
            <a:chOff x="-238627" y="2949250"/>
            <a:chExt cx="5310279" cy="2233334"/>
          </a:xfrm>
        </p:grpSpPr>
        <p:sp>
          <p:nvSpPr>
            <p:cNvPr id="18" name="Rectangle 17"/>
            <p:cNvSpPr/>
            <p:nvPr/>
          </p:nvSpPr>
          <p:spPr>
            <a:xfrm>
              <a:off x="843975" y="2949250"/>
              <a:ext cx="3804151" cy="1623944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-238627" y="3032238"/>
              <a:ext cx="5310279" cy="21503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600" b="1" noProof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 :  - </a:t>
              </a:r>
              <a:r>
                <a:rPr kumimoji="0" lang="pt-BR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Chuột sống ở đâu?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                 -</a:t>
              </a:r>
              <a:r>
                <a:rPr kumimoji="0" lang="en-US" sz="36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Chuột</a:t>
              </a: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en-US" sz="36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sống</a:t>
              </a: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ở </a:t>
              </a:r>
              <a:r>
                <a:rPr kumimoji="0" lang="en-US" sz="36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trong</a:t>
              </a: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hang.</a:t>
              </a:r>
              <a:endPara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cxnSp>
        <p:nvCxnSpPr>
          <p:cNvPr id="3" name="Straight Connector 2"/>
          <p:cNvCxnSpPr/>
          <p:nvPr/>
        </p:nvCxnSpPr>
        <p:spPr>
          <a:xfrm>
            <a:off x="458568" y="811641"/>
            <a:ext cx="2821577" cy="130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599970" y="790678"/>
            <a:ext cx="7449030" cy="109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40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0059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ình nền powerpoint mầm non cute, dễ thương, sinh động nhất">
            <a:extLst>
              <a:ext uri="{FF2B5EF4-FFF2-40B4-BE49-F238E27FC236}">
                <a16:creationId xmlns:a16="http://schemas.microsoft.com/office/drawing/2014/main" id="{CBC225EB-376D-4AA6-BAB1-A97B6D2E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12192000" cy="682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2971800" y="762000"/>
            <a:ext cx="8686800" cy="2514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0" cap="none" spc="0" normalizeH="0" baseline="0" noProof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Chân thành cảm ơn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0" cap="none" spc="0" normalizeH="0" baseline="0" noProof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quý thầy cô và các em</a:t>
            </a:r>
          </a:p>
        </p:txBody>
      </p:sp>
    </p:spTree>
    <p:extLst>
      <p:ext uri="{BB962C8B-B14F-4D97-AF65-F5344CB8AC3E}">
        <p14:creationId xmlns:p14="http://schemas.microsoft.com/office/powerpoint/2010/main" val="2668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2334BD70-3C10-498E-8BCE-949989361311}"/>
  <p:tag name="ISPRING_RESOURCE_FOLDER" val="C:\Users\Admin\Desktop\CDC2)\"/>
  <p:tag name="ISPRING_PRESENTATION_PATH" val="C:\Users\Admin\Desktop\CDC2).pptx"/>
  <p:tag name="ISPRING_PROJECT_VERSION" val="9.3"/>
  <p:tag name="ISPRING_PROJECT_FOLDER_UPDATED" val="1"/>
  <p:tag name="ISPRING_SCREEN_RECS_UPDATED" val="C:\Users\Admin\Desktop\CDC2)\"/>
  <p:tag name="ISPRING_PRESENTATION_TITLE" val="CDC2)"/>
  <p:tag name="ISPRING_FIRST_PUBLISH" val="1"/>
</p:tagLst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127</Words>
  <Application>Microsoft Office PowerPoint</Application>
  <PresentationFormat>Widescreen</PresentationFormat>
  <Paragraphs>26</Paragraphs>
  <Slides>8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等线</vt:lpstr>
      <vt:lpstr>等线 Light</vt:lpstr>
      <vt:lpstr>微软雅黑</vt:lpstr>
      <vt:lpstr>Arial</vt:lpstr>
      <vt:lpstr>Calibri</vt:lpstr>
      <vt:lpstr>Calibri Light</vt:lpstr>
      <vt:lpstr>Times New Roman</vt:lpstr>
      <vt:lpstr>Default Design</vt:lpstr>
      <vt:lpstr>Office 主题​​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CDC2)</dc:title>
  <dc:creator>nen dang</dc:creator>
  <cp:lastModifiedBy>MY PC</cp:lastModifiedBy>
  <cp:revision>23</cp:revision>
  <dcterms:created xsi:type="dcterms:W3CDTF">2025-02-27T06:01:04Z</dcterms:created>
  <dcterms:modified xsi:type="dcterms:W3CDTF">2026-03-12T13:54:49Z</dcterms:modified>
</cp:coreProperties>
</file>