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11088412" r:id="rId4"/>
    <p:sldId id="11088413" r:id="rId5"/>
    <p:sldId id="11088414" r:id="rId6"/>
    <p:sldId id="11088415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  <a:endParaRPr lang="en-US" sz="11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029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67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553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248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5257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2300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 : 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ệt cánh cam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18891" y="371531"/>
            <a:ext cx="802257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Quan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sát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tranh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08" y="1941215"/>
            <a:ext cx="7800259" cy="2480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37015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nhổ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hái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hoa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6766" y="4261815"/>
            <a:ext cx="361470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Hai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nhỏ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đang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trồng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cây</a:t>
            </a:r>
            <a:r>
              <a:rPr lang="en-US" sz="28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23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>
            <a:fillRect/>
          </a:stretch>
        </p:blipFill>
        <p:spPr bwMode="auto">
          <a:xfrm>
            <a:off x="4988748" y="3425148"/>
            <a:ext cx="1162968" cy="9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>
            <a:fillRect/>
          </a:stretch>
        </p:blipFill>
        <p:spPr bwMode="auto">
          <a:xfrm>
            <a:off x="9055213" y="3477076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68937" y="353747"/>
            <a:ext cx="9239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4-5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8937" y="1766527"/>
            <a:ext cx="9559475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146" y="1905506"/>
            <a:ext cx="89575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bảo vệ môi trường sống của em ở nơi em ở. Em dọn vệ sinh nhà ở và phòng học tập của em. Em vứt rác đúng nơi quy định, không xả rác bừa bãi. Em cùng bố trồng cây xanh. Em cảm thấy vui vẻ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em làm có ý nghĩa để bảo vệ môi trường xung quanh.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8734" y="816746"/>
            <a:ext cx="246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Presentation</Application>
  <PresentationFormat>Widescreen</PresentationFormat>
  <Paragraphs>25</Paragraphs>
  <Slides>5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SimSun</vt:lpstr>
      <vt:lpstr>Wingdings</vt:lpstr>
      <vt:lpstr>Kalam</vt:lpstr>
      <vt:lpstr>Segoe Print</vt:lpstr>
      <vt:lpstr>Montserrat</vt:lpstr>
      <vt:lpstr>Arial</vt:lpstr>
      <vt:lpstr>Times New Roman</vt:lpstr>
      <vt:lpstr>Arial-Rounded</vt:lpstr>
      <vt:lpstr>Segoe UI Symbol</vt:lpstr>
      <vt:lpstr>Calibri</vt:lpstr>
      <vt:lpstr>Segoe UI Black</vt:lpstr>
      <vt:lpstr>方正粗圆_GBK</vt:lpstr>
      <vt:lpstr>Calibri Light</vt:lpstr>
      <vt:lpstr>Microsoft YaHei</vt:lpstr>
      <vt:lpstr>Arial Unicode MS</vt:lpstr>
      <vt:lpstr>Office 主题​​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4</cp:revision>
  <dcterms:created xsi:type="dcterms:W3CDTF">2021-08-02T10:28:00Z</dcterms:created>
  <dcterms:modified xsi:type="dcterms:W3CDTF">2025-03-19T04:48:50Z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9542C5A5390C400AB63D76A174C1C9DE_12</vt:lpwstr>
  </property>
  <property fmtid="{D5CDD505-2E9C-101B-9397-08002B2CF9AE}" pid="3" name="KSOProductBuildVer">
    <vt:lpwstr>1033-12.2.0.20326</vt:lpwstr>
  </property>
</Properties>
</file>