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36" r:id="rId3"/>
  </p:sldMasterIdLst>
  <p:notesMasterIdLst>
    <p:notesMasterId r:id="rId7"/>
  </p:notesMasterIdLst>
  <p:sldIdLst>
    <p:sldId id="298" r:id="rId4"/>
    <p:sldId id="278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87314" autoAdjust="0"/>
  </p:normalViewPr>
  <p:slideViewPr>
    <p:cSldViewPr snapToGrid="0">
      <p:cViewPr varScale="1">
        <p:scale>
          <a:sx n="73" d="100"/>
          <a:sy n="73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5" name="Google Shape;3375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59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" name="Google Shape;4207;gebd184b2e5_0_2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8" name="Google Shape;4208;gebd184b2e5_0_2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817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" name="Google Shape;4536;gebd184b2e5_0_3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7" name="Google Shape;4537;gebd184b2e5_0_3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31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slide" Target="../slides/slide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FECC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10" name="Google Shape;10;p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4" name="Google Shape;14;p2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 rot="-250">
            <a:off x="3348200" y="1715167"/>
            <a:ext cx="5495600" cy="30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935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 rot="331">
            <a:off x="4020400" y="4612067"/>
            <a:ext cx="4151200" cy="8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65" name="Google Shape;65;p2"/>
          <p:cNvSpPr/>
          <p:nvPr/>
        </p:nvSpPr>
        <p:spPr>
          <a:xfrm rot="2831864">
            <a:off x="9449507" y="769848"/>
            <a:ext cx="726560" cy="78624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66;p2"/>
          <p:cNvSpPr/>
          <p:nvPr/>
        </p:nvSpPr>
        <p:spPr>
          <a:xfrm rot="2831864">
            <a:off x="9501873" y="774588"/>
            <a:ext cx="431496" cy="55085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2"/>
          <p:cNvSpPr/>
          <p:nvPr/>
        </p:nvSpPr>
        <p:spPr>
          <a:xfrm rot="2831864">
            <a:off x="9450123" y="759222"/>
            <a:ext cx="733005" cy="8033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8" name="Google Shape;68;p2"/>
          <p:cNvSpPr/>
          <p:nvPr/>
        </p:nvSpPr>
        <p:spPr>
          <a:xfrm rot="2831864">
            <a:off x="9592626" y="903906"/>
            <a:ext cx="534983" cy="5405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2"/>
          <p:cNvSpPr/>
          <p:nvPr/>
        </p:nvSpPr>
        <p:spPr>
          <a:xfrm rot="2438462">
            <a:off x="10095486" y="1122032"/>
            <a:ext cx="472081" cy="34460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0" name="Google Shape;70;p2"/>
          <p:cNvSpPr/>
          <p:nvPr/>
        </p:nvSpPr>
        <p:spPr>
          <a:xfrm rot="2438462">
            <a:off x="10067825" y="1147831"/>
            <a:ext cx="474827" cy="254005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1" name="Google Shape;71;p2"/>
          <p:cNvSpPr/>
          <p:nvPr/>
        </p:nvSpPr>
        <p:spPr>
          <a:xfrm rot="2438462">
            <a:off x="10207732" y="1121945"/>
            <a:ext cx="357969" cy="381484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2" name="Google Shape;72;p2"/>
          <p:cNvSpPr/>
          <p:nvPr/>
        </p:nvSpPr>
        <p:spPr>
          <a:xfrm rot="2438462">
            <a:off x="10126322" y="1132773"/>
            <a:ext cx="441167" cy="347944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3" name="Google Shape;73;p2"/>
          <p:cNvSpPr/>
          <p:nvPr/>
        </p:nvSpPr>
        <p:spPr>
          <a:xfrm rot="2831864">
            <a:off x="10430679" y="867418"/>
            <a:ext cx="741003" cy="749597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74;p2"/>
          <p:cNvSpPr/>
          <p:nvPr/>
        </p:nvSpPr>
        <p:spPr>
          <a:xfrm rot="2831864">
            <a:off x="10423218" y="1015360"/>
            <a:ext cx="92028" cy="73049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2"/>
          <p:cNvSpPr/>
          <p:nvPr/>
        </p:nvSpPr>
        <p:spPr>
          <a:xfrm rot="2831864">
            <a:off x="10543268" y="916616"/>
            <a:ext cx="119243" cy="94893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2"/>
          <p:cNvSpPr/>
          <p:nvPr/>
        </p:nvSpPr>
        <p:spPr>
          <a:xfrm rot="2831864">
            <a:off x="10986148" y="1160692"/>
            <a:ext cx="171763" cy="133328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2"/>
          <p:cNvSpPr/>
          <p:nvPr/>
        </p:nvSpPr>
        <p:spPr>
          <a:xfrm rot="2831864">
            <a:off x="10945444" y="1367400"/>
            <a:ext cx="145264" cy="114947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2"/>
          <p:cNvSpPr/>
          <p:nvPr/>
        </p:nvSpPr>
        <p:spPr>
          <a:xfrm rot="2831864">
            <a:off x="10607024" y="1161227"/>
            <a:ext cx="159827" cy="126763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2"/>
          <p:cNvSpPr/>
          <p:nvPr/>
        </p:nvSpPr>
        <p:spPr>
          <a:xfrm rot="2831864">
            <a:off x="10631661" y="1395027"/>
            <a:ext cx="129508" cy="102652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2"/>
          <p:cNvSpPr/>
          <p:nvPr/>
        </p:nvSpPr>
        <p:spPr>
          <a:xfrm rot="2831864">
            <a:off x="10504210" y="1144624"/>
            <a:ext cx="102413" cy="81285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Google Shape;81;p2"/>
          <p:cNvSpPr/>
          <p:nvPr/>
        </p:nvSpPr>
        <p:spPr>
          <a:xfrm rot="2831864">
            <a:off x="10888853" y="1580604"/>
            <a:ext cx="113872" cy="90357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2"/>
          <p:cNvSpPr/>
          <p:nvPr/>
        </p:nvSpPr>
        <p:spPr>
          <a:xfrm rot="2831864">
            <a:off x="10709036" y="1657026"/>
            <a:ext cx="157797" cy="124137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2"/>
          <p:cNvSpPr/>
          <p:nvPr/>
        </p:nvSpPr>
        <p:spPr>
          <a:xfrm rot="2831864">
            <a:off x="10575531" y="1565553"/>
            <a:ext cx="131896" cy="104443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2"/>
          <p:cNvSpPr/>
          <p:nvPr/>
        </p:nvSpPr>
        <p:spPr>
          <a:xfrm rot="2831864">
            <a:off x="10617320" y="1607183"/>
            <a:ext cx="53355" cy="54907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2"/>
          <p:cNvSpPr/>
          <p:nvPr/>
        </p:nvSpPr>
        <p:spPr>
          <a:xfrm rot="2831864">
            <a:off x="10760159" y="1716853"/>
            <a:ext cx="44880" cy="49177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2"/>
          <p:cNvSpPr/>
          <p:nvPr/>
        </p:nvSpPr>
        <p:spPr>
          <a:xfrm rot="2831864">
            <a:off x="10930235" y="1617597"/>
            <a:ext cx="38555" cy="40225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2"/>
          <p:cNvSpPr/>
          <p:nvPr/>
        </p:nvSpPr>
        <p:spPr>
          <a:xfrm rot="2831864">
            <a:off x="10994078" y="1419805"/>
            <a:ext cx="42732" cy="43807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2"/>
          <p:cNvSpPr/>
          <p:nvPr/>
        </p:nvSpPr>
        <p:spPr>
          <a:xfrm rot="2831864">
            <a:off x="11033848" y="1221086"/>
            <a:ext cx="56577" cy="57055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2"/>
          <p:cNvSpPr/>
          <p:nvPr/>
        </p:nvSpPr>
        <p:spPr>
          <a:xfrm rot="2831864">
            <a:off x="10675920" y="1433642"/>
            <a:ext cx="39509" cy="46313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2"/>
          <p:cNvSpPr/>
          <p:nvPr/>
        </p:nvSpPr>
        <p:spPr>
          <a:xfrm rot="2831864">
            <a:off x="10654685" y="1210786"/>
            <a:ext cx="53475" cy="5526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2"/>
          <p:cNvSpPr/>
          <p:nvPr/>
        </p:nvSpPr>
        <p:spPr>
          <a:xfrm rot="2831864">
            <a:off x="10530547" y="1172909"/>
            <a:ext cx="42732" cy="39987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p2"/>
          <p:cNvSpPr/>
          <p:nvPr/>
        </p:nvSpPr>
        <p:spPr>
          <a:xfrm rot="2831864">
            <a:off x="10447438" y="1038813"/>
            <a:ext cx="41777" cy="40344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2"/>
          <p:cNvSpPr/>
          <p:nvPr/>
        </p:nvSpPr>
        <p:spPr>
          <a:xfrm rot="2831864">
            <a:off x="10585273" y="963711"/>
            <a:ext cx="40583" cy="39509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4" name="Google Shape;94;p2"/>
          <p:cNvSpPr/>
          <p:nvPr/>
        </p:nvSpPr>
        <p:spPr>
          <a:xfrm rot="2831864">
            <a:off x="10434267" y="1016651"/>
            <a:ext cx="84151" cy="73767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2"/>
          <p:cNvSpPr/>
          <p:nvPr/>
        </p:nvSpPr>
        <p:spPr>
          <a:xfrm rot="2831864">
            <a:off x="10555184" y="922195"/>
            <a:ext cx="104443" cy="94893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2"/>
          <p:cNvSpPr/>
          <p:nvPr/>
        </p:nvSpPr>
        <p:spPr>
          <a:xfrm rot="2831864">
            <a:off x="10999110" y="1164701"/>
            <a:ext cx="154693" cy="13452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7" name="Google Shape;97;p2"/>
          <p:cNvSpPr/>
          <p:nvPr/>
        </p:nvSpPr>
        <p:spPr>
          <a:xfrm rot="2831864">
            <a:off x="10960985" y="1377404"/>
            <a:ext cx="128076" cy="113633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8" name="Google Shape;98;p2"/>
          <p:cNvSpPr/>
          <p:nvPr/>
        </p:nvSpPr>
        <p:spPr>
          <a:xfrm rot="2831864">
            <a:off x="10624831" y="1166283"/>
            <a:ext cx="127957" cy="124733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9" name="Google Shape;99;p2"/>
          <p:cNvSpPr/>
          <p:nvPr/>
        </p:nvSpPr>
        <p:spPr>
          <a:xfrm rot="2831864">
            <a:off x="10645754" y="1402146"/>
            <a:ext cx="113036" cy="102293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" name="Google Shape;100;p2"/>
          <p:cNvSpPr/>
          <p:nvPr/>
        </p:nvSpPr>
        <p:spPr>
          <a:xfrm rot="2831864">
            <a:off x="10511209" y="1145493"/>
            <a:ext cx="92505" cy="81167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" name="Google Shape;101;p2"/>
          <p:cNvSpPr/>
          <p:nvPr/>
        </p:nvSpPr>
        <p:spPr>
          <a:xfrm rot="2831864">
            <a:off x="10899406" y="1586146"/>
            <a:ext cx="102055" cy="90357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Google Shape;102;p2"/>
          <p:cNvSpPr/>
          <p:nvPr/>
        </p:nvSpPr>
        <p:spPr>
          <a:xfrm rot="2831864">
            <a:off x="10726862" y="1661955"/>
            <a:ext cx="127957" cy="123540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2"/>
          <p:cNvSpPr/>
          <p:nvPr/>
        </p:nvSpPr>
        <p:spPr>
          <a:xfrm rot="2831864">
            <a:off x="10589729" y="1573799"/>
            <a:ext cx="115663" cy="103368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" name="Google Shape;104;p2"/>
          <p:cNvSpPr/>
          <p:nvPr/>
        </p:nvSpPr>
        <p:spPr>
          <a:xfrm rot="-7840361">
            <a:off x="10530234" y="2227211"/>
            <a:ext cx="355591" cy="404656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5" name="Google Shape;105;p2"/>
          <p:cNvSpPr/>
          <p:nvPr/>
        </p:nvSpPr>
        <p:spPr>
          <a:xfrm rot="-7840361">
            <a:off x="10640215" y="2171336"/>
            <a:ext cx="223748" cy="45372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" name="Google Shape;106;p2"/>
          <p:cNvSpPr/>
          <p:nvPr/>
        </p:nvSpPr>
        <p:spPr>
          <a:xfrm rot="-7840361">
            <a:off x="10598853" y="2256274"/>
            <a:ext cx="283657" cy="369977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"/>
          <p:cNvSpPr/>
          <p:nvPr/>
        </p:nvSpPr>
        <p:spPr>
          <a:xfrm rot="-7840361">
            <a:off x="10553104" y="2231994"/>
            <a:ext cx="316296" cy="40852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" name="Google Shape;108;p2"/>
          <p:cNvSpPr/>
          <p:nvPr/>
        </p:nvSpPr>
        <p:spPr>
          <a:xfrm rot="-7840361">
            <a:off x="10986254" y="2324573"/>
            <a:ext cx="172535" cy="29740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2"/>
          <p:cNvSpPr/>
          <p:nvPr/>
        </p:nvSpPr>
        <p:spPr>
          <a:xfrm rot="-7840361">
            <a:off x="11081523" y="2416597"/>
            <a:ext cx="310176" cy="93515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0" name="Google Shape;110;p2"/>
          <p:cNvSpPr/>
          <p:nvPr/>
        </p:nvSpPr>
        <p:spPr>
          <a:xfrm rot="-7840361">
            <a:off x="11010140" y="2485373"/>
            <a:ext cx="247368" cy="246831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" name="Google Shape;111;p2"/>
          <p:cNvSpPr/>
          <p:nvPr/>
        </p:nvSpPr>
        <p:spPr>
          <a:xfrm rot="-7840361">
            <a:off x="10992685" y="2172039"/>
            <a:ext cx="173393" cy="296540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" name="Google Shape;112;p2"/>
          <p:cNvSpPr/>
          <p:nvPr/>
        </p:nvSpPr>
        <p:spPr>
          <a:xfrm rot="-7840361">
            <a:off x="11087789" y="2263435"/>
            <a:ext cx="310176" cy="93515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2"/>
          <p:cNvSpPr/>
          <p:nvPr/>
        </p:nvSpPr>
        <p:spPr>
          <a:xfrm rot="-7840361">
            <a:off x="10989605" y="2022216"/>
            <a:ext cx="184667" cy="29128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" name="Google Shape;114;p2"/>
          <p:cNvSpPr/>
          <p:nvPr/>
        </p:nvSpPr>
        <p:spPr>
          <a:xfrm rot="-7840361">
            <a:off x="11092067" y="2080011"/>
            <a:ext cx="305773" cy="89756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" name="Google Shape;115;p2"/>
          <p:cNvSpPr/>
          <p:nvPr/>
        </p:nvSpPr>
        <p:spPr>
          <a:xfrm rot="-7840361">
            <a:off x="10966041" y="1874652"/>
            <a:ext cx="205065" cy="281832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" name="Google Shape;116;p2"/>
          <p:cNvSpPr/>
          <p:nvPr/>
        </p:nvSpPr>
        <p:spPr>
          <a:xfrm rot="-7840361">
            <a:off x="11082399" y="1899860"/>
            <a:ext cx="299655" cy="9244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2"/>
          <p:cNvSpPr/>
          <p:nvPr/>
        </p:nvSpPr>
        <p:spPr>
          <a:xfrm rot="-7840361">
            <a:off x="11015808" y="2462643"/>
            <a:ext cx="203241" cy="249837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" name="Google Shape;118;p2"/>
          <p:cNvSpPr/>
          <p:nvPr/>
        </p:nvSpPr>
        <p:spPr>
          <a:xfrm rot="-7840361">
            <a:off x="11009129" y="2305754"/>
            <a:ext cx="100708" cy="300405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" name="Google Shape;119;p2"/>
          <p:cNvSpPr/>
          <p:nvPr/>
        </p:nvSpPr>
        <p:spPr>
          <a:xfrm rot="-7840361">
            <a:off x="11082638" y="2411381"/>
            <a:ext cx="301908" cy="9823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" name="Google Shape;120;p2"/>
          <p:cNvSpPr/>
          <p:nvPr/>
        </p:nvSpPr>
        <p:spPr>
          <a:xfrm rot="-7840361">
            <a:off x="11012808" y="2156185"/>
            <a:ext cx="104573" cy="29943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2"/>
          <p:cNvSpPr/>
          <p:nvPr/>
        </p:nvSpPr>
        <p:spPr>
          <a:xfrm rot="-7840361">
            <a:off x="11089020" y="2257963"/>
            <a:ext cx="302875" cy="98989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2" name="Google Shape;122;p2"/>
          <p:cNvSpPr/>
          <p:nvPr/>
        </p:nvSpPr>
        <p:spPr>
          <a:xfrm rot="-7840361">
            <a:off x="11005981" y="2004198"/>
            <a:ext cx="119819" cy="293749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" name="Google Shape;123;p2"/>
          <p:cNvSpPr/>
          <p:nvPr/>
        </p:nvSpPr>
        <p:spPr>
          <a:xfrm rot="-7840361">
            <a:off x="11092368" y="2076992"/>
            <a:ext cx="302875" cy="93944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2"/>
          <p:cNvSpPr/>
          <p:nvPr/>
        </p:nvSpPr>
        <p:spPr>
          <a:xfrm rot="-7840361">
            <a:off x="10981800" y="1855907"/>
            <a:ext cx="140003" cy="284731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2"/>
          <p:cNvSpPr/>
          <p:nvPr/>
        </p:nvSpPr>
        <p:spPr>
          <a:xfrm rot="-7840361">
            <a:off x="11079833" y="1897418"/>
            <a:ext cx="301908" cy="9512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" name="Google Shape;126;p2"/>
          <p:cNvSpPr/>
          <p:nvPr/>
        </p:nvSpPr>
        <p:spPr>
          <a:xfrm rot="-7840361">
            <a:off x="10786927" y="1909593"/>
            <a:ext cx="641395" cy="509444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" name="Google Shape;127;p2"/>
          <p:cNvSpPr/>
          <p:nvPr/>
        </p:nvSpPr>
        <p:spPr>
          <a:xfrm rot="-7840361">
            <a:off x="10962439" y="2100807"/>
            <a:ext cx="130448" cy="200341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" name="Google Shape;128;p2"/>
          <p:cNvSpPr/>
          <p:nvPr/>
        </p:nvSpPr>
        <p:spPr>
          <a:xfrm rot="-7840361">
            <a:off x="10912424" y="2217728"/>
            <a:ext cx="409273" cy="468645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" name="Google Shape;129;p2"/>
          <p:cNvSpPr/>
          <p:nvPr/>
        </p:nvSpPr>
        <p:spPr>
          <a:xfrm rot="-7840361">
            <a:off x="10973826" y="2093392"/>
            <a:ext cx="37471" cy="3940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" name="Google Shape;130;p2"/>
          <p:cNvSpPr/>
          <p:nvPr/>
        </p:nvSpPr>
        <p:spPr>
          <a:xfrm rot="-3422581">
            <a:off x="10769028" y="3308664"/>
            <a:ext cx="330481" cy="301891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" name="Google Shape;131;p2"/>
          <p:cNvSpPr/>
          <p:nvPr/>
        </p:nvSpPr>
        <p:spPr>
          <a:xfrm rot="-3422581">
            <a:off x="10772152" y="3260247"/>
            <a:ext cx="419875" cy="337491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" name="Google Shape;132;p2"/>
          <p:cNvSpPr/>
          <p:nvPr/>
        </p:nvSpPr>
        <p:spPr>
          <a:xfrm rot="-3422581">
            <a:off x="10761773" y="3367226"/>
            <a:ext cx="214467" cy="238409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" name="Google Shape;133;p2"/>
          <p:cNvSpPr/>
          <p:nvPr/>
        </p:nvSpPr>
        <p:spPr>
          <a:xfrm rot="-3422581">
            <a:off x="10771933" y="3305745"/>
            <a:ext cx="327016" cy="30512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2"/>
          <p:cNvSpPr/>
          <p:nvPr/>
        </p:nvSpPr>
        <p:spPr>
          <a:xfrm rot="-7115392">
            <a:off x="1443806" y="5920974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2"/>
          <p:cNvSpPr/>
          <p:nvPr/>
        </p:nvSpPr>
        <p:spPr>
          <a:xfrm rot="-7115392">
            <a:off x="1450570" y="5924025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" name="Google Shape;136;p2"/>
          <p:cNvSpPr/>
          <p:nvPr/>
        </p:nvSpPr>
        <p:spPr>
          <a:xfrm rot="-7115392">
            <a:off x="1489791" y="5936613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" name="Google Shape;137;p2"/>
          <p:cNvSpPr/>
          <p:nvPr/>
        </p:nvSpPr>
        <p:spPr>
          <a:xfrm rot="-7115392">
            <a:off x="1361233" y="5752970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" name="Google Shape;138;p2"/>
          <p:cNvSpPr/>
          <p:nvPr/>
        </p:nvSpPr>
        <p:spPr>
          <a:xfrm rot="-7115392">
            <a:off x="1353021" y="5751158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2"/>
          <p:cNvSpPr/>
          <p:nvPr/>
        </p:nvSpPr>
        <p:spPr>
          <a:xfrm rot="-7115392">
            <a:off x="1405496" y="5767365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" name="Google Shape;140;p2"/>
          <p:cNvSpPr/>
          <p:nvPr/>
        </p:nvSpPr>
        <p:spPr>
          <a:xfrm rot="-7115392">
            <a:off x="1103752" y="5761384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" name="Google Shape;141;p2"/>
          <p:cNvSpPr/>
          <p:nvPr/>
        </p:nvSpPr>
        <p:spPr>
          <a:xfrm rot="-7115392">
            <a:off x="1286932" y="5813881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" name="Google Shape;142;p2"/>
          <p:cNvSpPr/>
          <p:nvPr/>
        </p:nvSpPr>
        <p:spPr>
          <a:xfrm rot="-7115392">
            <a:off x="664727" y="51047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"/>
          <p:cNvSpPr/>
          <p:nvPr/>
        </p:nvSpPr>
        <p:spPr>
          <a:xfrm rot="-7115392">
            <a:off x="676546" y="5189720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" name="Google Shape;144;p2"/>
          <p:cNvSpPr/>
          <p:nvPr/>
        </p:nvSpPr>
        <p:spPr>
          <a:xfrm rot="-7115392">
            <a:off x="751222" y="5069756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" name="Google Shape;145;p2"/>
          <p:cNvSpPr/>
          <p:nvPr/>
        </p:nvSpPr>
        <p:spPr>
          <a:xfrm rot="-7115392">
            <a:off x="670205" y="5087965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6" name="Google Shape;146;p2"/>
          <p:cNvSpPr/>
          <p:nvPr/>
        </p:nvSpPr>
        <p:spPr>
          <a:xfrm rot="-7115392">
            <a:off x="1256785" y="5205325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2"/>
          <p:cNvSpPr/>
          <p:nvPr/>
        </p:nvSpPr>
        <p:spPr>
          <a:xfrm rot="-7115392">
            <a:off x="1022511" y="5168631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8" name="Google Shape;148;p2"/>
          <p:cNvSpPr/>
          <p:nvPr/>
        </p:nvSpPr>
        <p:spPr>
          <a:xfrm rot="-7115392">
            <a:off x="1229258" y="5028552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" name="Google Shape;149;p2"/>
          <p:cNvSpPr/>
          <p:nvPr/>
        </p:nvSpPr>
        <p:spPr>
          <a:xfrm rot="-7115392">
            <a:off x="1180346" y="5337658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0" name="Google Shape;150;p2"/>
          <p:cNvSpPr/>
          <p:nvPr/>
        </p:nvSpPr>
        <p:spPr>
          <a:xfrm rot="-7115392">
            <a:off x="946045" y="5301267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1" name="Google Shape;151;p2"/>
          <p:cNvSpPr/>
          <p:nvPr/>
        </p:nvSpPr>
        <p:spPr>
          <a:xfrm rot="-7115392">
            <a:off x="1101652" y="5461540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2" name="Google Shape;152;p2"/>
          <p:cNvSpPr/>
          <p:nvPr/>
        </p:nvSpPr>
        <p:spPr>
          <a:xfrm rot="-7115392">
            <a:off x="869542" y="5477106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2"/>
          <p:cNvSpPr/>
          <p:nvPr/>
        </p:nvSpPr>
        <p:spPr>
          <a:xfrm rot="-7115392">
            <a:off x="1038108" y="5590935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4" name="Google Shape;154;p2"/>
          <p:cNvSpPr/>
          <p:nvPr/>
        </p:nvSpPr>
        <p:spPr>
          <a:xfrm rot="-7115392">
            <a:off x="807527" y="5651908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5" name="Google Shape;155;p2"/>
          <p:cNvSpPr/>
          <p:nvPr/>
        </p:nvSpPr>
        <p:spPr>
          <a:xfrm rot="-7115392">
            <a:off x="1197303" y="5491491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Google Shape;156;p2"/>
          <p:cNvSpPr/>
          <p:nvPr/>
        </p:nvSpPr>
        <p:spPr>
          <a:xfrm rot="-7115392">
            <a:off x="1071304" y="5065268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" name="Google Shape;157;p2"/>
          <p:cNvSpPr/>
          <p:nvPr/>
        </p:nvSpPr>
        <p:spPr>
          <a:xfrm rot="-7115392">
            <a:off x="1219663" y="5657801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" name="Google Shape;158;p2"/>
          <p:cNvSpPr/>
          <p:nvPr/>
        </p:nvSpPr>
        <p:spPr>
          <a:xfrm rot="-7115392">
            <a:off x="1273129" y="5051802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"/>
          <p:cNvSpPr/>
          <p:nvPr/>
        </p:nvSpPr>
        <p:spPr>
          <a:xfrm rot="-7115392">
            <a:off x="1297453" y="5201386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" name="Google Shape;160;p2"/>
          <p:cNvSpPr/>
          <p:nvPr/>
        </p:nvSpPr>
        <p:spPr>
          <a:xfrm rot="-7115392">
            <a:off x="1047119" y="5180883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p2"/>
          <p:cNvSpPr/>
          <p:nvPr/>
        </p:nvSpPr>
        <p:spPr>
          <a:xfrm rot="-7115392">
            <a:off x="1221559" y="5332781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2" name="Google Shape;162;p2"/>
          <p:cNvSpPr/>
          <p:nvPr/>
        </p:nvSpPr>
        <p:spPr>
          <a:xfrm rot="-7115392">
            <a:off x="971017" y="5314058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" name="Google Shape;163;p2"/>
          <p:cNvSpPr/>
          <p:nvPr/>
        </p:nvSpPr>
        <p:spPr>
          <a:xfrm rot="-7115392">
            <a:off x="1147730" y="5466188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" name="Google Shape;164;p2"/>
          <p:cNvSpPr/>
          <p:nvPr/>
        </p:nvSpPr>
        <p:spPr>
          <a:xfrm rot="-7115392">
            <a:off x="886233" y="548411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"/>
          <p:cNvSpPr/>
          <p:nvPr/>
        </p:nvSpPr>
        <p:spPr>
          <a:xfrm rot="-7115392">
            <a:off x="1084476" y="5603225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"/>
          <p:cNvSpPr/>
          <p:nvPr/>
        </p:nvSpPr>
        <p:spPr>
          <a:xfrm rot="-7115392">
            <a:off x="815715" y="5658277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" name="Google Shape;167;p2"/>
          <p:cNvSpPr/>
          <p:nvPr/>
        </p:nvSpPr>
        <p:spPr>
          <a:xfrm rot="-7115392">
            <a:off x="880037" y="5247026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" name="Google Shape;168;p2"/>
          <p:cNvSpPr/>
          <p:nvPr/>
        </p:nvSpPr>
        <p:spPr>
          <a:xfrm rot="10800000">
            <a:off x="2447471" y="5635594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" name="Google Shape;169;p2"/>
          <p:cNvSpPr/>
          <p:nvPr/>
        </p:nvSpPr>
        <p:spPr>
          <a:xfrm rot="10800000">
            <a:off x="2454098" y="5661459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" name="Google Shape;170;p2"/>
          <p:cNvSpPr/>
          <p:nvPr/>
        </p:nvSpPr>
        <p:spPr>
          <a:xfrm rot="10800000">
            <a:off x="2469654" y="5637986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" name="Google Shape;171;p2"/>
          <p:cNvSpPr/>
          <p:nvPr/>
        </p:nvSpPr>
        <p:spPr>
          <a:xfrm rot="10800000">
            <a:off x="2472140" y="5633109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" name="Google Shape;172;p2"/>
          <p:cNvSpPr/>
          <p:nvPr/>
        </p:nvSpPr>
        <p:spPr>
          <a:xfrm rot="10800000">
            <a:off x="1968560" y="5794468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2"/>
          <p:cNvSpPr/>
          <p:nvPr/>
        </p:nvSpPr>
        <p:spPr>
          <a:xfrm rot="10800000">
            <a:off x="2009612" y="5780936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"/>
          <p:cNvSpPr/>
          <p:nvPr/>
        </p:nvSpPr>
        <p:spPr>
          <a:xfrm rot="10800000">
            <a:off x="1972610" y="5794007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5" name="Google Shape;175;p2"/>
          <p:cNvSpPr/>
          <p:nvPr/>
        </p:nvSpPr>
        <p:spPr>
          <a:xfrm rot="10800000">
            <a:off x="1893358" y="5850615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" name="Google Shape;176;p2"/>
          <p:cNvSpPr/>
          <p:nvPr/>
        </p:nvSpPr>
        <p:spPr>
          <a:xfrm rot="10800000">
            <a:off x="1802417" y="5506729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" name="Google Shape;177;p2"/>
          <p:cNvSpPr/>
          <p:nvPr/>
        </p:nvSpPr>
        <p:spPr>
          <a:xfrm rot="10800000">
            <a:off x="1772233" y="5421487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" name="Google Shape;178;p2"/>
          <p:cNvSpPr/>
          <p:nvPr/>
        </p:nvSpPr>
        <p:spPr>
          <a:xfrm rot="10800000">
            <a:off x="1968565" y="5428483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2"/>
          <p:cNvSpPr/>
          <p:nvPr/>
        </p:nvSpPr>
        <p:spPr>
          <a:xfrm rot="10800000">
            <a:off x="2211655" y="5677197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2"/>
          <p:cNvSpPr/>
          <p:nvPr/>
        </p:nvSpPr>
        <p:spPr>
          <a:xfrm rot="10800000">
            <a:off x="2100004" y="5505987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2"/>
          <p:cNvSpPr/>
          <p:nvPr/>
        </p:nvSpPr>
        <p:spPr>
          <a:xfrm rot="10800000">
            <a:off x="2164898" y="5553852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" name="Google Shape;182;p2"/>
          <p:cNvSpPr/>
          <p:nvPr/>
        </p:nvSpPr>
        <p:spPr>
          <a:xfrm rot="10800000">
            <a:off x="2262650" y="5721839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" name="Google Shape;183;p2"/>
          <p:cNvSpPr/>
          <p:nvPr/>
        </p:nvSpPr>
        <p:spPr>
          <a:xfrm rot="10800000">
            <a:off x="2019467" y="5474229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" name="Google Shape;184;p2"/>
          <p:cNvSpPr/>
          <p:nvPr/>
        </p:nvSpPr>
        <p:spPr>
          <a:xfrm rot="10800000">
            <a:off x="1797639" y="5466497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" name="Google Shape;185;p2"/>
          <p:cNvSpPr/>
          <p:nvPr/>
        </p:nvSpPr>
        <p:spPr>
          <a:xfrm rot="10800000">
            <a:off x="1776282" y="542111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2"/>
          <p:cNvSpPr/>
          <p:nvPr/>
        </p:nvSpPr>
        <p:spPr>
          <a:xfrm rot="10800000">
            <a:off x="1972615" y="5427378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" name="Google Shape;187;p2"/>
          <p:cNvSpPr/>
          <p:nvPr/>
        </p:nvSpPr>
        <p:spPr>
          <a:xfrm rot="10800000">
            <a:off x="2211655" y="5677105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" name="Google Shape;188;p2"/>
          <p:cNvSpPr/>
          <p:nvPr/>
        </p:nvSpPr>
        <p:spPr>
          <a:xfrm rot="10800000">
            <a:off x="2106540" y="5504792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" name="Google Shape;189;p2"/>
          <p:cNvSpPr/>
          <p:nvPr/>
        </p:nvSpPr>
        <p:spPr>
          <a:xfrm rot="10800000">
            <a:off x="1797641" y="5412926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0" name="Google Shape;190;p2"/>
          <p:cNvSpPr/>
          <p:nvPr/>
        </p:nvSpPr>
        <p:spPr>
          <a:xfrm rot="10800000">
            <a:off x="2052328" y="5421118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1" name="Google Shape;191;p2"/>
          <p:cNvSpPr/>
          <p:nvPr/>
        </p:nvSpPr>
        <p:spPr>
          <a:xfrm rot="10800000">
            <a:off x="2332421" y="5715488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2" name="Google Shape;192;p2"/>
          <p:cNvSpPr/>
          <p:nvPr/>
        </p:nvSpPr>
        <p:spPr>
          <a:xfrm rot="10800000">
            <a:off x="2189475" y="5498346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" name="Google Shape;193;p2"/>
          <p:cNvSpPr/>
          <p:nvPr/>
        </p:nvSpPr>
        <p:spPr>
          <a:xfrm rot="2247870">
            <a:off x="1055047" y="4347540"/>
            <a:ext cx="217296" cy="352209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" name="Google Shape;194;p2"/>
          <p:cNvSpPr/>
          <p:nvPr/>
        </p:nvSpPr>
        <p:spPr>
          <a:xfrm rot="2247870">
            <a:off x="1023131" y="4333378"/>
            <a:ext cx="204616" cy="468852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" name="Google Shape;195;p2"/>
          <p:cNvSpPr/>
          <p:nvPr/>
        </p:nvSpPr>
        <p:spPr>
          <a:xfrm rot="2247870">
            <a:off x="1088534" y="4344365"/>
            <a:ext cx="173743" cy="258723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2"/>
          <p:cNvSpPr/>
          <p:nvPr/>
        </p:nvSpPr>
        <p:spPr>
          <a:xfrm rot="2247870">
            <a:off x="1057269" y="4343080"/>
            <a:ext cx="209577" cy="355045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97;p2"/>
          <p:cNvSpPr/>
          <p:nvPr/>
        </p:nvSpPr>
        <p:spPr>
          <a:xfrm rot="2247870">
            <a:off x="685219" y="4448133"/>
            <a:ext cx="405608" cy="27187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2"/>
          <p:cNvSpPr/>
          <p:nvPr/>
        </p:nvSpPr>
        <p:spPr>
          <a:xfrm rot="2247870">
            <a:off x="675598" y="4489062"/>
            <a:ext cx="514532" cy="2588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" name="Google Shape;199;p2"/>
          <p:cNvSpPr/>
          <p:nvPr/>
        </p:nvSpPr>
        <p:spPr>
          <a:xfrm rot="2247870">
            <a:off x="713078" y="4402281"/>
            <a:ext cx="240451" cy="234859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" name="Google Shape;200;p2"/>
          <p:cNvSpPr/>
          <p:nvPr/>
        </p:nvSpPr>
        <p:spPr>
          <a:xfrm rot="2247870">
            <a:off x="687031" y="4447566"/>
            <a:ext cx="403560" cy="27431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" name="Google Shape;201;p2"/>
          <p:cNvSpPr/>
          <p:nvPr/>
        </p:nvSpPr>
        <p:spPr>
          <a:xfrm rot="5400000">
            <a:off x="11641100" y="955100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" name="Google Shape;202;p2"/>
          <p:cNvSpPr/>
          <p:nvPr/>
        </p:nvSpPr>
        <p:spPr>
          <a:xfrm rot="5400000">
            <a:off x="11641100" y="1641967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2"/>
          <p:cNvSpPr/>
          <p:nvPr/>
        </p:nvSpPr>
        <p:spPr>
          <a:xfrm rot="5400000">
            <a:off x="11641100" y="2328833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" name="Google Shape;204;p2"/>
          <p:cNvSpPr/>
          <p:nvPr/>
        </p:nvSpPr>
        <p:spPr>
          <a:xfrm rot="5400000">
            <a:off x="11641100" y="3015700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" name="Google Shape;205;p2"/>
          <p:cNvSpPr/>
          <p:nvPr/>
        </p:nvSpPr>
        <p:spPr>
          <a:xfrm rot="5400000">
            <a:off x="11641100" y="3702567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" name="Google Shape;206;p2"/>
          <p:cNvSpPr/>
          <p:nvPr/>
        </p:nvSpPr>
        <p:spPr>
          <a:xfrm rot="5400000">
            <a:off x="11641100" y="4389433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" name="Google Shape;207;p2"/>
          <p:cNvSpPr/>
          <p:nvPr/>
        </p:nvSpPr>
        <p:spPr>
          <a:xfrm rot="5400000">
            <a:off x="11641100" y="5350867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16285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2572000" y="1147267"/>
            <a:ext cx="2708400" cy="1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665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908800" y="2899300"/>
            <a:ext cx="6034800" cy="11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988000" y="4156133"/>
            <a:ext cx="3938400" cy="11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14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ECC6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4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268" name="Google Shape;268;p4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72" name="Google Shape;272;p4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4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21" name="Google Shape;321;p4"/>
          <p:cNvSpPr txBox="1">
            <a:spLocks noGrp="1"/>
          </p:cNvSpPr>
          <p:nvPr>
            <p:ph type="body" idx="1"/>
          </p:nvPr>
        </p:nvSpPr>
        <p:spPr>
          <a:xfrm>
            <a:off x="952600" y="1370633"/>
            <a:ext cx="10286800" cy="47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2" name="Google Shape;322;p4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23" name="Google Shape;323;p4"/>
          <p:cNvGrpSpPr/>
          <p:nvPr/>
        </p:nvGrpSpPr>
        <p:grpSpPr>
          <a:xfrm>
            <a:off x="862974" y="662924"/>
            <a:ext cx="10608863" cy="5459517"/>
            <a:chOff x="647230" y="497193"/>
            <a:chExt cx="7956647" cy="4094638"/>
          </a:xfrm>
        </p:grpSpPr>
        <p:sp>
          <p:nvSpPr>
            <p:cNvPr id="324" name="Google Shape;324;p4"/>
            <p:cNvSpPr/>
            <p:nvPr/>
          </p:nvSpPr>
          <p:spPr>
            <a:xfrm rot="3684608">
              <a:off x="7911495" y="592925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3684608">
              <a:off x="7913667" y="58854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 rot="3684608">
              <a:off x="7930216" y="62635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rot="3684608">
              <a:off x="7982843" y="714338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rot="3684608">
              <a:off x="7976524" y="713525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 rot="3684608">
              <a:off x="7996094" y="754982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 rot="3684608">
              <a:off x="8025740" y="530604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 rot="3684608">
              <a:off x="8051529" y="587430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 rot="3684608">
              <a:off x="8213568" y="1013890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 rot="3684608">
              <a:off x="8200196" y="1025364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 rot="3684608">
              <a:off x="8216238" y="1083780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 rot="3684608">
              <a:off x="8229585" y="1024319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 rot="3684608">
              <a:off x="8002172" y="97840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 rot="3684608">
              <a:off x="8074514" y="1129973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 rot="3684608">
              <a:off x="8004303" y="1123297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 rot="3684608">
              <a:off x="8059260" y="879151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 rot="3684608">
              <a:off x="8131622" y="1030013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 rot="3684608">
              <a:off x="8120051" y="784468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 rot="3684608">
              <a:off x="8190691" y="914797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 rot="3684608">
              <a:off x="8171332" y="689434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 rot="3684608">
              <a:off x="8240905" y="794241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 rot="3684608">
              <a:off x="8102973" y="847175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 rot="3684608">
              <a:off x="7950254" y="917611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 rot="3684608">
              <a:off x="8131445" y="840296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 rot="3684608">
              <a:off x="8019539" y="1103606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 rot="3684608">
              <a:off x="8036474" y="980067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 rot="3684608">
              <a:off x="8080450" y="1118207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 rot="3684608">
              <a:off x="8090496" y="880634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 rot="3684608">
              <a:off x="8137606" y="1018407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 rot="3684608">
              <a:off x="8147962" y="7792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 rot="3684608">
              <a:off x="8194675" y="905914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 rot="3684608">
              <a:off x="8191859" y="677721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 rot="3684608">
              <a:off x="8242572" y="787613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 rot="3684608">
              <a:off x="8025924" y="695963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7013994" y="630044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7026766" y="613199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7025730" y="655657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7012199" y="630182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7306075" y="550929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7309113" y="576748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7303590" y="550100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7326440" y="60318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7378215" y="641228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7645513" y="935874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7499507" y="929384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7310355" y="757070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7398442" y="875329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7416322" y="89666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7335000" y="770878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7522910" y="949681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7691766" y="960243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7650484" y="934631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7503857" y="92869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7310355" y="755137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7401549" y="874086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7710819" y="1022100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7518008" y="1014851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7299310" y="800425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7405277" y="948162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 rot="10769305">
              <a:off x="669173" y="740768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4"/>
            <p:cNvSpPr/>
            <p:nvPr/>
          </p:nvSpPr>
          <p:spPr>
            <a:xfrm rot="10769305">
              <a:off x="676996" y="642876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4"/>
            <p:cNvSpPr/>
            <p:nvPr/>
          </p:nvSpPr>
          <p:spPr>
            <a:xfrm rot="10769305">
              <a:off x="705470" y="819049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4"/>
            <p:cNvSpPr/>
            <p:nvPr/>
          </p:nvSpPr>
          <p:spPr>
            <a:xfrm rot="10769305">
              <a:off x="675065" y="740745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 rot="10769305">
              <a:off x="741298" y="592180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 rot="10769305">
              <a:off x="648191" y="598068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 rot="10769305">
              <a:off x="879998" y="622025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 rot="10769305">
              <a:off x="741297" y="591130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 rot="-3510584">
              <a:off x="8071609" y="4092268"/>
              <a:ext cx="195637" cy="222632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 rot="-3510584">
              <a:off x="8131720" y="4096561"/>
              <a:ext cx="123100" cy="249626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 rot="-3510584">
              <a:off x="8090761" y="4120883"/>
              <a:ext cx="156061" cy="203552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 rot="-3510584">
              <a:off x="8079445" y="4094024"/>
              <a:ext cx="174018" cy="224758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 rot="-3510584">
              <a:off x="8160493" y="4320043"/>
              <a:ext cx="94924" cy="16362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 rot="-3510584">
              <a:off x="8155483" y="4460402"/>
              <a:ext cx="170651" cy="51449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 rot="-3510584">
              <a:off x="8079265" y="4388903"/>
              <a:ext cx="136095" cy="135800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 rot="-3510584">
              <a:off x="8241528" y="4298092"/>
              <a:ext cx="95397" cy="163149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 rot="-3510584">
              <a:off x="8236757" y="4437870"/>
              <a:ext cx="170651" cy="51449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 rot="-3510584">
              <a:off x="8318705" y="4275184"/>
              <a:ext cx="101599" cy="160255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 rot="-3510584">
              <a:off x="8335369" y="4408759"/>
              <a:ext cx="168229" cy="49382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 rot="-3510584">
              <a:off x="8390600" y="4245115"/>
              <a:ext cx="112822" cy="155057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 rot="-3510584">
              <a:off x="8428559" y="4371217"/>
              <a:ext cx="164862" cy="50859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 rot="-3510584">
              <a:off x="8099757" y="4375910"/>
              <a:ext cx="111818" cy="137454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 rot="-3510584">
              <a:off x="8187124" y="4309468"/>
              <a:ext cx="55407" cy="16527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 rot="-3510584">
              <a:off x="8158743" y="4457040"/>
              <a:ext cx="166103" cy="5404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 rot="-3510584">
              <a:off x="8265596" y="4287383"/>
              <a:ext cx="57533" cy="164744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 rot="-3510584">
              <a:off x="8239789" y="4434636"/>
              <a:ext cx="166634" cy="5446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 rot="-3510584">
              <a:off x="8342629" y="4263270"/>
              <a:ext cx="65921" cy="161613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 rot="-3510584">
              <a:off x="8336458" y="4406850"/>
              <a:ext cx="166634" cy="51686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 rot="-3510584">
              <a:off x="8414731" y="4232618"/>
              <a:ext cx="77026" cy="156651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 rot="-3510584">
              <a:off x="8428272" y="4369540"/>
              <a:ext cx="166103" cy="52335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 rot="-3510584">
              <a:off x="8199245" y="4228031"/>
              <a:ext cx="352879" cy="280283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 rot="-3510584">
              <a:off x="8307125" y="4277354"/>
              <a:ext cx="71769" cy="11022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 rot="-3510584">
              <a:off x="8113989" y="4292689"/>
              <a:ext cx="225172" cy="257837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 rot="-3510584">
              <a:off x="8372817" y="4288428"/>
              <a:ext cx="20615" cy="21678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7" name="Google Shape;417;p4"/>
          <p:cNvSpPr/>
          <p:nvPr/>
        </p:nvSpPr>
        <p:spPr>
          <a:xfrm rot="5400000">
            <a:off x="11641100" y="955100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18" name="Google Shape;418;p4"/>
          <p:cNvSpPr/>
          <p:nvPr/>
        </p:nvSpPr>
        <p:spPr>
          <a:xfrm rot="5400000">
            <a:off x="11641100" y="1641967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19" name="Google Shape;419;p4"/>
          <p:cNvSpPr/>
          <p:nvPr/>
        </p:nvSpPr>
        <p:spPr>
          <a:xfrm rot="5400000">
            <a:off x="11641100" y="2328833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20" name="Google Shape;420;p4"/>
          <p:cNvSpPr/>
          <p:nvPr/>
        </p:nvSpPr>
        <p:spPr>
          <a:xfrm rot="5400000">
            <a:off x="11641100" y="3015700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21" name="Google Shape;421;p4"/>
          <p:cNvSpPr/>
          <p:nvPr/>
        </p:nvSpPr>
        <p:spPr>
          <a:xfrm rot="5400000">
            <a:off x="11641100" y="3702567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22" name="Google Shape;422;p4"/>
          <p:cNvSpPr/>
          <p:nvPr/>
        </p:nvSpPr>
        <p:spPr>
          <a:xfrm rot="5400000">
            <a:off x="11641100" y="4389433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4"/>
          <p:cNvSpPr/>
          <p:nvPr/>
        </p:nvSpPr>
        <p:spPr>
          <a:xfrm rot="5400000">
            <a:off x="11641100" y="5350867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30409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FFECC6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5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426" name="Google Shape;426;p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430" name="Google Shape;430;p5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p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79" name="Google Shape;479;p5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80" name="Google Shape;480;p5"/>
          <p:cNvSpPr txBox="1">
            <a:spLocks noGrp="1"/>
          </p:cNvSpPr>
          <p:nvPr>
            <p:ph type="body" idx="1"/>
          </p:nvPr>
        </p:nvSpPr>
        <p:spPr>
          <a:xfrm>
            <a:off x="783367" y="1270200"/>
            <a:ext cx="5923200" cy="4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200" lvl="1" indent="-440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 sz="1600">
                <a:solidFill>
                  <a:schemeClr val="dk1"/>
                </a:solidFill>
              </a:defRPr>
            </a:lvl2pPr>
            <a:lvl3pPr marL="1828800" lvl="2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>
                <a:solidFill>
                  <a:schemeClr val="dk1"/>
                </a:solidFill>
              </a:defRPr>
            </a:lvl3pPr>
            <a:lvl4pPr marL="2438400" lvl="3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●"/>
              <a:defRPr>
                <a:solidFill>
                  <a:schemeClr val="dk1"/>
                </a:solidFill>
              </a:defRPr>
            </a:lvl4pPr>
            <a:lvl5pPr marL="3048000" lvl="4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>
                <a:solidFill>
                  <a:schemeClr val="dk1"/>
                </a:solidFill>
              </a:defRPr>
            </a:lvl5pPr>
            <a:lvl6pPr marL="3657600" lvl="5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>
                <a:solidFill>
                  <a:schemeClr val="dk1"/>
                </a:solidFill>
              </a:defRPr>
            </a:lvl6pPr>
            <a:lvl7pPr marL="4267200" lvl="6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●"/>
              <a:defRPr>
                <a:solidFill>
                  <a:schemeClr val="dk1"/>
                </a:solidFill>
              </a:defRPr>
            </a:lvl7pPr>
            <a:lvl8pPr marL="4876800" lvl="7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>
                <a:solidFill>
                  <a:schemeClr val="dk1"/>
                </a:solidFill>
              </a:defRPr>
            </a:lvl8pPr>
            <a:lvl9pPr marL="5486400" lvl="8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5"/>
          <p:cNvSpPr txBox="1">
            <a:spLocks noGrp="1"/>
          </p:cNvSpPr>
          <p:nvPr>
            <p:ph type="body" idx="2"/>
          </p:nvPr>
        </p:nvSpPr>
        <p:spPr>
          <a:xfrm>
            <a:off x="6503367" y="2212633"/>
            <a:ext cx="4622000" cy="38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200" lvl="1" indent="-440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 sz="1600">
                <a:solidFill>
                  <a:schemeClr val="dk1"/>
                </a:solidFill>
              </a:defRPr>
            </a:lvl2pPr>
            <a:lvl3pPr marL="1828800" lvl="2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>
                <a:solidFill>
                  <a:schemeClr val="dk1"/>
                </a:solidFill>
              </a:defRPr>
            </a:lvl3pPr>
            <a:lvl4pPr marL="2438400" lvl="3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●"/>
              <a:defRPr>
                <a:solidFill>
                  <a:schemeClr val="dk1"/>
                </a:solidFill>
              </a:defRPr>
            </a:lvl4pPr>
            <a:lvl5pPr marL="3048000" lvl="4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>
                <a:solidFill>
                  <a:schemeClr val="dk1"/>
                </a:solidFill>
              </a:defRPr>
            </a:lvl5pPr>
            <a:lvl6pPr marL="3657600" lvl="5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>
                <a:solidFill>
                  <a:schemeClr val="dk1"/>
                </a:solidFill>
              </a:defRPr>
            </a:lvl6pPr>
            <a:lvl7pPr marL="4267200" lvl="6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●"/>
              <a:defRPr>
                <a:solidFill>
                  <a:schemeClr val="dk1"/>
                </a:solidFill>
              </a:defRPr>
            </a:lvl7pPr>
            <a:lvl8pPr marL="4876800" lvl="7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>
                <a:solidFill>
                  <a:schemeClr val="dk1"/>
                </a:solidFill>
              </a:defRPr>
            </a:lvl8pPr>
            <a:lvl9pPr marL="5486400" lvl="8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"/>
          <p:cNvSpPr/>
          <p:nvPr/>
        </p:nvSpPr>
        <p:spPr>
          <a:xfrm rot="5189938" flipH="1">
            <a:off x="1321973" y="553599"/>
            <a:ext cx="335900" cy="382261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83" name="Google Shape;483;p5"/>
          <p:cNvSpPr/>
          <p:nvPr/>
        </p:nvSpPr>
        <p:spPr>
          <a:xfrm rot="5189938" flipH="1">
            <a:off x="1333759" y="538187"/>
            <a:ext cx="211357" cy="428612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84" name="Google Shape;484;p5"/>
          <p:cNvSpPr/>
          <p:nvPr/>
        </p:nvSpPr>
        <p:spPr>
          <a:xfrm rot="5189938" flipH="1">
            <a:off x="1341543" y="599414"/>
            <a:ext cx="267949" cy="34950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85" name="Google Shape;485;p5"/>
          <p:cNvSpPr/>
          <p:nvPr/>
        </p:nvSpPr>
        <p:spPr>
          <a:xfrm rot="5189938" flipH="1">
            <a:off x="1342770" y="558445"/>
            <a:ext cx="298781" cy="385913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86" name="Google Shape;486;p5"/>
          <p:cNvSpPr/>
          <p:nvPr/>
        </p:nvSpPr>
        <p:spPr>
          <a:xfrm rot="5189938" flipH="1">
            <a:off x="1190260" y="873823"/>
            <a:ext cx="162981" cy="28094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87" name="Google Shape;487;p5"/>
          <p:cNvSpPr/>
          <p:nvPr/>
        </p:nvSpPr>
        <p:spPr>
          <a:xfrm rot="5189938" flipH="1">
            <a:off x="1007540" y="1071423"/>
            <a:ext cx="293000" cy="88339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88" name="Google Shape;488;p5"/>
          <p:cNvSpPr/>
          <p:nvPr/>
        </p:nvSpPr>
        <p:spPr>
          <a:xfrm rot="5189938" flipH="1">
            <a:off x="1202586" y="1029880"/>
            <a:ext cx="233671" cy="233171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89" name="Google Shape;489;p5"/>
          <p:cNvSpPr/>
          <p:nvPr/>
        </p:nvSpPr>
        <p:spPr>
          <a:xfrm rot="5189938" flipH="1">
            <a:off x="1084513" y="775106"/>
            <a:ext cx="163792" cy="280129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0" name="Google Shape;490;p5"/>
          <p:cNvSpPr/>
          <p:nvPr/>
        </p:nvSpPr>
        <p:spPr>
          <a:xfrm rot="5189938" flipH="1">
            <a:off x="902471" y="971773"/>
            <a:ext cx="293000" cy="88339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1" name="Google Shape;491;p5"/>
          <p:cNvSpPr/>
          <p:nvPr/>
        </p:nvSpPr>
        <p:spPr>
          <a:xfrm rot="5189938" flipH="1">
            <a:off x="977100" y="675980"/>
            <a:ext cx="174441" cy="2751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2" name="Google Shape;492;p5"/>
          <p:cNvSpPr/>
          <p:nvPr/>
        </p:nvSpPr>
        <p:spPr>
          <a:xfrm rot="5189938" flipH="1">
            <a:off x="781163" y="849366"/>
            <a:ext cx="288843" cy="84789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3" name="Google Shape;493;p5"/>
          <p:cNvSpPr/>
          <p:nvPr/>
        </p:nvSpPr>
        <p:spPr>
          <a:xfrm rot="5189938" flipH="1">
            <a:off x="876273" y="568464"/>
            <a:ext cx="193711" cy="266235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4" name="Google Shape;494;p5"/>
          <p:cNvSpPr/>
          <p:nvPr/>
        </p:nvSpPr>
        <p:spPr>
          <a:xfrm rot="5189938" flipH="1">
            <a:off x="674970" y="718567"/>
            <a:ext cx="283061" cy="87325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5" name="Google Shape;495;p5"/>
          <p:cNvSpPr/>
          <p:nvPr/>
        </p:nvSpPr>
        <p:spPr>
          <a:xfrm rot="5189938" flipH="1">
            <a:off x="1220564" y="1003284"/>
            <a:ext cx="191987" cy="236011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6" name="Google Shape;496;p5"/>
          <p:cNvSpPr/>
          <p:nvPr/>
        </p:nvSpPr>
        <p:spPr>
          <a:xfrm rot="5189938" flipH="1">
            <a:off x="1221619" y="852086"/>
            <a:ext cx="95131" cy="283780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7" name="Google Shape;497;p5"/>
          <p:cNvSpPr/>
          <p:nvPr/>
        </p:nvSpPr>
        <p:spPr>
          <a:xfrm rot="5189938" flipH="1">
            <a:off x="1011611" y="1065270"/>
            <a:ext cx="285191" cy="92801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8" name="Google Shape;498;p5"/>
          <p:cNvSpPr/>
          <p:nvPr/>
        </p:nvSpPr>
        <p:spPr>
          <a:xfrm rot="5189938" flipH="1">
            <a:off x="1117215" y="754571"/>
            <a:ext cx="98783" cy="28286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9" name="Google Shape;499;p5"/>
          <p:cNvSpPr/>
          <p:nvPr/>
        </p:nvSpPr>
        <p:spPr>
          <a:xfrm rot="5189938" flipH="1">
            <a:off x="905759" y="965743"/>
            <a:ext cx="286104" cy="9351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0" name="Google Shape;500;p5"/>
          <p:cNvSpPr/>
          <p:nvPr/>
        </p:nvSpPr>
        <p:spPr>
          <a:xfrm rot="5189938" flipH="1">
            <a:off x="1007552" y="652878"/>
            <a:ext cx="113184" cy="27749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1" name="Google Shape;501;p5"/>
          <p:cNvSpPr/>
          <p:nvPr/>
        </p:nvSpPr>
        <p:spPr>
          <a:xfrm rot="5189938" flipH="1">
            <a:off x="782701" y="846006"/>
            <a:ext cx="286104" cy="88745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2" name="Google Shape;502;p5"/>
          <p:cNvSpPr/>
          <p:nvPr/>
        </p:nvSpPr>
        <p:spPr>
          <a:xfrm rot="5189938" flipH="1">
            <a:off x="906980" y="544335"/>
            <a:ext cx="132251" cy="268973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3" name="Google Shape;503;p5"/>
          <p:cNvSpPr/>
          <p:nvPr/>
        </p:nvSpPr>
        <p:spPr>
          <a:xfrm rot="5189938" flipH="1">
            <a:off x="674158" y="715607"/>
            <a:ext cx="285191" cy="89860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4" name="Google Shape;504;p5"/>
          <p:cNvSpPr/>
          <p:nvPr/>
        </p:nvSpPr>
        <p:spPr>
          <a:xfrm rot="5189938" flipH="1">
            <a:off x="741647" y="587451"/>
            <a:ext cx="605879" cy="481251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5" name="Google Shape;505;p5"/>
          <p:cNvSpPr/>
          <p:nvPr/>
        </p:nvSpPr>
        <p:spPr>
          <a:xfrm rot="5189938" flipH="1">
            <a:off x="1061285" y="705646"/>
            <a:ext cx="123224" cy="189255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6" name="Google Shape;506;p5"/>
          <p:cNvSpPr/>
          <p:nvPr/>
        </p:nvSpPr>
        <p:spPr>
          <a:xfrm rot="5189938" flipH="1">
            <a:off x="1034299" y="807883"/>
            <a:ext cx="386611" cy="442709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7" name="Google Shape;507;p5"/>
          <p:cNvSpPr/>
          <p:nvPr/>
        </p:nvSpPr>
        <p:spPr>
          <a:xfrm rot="5189938" flipH="1">
            <a:off x="1071129" y="699007"/>
            <a:ext cx="35395" cy="3722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8" name="Google Shape;508;p5"/>
          <p:cNvSpPr/>
          <p:nvPr/>
        </p:nvSpPr>
        <p:spPr>
          <a:xfrm rot="-3603133">
            <a:off x="11069059" y="5432517"/>
            <a:ext cx="431511" cy="361796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9" name="Google Shape;509;p5"/>
          <p:cNvSpPr/>
          <p:nvPr/>
        </p:nvSpPr>
        <p:spPr>
          <a:xfrm rot="1365070">
            <a:off x="10596964" y="5710920"/>
            <a:ext cx="604816" cy="400587"/>
          </a:xfrm>
          <a:custGeom>
            <a:avLst/>
            <a:gdLst/>
            <a:ahLst/>
            <a:cxnLst/>
            <a:rect l="l" t="t" r="r" b="b"/>
            <a:pathLst>
              <a:path w="5005" h="3315" extrusionOk="0">
                <a:moveTo>
                  <a:pt x="3133" y="1"/>
                </a:moveTo>
                <a:cubicBezTo>
                  <a:pt x="3086" y="1"/>
                  <a:pt x="3041" y="10"/>
                  <a:pt x="2999" y="30"/>
                </a:cubicBezTo>
                <a:cubicBezTo>
                  <a:pt x="2651" y="190"/>
                  <a:pt x="2741" y="458"/>
                  <a:pt x="2741" y="458"/>
                </a:cubicBezTo>
                <a:cubicBezTo>
                  <a:pt x="2741" y="458"/>
                  <a:pt x="2316" y="210"/>
                  <a:pt x="1958" y="210"/>
                </a:cubicBezTo>
                <a:cubicBezTo>
                  <a:pt x="1832" y="210"/>
                  <a:pt x="1713" y="241"/>
                  <a:pt x="1625" y="324"/>
                </a:cubicBezTo>
                <a:cubicBezTo>
                  <a:pt x="1286" y="637"/>
                  <a:pt x="1803" y="896"/>
                  <a:pt x="1803" y="896"/>
                </a:cubicBezTo>
                <a:cubicBezTo>
                  <a:pt x="1803" y="896"/>
                  <a:pt x="1673" y="875"/>
                  <a:pt x="1507" y="875"/>
                </a:cubicBezTo>
                <a:cubicBezTo>
                  <a:pt x="1237" y="875"/>
                  <a:pt x="875" y="930"/>
                  <a:pt x="831" y="1217"/>
                </a:cubicBezTo>
                <a:cubicBezTo>
                  <a:pt x="759" y="1690"/>
                  <a:pt x="1295" y="1734"/>
                  <a:pt x="1295" y="1734"/>
                </a:cubicBezTo>
                <a:cubicBezTo>
                  <a:pt x="72" y="1877"/>
                  <a:pt x="1" y="2930"/>
                  <a:pt x="643" y="3127"/>
                </a:cubicBezTo>
                <a:cubicBezTo>
                  <a:pt x="733" y="3154"/>
                  <a:pt x="822" y="3166"/>
                  <a:pt x="909" y="3166"/>
                </a:cubicBezTo>
                <a:cubicBezTo>
                  <a:pt x="1448" y="3166"/>
                  <a:pt x="1910" y="2716"/>
                  <a:pt x="1911" y="2716"/>
                </a:cubicBezTo>
                <a:lnTo>
                  <a:pt x="1911" y="2716"/>
                </a:lnTo>
                <a:cubicBezTo>
                  <a:pt x="1911" y="2716"/>
                  <a:pt x="1821" y="3216"/>
                  <a:pt x="2241" y="3305"/>
                </a:cubicBezTo>
                <a:cubicBezTo>
                  <a:pt x="2270" y="3311"/>
                  <a:pt x="2297" y="3314"/>
                  <a:pt x="2325" y="3314"/>
                </a:cubicBezTo>
                <a:cubicBezTo>
                  <a:pt x="2693" y="3314"/>
                  <a:pt x="2910" y="2788"/>
                  <a:pt x="2910" y="2788"/>
                </a:cubicBezTo>
                <a:cubicBezTo>
                  <a:pt x="2910" y="2788"/>
                  <a:pt x="3104" y="3169"/>
                  <a:pt x="3399" y="3169"/>
                </a:cubicBezTo>
                <a:cubicBezTo>
                  <a:pt x="3484" y="3169"/>
                  <a:pt x="3578" y="3137"/>
                  <a:pt x="3678" y="3055"/>
                </a:cubicBezTo>
                <a:cubicBezTo>
                  <a:pt x="4124" y="2689"/>
                  <a:pt x="3847" y="2074"/>
                  <a:pt x="3847" y="2074"/>
                </a:cubicBezTo>
                <a:lnTo>
                  <a:pt x="3847" y="2074"/>
                </a:lnTo>
                <a:cubicBezTo>
                  <a:pt x="3847" y="2074"/>
                  <a:pt x="3976" y="2225"/>
                  <a:pt x="4171" y="2225"/>
                </a:cubicBezTo>
                <a:cubicBezTo>
                  <a:pt x="4276" y="2225"/>
                  <a:pt x="4400" y="2181"/>
                  <a:pt x="4534" y="2047"/>
                </a:cubicBezTo>
                <a:cubicBezTo>
                  <a:pt x="4847" y="1743"/>
                  <a:pt x="4651" y="1297"/>
                  <a:pt x="4651" y="1297"/>
                </a:cubicBezTo>
                <a:lnTo>
                  <a:pt x="4651" y="1297"/>
                </a:lnTo>
                <a:cubicBezTo>
                  <a:pt x="4703" y="1329"/>
                  <a:pt x="4745" y="1342"/>
                  <a:pt x="4778" y="1342"/>
                </a:cubicBezTo>
                <a:cubicBezTo>
                  <a:pt x="5005" y="1342"/>
                  <a:pt x="4793" y="681"/>
                  <a:pt x="4793" y="681"/>
                </a:cubicBezTo>
                <a:cubicBezTo>
                  <a:pt x="4793" y="681"/>
                  <a:pt x="4279" y="152"/>
                  <a:pt x="4046" y="152"/>
                </a:cubicBezTo>
                <a:cubicBezTo>
                  <a:pt x="4021" y="152"/>
                  <a:pt x="3999" y="158"/>
                  <a:pt x="3981" y="173"/>
                </a:cubicBezTo>
                <a:cubicBezTo>
                  <a:pt x="3874" y="244"/>
                  <a:pt x="3847" y="387"/>
                  <a:pt x="3928" y="485"/>
                </a:cubicBezTo>
                <a:cubicBezTo>
                  <a:pt x="3928" y="485"/>
                  <a:pt x="3478" y="1"/>
                  <a:pt x="31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0" name="Google Shape;510;p5"/>
          <p:cNvSpPr/>
          <p:nvPr/>
        </p:nvSpPr>
        <p:spPr>
          <a:xfrm rot="1365070">
            <a:off x="10609400" y="5822413"/>
            <a:ext cx="434669" cy="278417"/>
          </a:xfrm>
          <a:custGeom>
            <a:avLst/>
            <a:gdLst/>
            <a:ahLst/>
            <a:cxnLst/>
            <a:rect l="l" t="t" r="r" b="b"/>
            <a:pathLst>
              <a:path w="3597" h="2304" extrusionOk="0">
                <a:moveTo>
                  <a:pt x="884" y="590"/>
                </a:moveTo>
                <a:cubicBezTo>
                  <a:pt x="919" y="608"/>
                  <a:pt x="955" y="608"/>
                  <a:pt x="1000" y="616"/>
                </a:cubicBezTo>
                <a:cubicBezTo>
                  <a:pt x="919" y="625"/>
                  <a:pt x="848" y="634"/>
                  <a:pt x="777" y="652"/>
                </a:cubicBezTo>
                <a:cubicBezTo>
                  <a:pt x="411" y="893"/>
                  <a:pt x="143" y="1259"/>
                  <a:pt x="18" y="1679"/>
                </a:cubicBezTo>
                <a:cubicBezTo>
                  <a:pt x="18" y="1696"/>
                  <a:pt x="9" y="1714"/>
                  <a:pt x="0" y="1723"/>
                </a:cubicBezTo>
                <a:cubicBezTo>
                  <a:pt x="71" y="1866"/>
                  <a:pt x="196" y="1964"/>
                  <a:pt x="348" y="2009"/>
                </a:cubicBezTo>
                <a:cubicBezTo>
                  <a:pt x="982" y="2205"/>
                  <a:pt x="1615" y="1598"/>
                  <a:pt x="1615" y="1598"/>
                </a:cubicBezTo>
                <a:cubicBezTo>
                  <a:pt x="1615" y="1598"/>
                  <a:pt x="1517" y="2098"/>
                  <a:pt x="1937" y="2187"/>
                </a:cubicBezTo>
                <a:cubicBezTo>
                  <a:pt x="2356" y="2277"/>
                  <a:pt x="2606" y="1670"/>
                  <a:pt x="2606" y="1670"/>
                </a:cubicBezTo>
                <a:cubicBezTo>
                  <a:pt x="2606" y="1670"/>
                  <a:pt x="2927" y="2303"/>
                  <a:pt x="3374" y="1937"/>
                </a:cubicBezTo>
                <a:cubicBezTo>
                  <a:pt x="3481" y="1848"/>
                  <a:pt x="3561" y="1732"/>
                  <a:pt x="3597" y="1598"/>
                </a:cubicBezTo>
                <a:cubicBezTo>
                  <a:pt x="3213" y="483"/>
                  <a:pt x="1901" y="1"/>
                  <a:pt x="884" y="59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1" name="Google Shape;511;p5"/>
          <p:cNvSpPr/>
          <p:nvPr/>
        </p:nvSpPr>
        <p:spPr>
          <a:xfrm rot="1365070">
            <a:off x="10622501" y="5711452"/>
            <a:ext cx="567476" cy="403971"/>
          </a:xfrm>
          <a:custGeom>
            <a:avLst/>
            <a:gdLst/>
            <a:ahLst/>
            <a:cxnLst/>
            <a:rect l="l" t="t" r="r" b="b"/>
            <a:pathLst>
              <a:path w="4696" h="3343" extrusionOk="0">
                <a:moveTo>
                  <a:pt x="1697" y="2735"/>
                </a:move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close/>
                <a:moveTo>
                  <a:pt x="1695" y="2737"/>
                </a:moveTo>
                <a:lnTo>
                  <a:pt x="1695" y="2737"/>
                </a:lnTo>
                <a:cubicBezTo>
                  <a:pt x="1481" y="2941"/>
                  <a:pt x="1214" y="3083"/>
                  <a:pt x="920" y="3164"/>
                </a:cubicBezTo>
                <a:cubicBezTo>
                  <a:pt x="1205" y="3092"/>
                  <a:pt x="1481" y="2941"/>
                  <a:pt x="1695" y="2737"/>
                </a:cubicBezTo>
                <a:close/>
                <a:moveTo>
                  <a:pt x="2898" y="1"/>
                </a:moveTo>
                <a:cubicBezTo>
                  <a:pt x="2878" y="1"/>
                  <a:pt x="2858" y="2"/>
                  <a:pt x="2839" y="4"/>
                </a:cubicBezTo>
                <a:cubicBezTo>
                  <a:pt x="2776" y="22"/>
                  <a:pt x="2705" y="58"/>
                  <a:pt x="2652" y="102"/>
                </a:cubicBezTo>
                <a:cubicBezTo>
                  <a:pt x="2540" y="182"/>
                  <a:pt x="2479" y="311"/>
                  <a:pt x="2498" y="439"/>
                </a:cubicBezTo>
                <a:lnTo>
                  <a:pt x="2498" y="439"/>
                </a:lnTo>
                <a:cubicBezTo>
                  <a:pt x="2367" y="368"/>
                  <a:pt x="2236" y="313"/>
                  <a:pt x="2089" y="272"/>
                </a:cubicBezTo>
                <a:cubicBezTo>
                  <a:pt x="1984" y="235"/>
                  <a:pt x="1875" y="215"/>
                  <a:pt x="1762" y="215"/>
                </a:cubicBezTo>
                <a:cubicBezTo>
                  <a:pt x="1711" y="215"/>
                  <a:pt x="1660" y="219"/>
                  <a:pt x="1607" y="227"/>
                </a:cubicBezTo>
                <a:cubicBezTo>
                  <a:pt x="1527" y="245"/>
                  <a:pt x="1447" y="281"/>
                  <a:pt x="1384" y="343"/>
                </a:cubicBezTo>
                <a:cubicBezTo>
                  <a:pt x="1322" y="397"/>
                  <a:pt x="1286" y="477"/>
                  <a:pt x="1277" y="566"/>
                </a:cubicBezTo>
                <a:cubicBezTo>
                  <a:pt x="1277" y="647"/>
                  <a:pt x="1313" y="727"/>
                  <a:pt x="1384" y="790"/>
                </a:cubicBezTo>
                <a:cubicBezTo>
                  <a:pt x="1417" y="822"/>
                  <a:pt x="1453" y="855"/>
                  <a:pt x="1495" y="884"/>
                </a:cubicBezTo>
                <a:lnTo>
                  <a:pt x="1495" y="884"/>
                </a:lnTo>
                <a:cubicBezTo>
                  <a:pt x="1438" y="878"/>
                  <a:pt x="1381" y="875"/>
                  <a:pt x="1324" y="875"/>
                </a:cubicBezTo>
                <a:cubicBezTo>
                  <a:pt x="1252" y="875"/>
                  <a:pt x="1180" y="880"/>
                  <a:pt x="1107" y="888"/>
                </a:cubicBezTo>
                <a:cubicBezTo>
                  <a:pt x="1027" y="897"/>
                  <a:pt x="947" y="915"/>
                  <a:pt x="875" y="941"/>
                </a:cubicBezTo>
                <a:cubicBezTo>
                  <a:pt x="795" y="968"/>
                  <a:pt x="724" y="1013"/>
                  <a:pt x="670" y="1075"/>
                </a:cubicBezTo>
                <a:cubicBezTo>
                  <a:pt x="572" y="1218"/>
                  <a:pt x="572" y="1405"/>
                  <a:pt x="661" y="1548"/>
                </a:cubicBezTo>
                <a:cubicBezTo>
                  <a:pt x="735" y="1648"/>
                  <a:pt x="843" y="1719"/>
                  <a:pt x="961" y="1751"/>
                </a:cubicBezTo>
                <a:lnTo>
                  <a:pt x="961" y="1751"/>
                </a:lnTo>
                <a:cubicBezTo>
                  <a:pt x="702" y="1797"/>
                  <a:pt x="461" y="1913"/>
                  <a:pt x="260" y="2084"/>
                </a:cubicBezTo>
                <a:cubicBezTo>
                  <a:pt x="144" y="2191"/>
                  <a:pt x="72" y="2325"/>
                  <a:pt x="37" y="2476"/>
                </a:cubicBezTo>
                <a:cubicBezTo>
                  <a:pt x="1" y="2619"/>
                  <a:pt x="28" y="2780"/>
                  <a:pt x="108" y="2914"/>
                </a:cubicBezTo>
                <a:cubicBezTo>
                  <a:pt x="188" y="3039"/>
                  <a:pt x="322" y="3137"/>
                  <a:pt x="474" y="3164"/>
                </a:cubicBezTo>
                <a:cubicBezTo>
                  <a:pt x="545" y="3181"/>
                  <a:pt x="619" y="3190"/>
                  <a:pt x="694" y="3190"/>
                </a:cubicBezTo>
                <a:cubicBezTo>
                  <a:pt x="768" y="3190"/>
                  <a:pt x="844" y="3181"/>
                  <a:pt x="920" y="3164"/>
                </a:cubicBezTo>
                <a:lnTo>
                  <a:pt x="920" y="3164"/>
                </a:lnTo>
                <a:cubicBezTo>
                  <a:pt x="854" y="3176"/>
                  <a:pt x="786" y="3183"/>
                  <a:pt x="716" y="3183"/>
                </a:cubicBezTo>
                <a:cubicBezTo>
                  <a:pt x="636" y="3183"/>
                  <a:pt x="555" y="3174"/>
                  <a:pt x="474" y="3155"/>
                </a:cubicBezTo>
                <a:cubicBezTo>
                  <a:pt x="331" y="3119"/>
                  <a:pt x="206" y="3030"/>
                  <a:pt x="126" y="2905"/>
                </a:cubicBezTo>
                <a:cubicBezTo>
                  <a:pt x="45" y="2780"/>
                  <a:pt x="28" y="2628"/>
                  <a:pt x="63" y="2485"/>
                </a:cubicBezTo>
                <a:cubicBezTo>
                  <a:pt x="99" y="2343"/>
                  <a:pt x="179" y="2209"/>
                  <a:pt x="286" y="2110"/>
                </a:cubicBezTo>
                <a:cubicBezTo>
                  <a:pt x="510" y="1914"/>
                  <a:pt x="795" y="1798"/>
                  <a:pt x="1090" y="1771"/>
                </a:cubicBezTo>
                <a:lnTo>
                  <a:pt x="1224" y="1762"/>
                </a:lnTo>
                <a:lnTo>
                  <a:pt x="1090" y="1745"/>
                </a:lnTo>
                <a:cubicBezTo>
                  <a:pt x="1087" y="1744"/>
                  <a:pt x="1084" y="1744"/>
                  <a:pt x="1081" y="1743"/>
                </a:cubicBezTo>
                <a:lnTo>
                  <a:pt x="1081" y="1743"/>
                </a:lnTo>
                <a:lnTo>
                  <a:pt x="1081" y="1736"/>
                </a:lnTo>
                <a:cubicBezTo>
                  <a:pt x="1071" y="1737"/>
                  <a:pt x="1060" y="1738"/>
                  <a:pt x="1050" y="1739"/>
                </a:cubicBezTo>
                <a:lnTo>
                  <a:pt x="1050" y="1739"/>
                </a:lnTo>
                <a:cubicBezTo>
                  <a:pt x="913" y="1714"/>
                  <a:pt x="787" y="1644"/>
                  <a:pt x="697" y="1530"/>
                </a:cubicBezTo>
                <a:cubicBezTo>
                  <a:pt x="617" y="1396"/>
                  <a:pt x="617" y="1227"/>
                  <a:pt x="706" y="1102"/>
                </a:cubicBezTo>
                <a:cubicBezTo>
                  <a:pt x="759" y="1048"/>
                  <a:pt x="822" y="1004"/>
                  <a:pt x="893" y="977"/>
                </a:cubicBezTo>
                <a:cubicBezTo>
                  <a:pt x="965" y="950"/>
                  <a:pt x="1036" y="932"/>
                  <a:pt x="1116" y="923"/>
                </a:cubicBezTo>
                <a:cubicBezTo>
                  <a:pt x="1178" y="917"/>
                  <a:pt x="1238" y="914"/>
                  <a:pt x="1298" y="914"/>
                </a:cubicBezTo>
                <a:cubicBezTo>
                  <a:pt x="1390" y="914"/>
                  <a:pt x="1483" y="921"/>
                  <a:pt x="1578" y="931"/>
                </a:cubicBezTo>
                <a:lnTo>
                  <a:pt x="1578" y="931"/>
                </a:lnTo>
                <a:cubicBezTo>
                  <a:pt x="1579" y="932"/>
                  <a:pt x="1580" y="932"/>
                  <a:pt x="1581" y="932"/>
                </a:cubicBezTo>
                <a:lnTo>
                  <a:pt x="1581" y="931"/>
                </a:lnTo>
                <a:lnTo>
                  <a:pt x="1581" y="931"/>
                </a:lnTo>
                <a:cubicBezTo>
                  <a:pt x="1584" y="932"/>
                  <a:pt x="1587" y="932"/>
                  <a:pt x="1589" y="932"/>
                </a:cubicBezTo>
                <a:lnTo>
                  <a:pt x="1697" y="950"/>
                </a:lnTo>
                <a:lnTo>
                  <a:pt x="1598" y="897"/>
                </a:lnTo>
                <a:cubicBezTo>
                  <a:pt x="1527" y="861"/>
                  <a:pt x="1464" y="816"/>
                  <a:pt x="1411" y="763"/>
                </a:cubicBezTo>
                <a:cubicBezTo>
                  <a:pt x="1357" y="709"/>
                  <a:pt x="1322" y="638"/>
                  <a:pt x="1322" y="566"/>
                </a:cubicBezTo>
                <a:cubicBezTo>
                  <a:pt x="1331" y="486"/>
                  <a:pt x="1366" y="424"/>
                  <a:pt x="1420" y="370"/>
                </a:cubicBezTo>
                <a:cubicBezTo>
                  <a:pt x="1473" y="317"/>
                  <a:pt x="1545" y="281"/>
                  <a:pt x="1625" y="272"/>
                </a:cubicBezTo>
                <a:cubicBezTo>
                  <a:pt x="1672" y="264"/>
                  <a:pt x="1720" y="260"/>
                  <a:pt x="1768" y="260"/>
                </a:cubicBezTo>
                <a:cubicBezTo>
                  <a:pt x="1875" y="260"/>
                  <a:pt x="1982" y="280"/>
                  <a:pt x="2080" y="317"/>
                </a:cubicBezTo>
                <a:cubicBezTo>
                  <a:pt x="2232" y="361"/>
                  <a:pt x="2375" y="424"/>
                  <a:pt x="2518" y="495"/>
                </a:cubicBezTo>
                <a:lnTo>
                  <a:pt x="2571" y="531"/>
                </a:lnTo>
                <a:lnTo>
                  <a:pt x="2553" y="468"/>
                </a:lnTo>
                <a:cubicBezTo>
                  <a:pt x="2518" y="343"/>
                  <a:pt x="2571" y="209"/>
                  <a:pt x="2678" y="138"/>
                </a:cubicBezTo>
                <a:cubicBezTo>
                  <a:pt x="2732" y="93"/>
                  <a:pt x="2794" y="67"/>
                  <a:pt x="2857" y="49"/>
                </a:cubicBezTo>
                <a:cubicBezTo>
                  <a:pt x="2874" y="46"/>
                  <a:pt x="2890" y="45"/>
                  <a:pt x="2907" y="45"/>
                </a:cubicBezTo>
                <a:cubicBezTo>
                  <a:pt x="2953" y="45"/>
                  <a:pt x="2998" y="54"/>
                  <a:pt x="3044" y="67"/>
                </a:cubicBezTo>
                <a:cubicBezTo>
                  <a:pt x="3169" y="111"/>
                  <a:pt x="3285" y="174"/>
                  <a:pt x="3392" y="254"/>
                </a:cubicBezTo>
                <a:cubicBezTo>
                  <a:pt x="3491" y="328"/>
                  <a:pt x="3590" y="410"/>
                  <a:pt x="3682" y="500"/>
                </a:cubicBezTo>
                <a:lnTo>
                  <a:pt x="3682" y="500"/>
                </a:lnTo>
                <a:cubicBezTo>
                  <a:pt x="3686" y="507"/>
                  <a:pt x="3691" y="515"/>
                  <a:pt x="3696" y="522"/>
                </a:cubicBezTo>
                <a:lnTo>
                  <a:pt x="3701" y="518"/>
                </a:lnTo>
                <a:lnTo>
                  <a:pt x="3701" y="518"/>
                </a:lnTo>
                <a:cubicBezTo>
                  <a:pt x="3702" y="519"/>
                  <a:pt x="3703" y="521"/>
                  <a:pt x="3705" y="522"/>
                </a:cubicBezTo>
                <a:lnTo>
                  <a:pt x="3740" y="486"/>
                </a:lnTo>
                <a:cubicBezTo>
                  <a:pt x="3705" y="441"/>
                  <a:pt x="3687" y="397"/>
                  <a:pt x="3696" y="343"/>
                </a:cubicBezTo>
                <a:cubicBezTo>
                  <a:pt x="3696" y="290"/>
                  <a:pt x="3723" y="245"/>
                  <a:pt x="3767" y="218"/>
                </a:cubicBezTo>
                <a:cubicBezTo>
                  <a:pt x="3785" y="201"/>
                  <a:pt x="3807" y="194"/>
                  <a:pt x="3831" y="194"/>
                </a:cubicBezTo>
                <a:cubicBezTo>
                  <a:pt x="3854" y="194"/>
                  <a:pt x="3879" y="201"/>
                  <a:pt x="3901" y="209"/>
                </a:cubicBezTo>
                <a:cubicBezTo>
                  <a:pt x="3955" y="227"/>
                  <a:pt x="3999" y="254"/>
                  <a:pt x="4053" y="281"/>
                </a:cubicBezTo>
                <a:cubicBezTo>
                  <a:pt x="4237" y="403"/>
                  <a:pt x="4403" y="543"/>
                  <a:pt x="4561" y="700"/>
                </a:cubicBezTo>
                <a:lnTo>
                  <a:pt x="4561" y="700"/>
                </a:lnTo>
                <a:cubicBezTo>
                  <a:pt x="4606" y="843"/>
                  <a:pt x="4633" y="977"/>
                  <a:pt x="4651" y="1120"/>
                </a:cubicBezTo>
                <a:cubicBezTo>
                  <a:pt x="4660" y="1191"/>
                  <a:pt x="4651" y="1254"/>
                  <a:pt x="4615" y="1316"/>
                </a:cubicBezTo>
                <a:cubicBezTo>
                  <a:pt x="4602" y="1336"/>
                  <a:pt x="4584" y="1343"/>
                  <a:pt x="4563" y="1343"/>
                </a:cubicBezTo>
                <a:cubicBezTo>
                  <a:pt x="4528" y="1343"/>
                  <a:pt x="4485" y="1321"/>
                  <a:pt x="4445" y="1298"/>
                </a:cubicBezTo>
                <a:lnTo>
                  <a:pt x="4392" y="1272"/>
                </a:lnTo>
                <a:lnTo>
                  <a:pt x="4419" y="1325"/>
                </a:lnTo>
                <a:cubicBezTo>
                  <a:pt x="4419" y="1327"/>
                  <a:pt x="4420" y="1329"/>
                  <a:pt x="4421" y="1332"/>
                </a:cubicBezTo>
                <a:lnTo>
                  <a:pt x="4421" y="1332"/>
                </a:lnTo>
                <a:lnTo>
                  <a:pt x="4419" y="1334"/>
                </a:lnTo>
                <a:cubicBezTo>
                  <a:pt x="4420" y="1335"/>
                  <a:pt x="4421" y="1335"/>
                  <a:pt x="4422" y="1336"/>
                </a:cubicBezTo>
                <a:lnTo>
                  <a:pt x="4422" y="1336"/>
                </a:lnTo>
                <a:cubicBezTo>
                  <a:pt x="4465" y="1457"/>
                  <a:pt x="4490" y="1579"/>
                  <a:pt x="4472" y="1709"/>
                </a:cubicBezTo>
                <a:cubicBezTo>
                  <a:pt x="4463" y="1834"/>
                  <a:pt x="4410" y="1959"/>
                  <a:pt x="4312" y="2048"/>
                </a:cubicBezTo>
                <a:cubicBezTo>
                  <a:pt x="4231" y="2146"/>
                  <a:pt x="4106" y="2209"/>
                  <a:pt x="3981" y="2226"/>
                </a:cubicBezTo>
                <a:cubicBezTo>
                  <a:pt x="3972" y="2227"/>
                  <a:pt x="3962" y="2227"/>
                  <a:pt x="3953" y="2227"/>
                </a:cubicBezTo>
                <a:cubicBezTo>
                  <a:pt x="3830" y="2227"/>
                  <a:pt x="3717" y="2175"/>
                  <a:pt x="3642" y="2084"/>
                </a:cubicBezTo>
                <a:lnTo>
                  <a:pt x="3642" y="2084"/>
                </a:lnTo>
                <a:cubicBezTo>
                  <a:pt x="3642" y="2084"/>
                  <a:pt x="3642" y="2084"/>
                  <a:pt x="3642" y="2084"/>
                </a:cubicBezTo>
                <a:lnTo>
                  <a:pt x="3580" y="2021"/>
                </a:lnTo>
                <a:lnTo>
                  <a:pt x="3615" y="2102"/>
                </a:lnTo>
                <a:cubicBezTo>
                  <a:pt x="3616" y="2104"/>
                  <a:pt x="3617" y="2106"/>
                  <a:pt x="3618" y="2108"/>
                </a:cubicBezTo>
                <a:lnTo>
                  <a:pt x="3618" y="2108"/>
                </a:lnTo>
                <a:lnTo>
                  <a:pt x="3615" y="2110"/>
                </a:lnTo>
                <a:cubicBezTo>
                  <a:pt x="3618" y="2113"/>
                  <a:pt x="3620" y="2115"/>
                  <a:pt x="3622" y="2117"/>
                </a:cubicBezTo>
                <a:lnTo>
                  <a:pt x="3622" y="2117"/>
                </a:lnTo>
                <a:cubicBezTo>
                  <a:pt x="3680" y="2265"/>
                  <a:pt x="3704" y="2428"/>
                  <a:pt x="3696" y="2583"/>
                </a:cubicBezTo>
                <a:cubicBezTo>
                  <a:pt x="3687" y="2753"/>
                  <a:pt x="3615" y="2914"/>
                  <a:pt x="3490" y="3021"/>
                </a:cubicBezTo>
                <a:cubicBezTo>
                  <a:pt x="3437" y="3083"/>
                  <a:pt x="3366" y="3128"/>
                  <a:pt x="3285" y="3155"/>
                </a:cubicBezTo>
                <a:cubicBezTo>
                  <a:pt x="3248" y="3167"/>
                  <a:pt x="3211" y="3174"/>
                  <a:pt x="3173" y="3174"/>
                </a:cubicBezTo>
                <a:cubicBezTo>
                  <a:pt x="3130" y="3174"/>
                  <a:pt x="3087" y="3165"/>
                  <a:pt x="3044" y="3146"/>
                </a:cubicBezTo>
                <a:cubicBezTo>
                  <a:pt x="2892" y="3065"/>
                  <a:pt x="2776" y="2949"/>
                  <a:pt x="2696" y="2798"/>
                </a:cubicBezTo>
                <a:lnTo>
                  <a:pt x="2687" y="2780"/>
                </a:lnTo>
                <a:lnTo>
                  <a:pt x="2678" y="2798"/>
                </a:lnTo>
                <a:cubicBezTo>
                  <a:pt x="2625" y="2932"/>
                  <a:pt x="2553" y="3048"/>
                  <a:pt x="2455" y="3146"/>
                </a:cubicBezTo>
                <a:cubicBezTo>
                  <a:pt x="2411" y="3199"/>
                  <a:pt x="2357" y="3244"/>
                  <a:pt x="2295" y="3280"/>
                </a:cubicBezTo>
                <a:cubicBezTo>
                  <a:pt x="2241" y="3306"/>
                  <a:pt x="2170" y="3324"/>
                  <a:pt x="2098" y="3333"/>
                </a:cubicBezTo>
                <a:cubicBezTo>
                  <a:pt x="1964" y="3333"/>
                  <a:pt x="1830" y="3262"/>
                  <a:pt x="1759" y="3137"/>
                </a:cubicBezTo>
                <a:cubicBezTo>
                  <a:pt x="1697" y="3012"/>
                  <a:pt x="1670" y="2878"/>
                  <a:pt x="1697" y="2735"/>
                </a:cubicBezTo>
                <a:lnTo>
                  <a:pt x="1697" y="2735"/>
                </a:lnTo>
                <a:cubicBezTo>
                  <a:pt x="1670" y="2878"/>
                  <a:pt x="1688" y="3021"/>
                  <a:pt x="1750" y="3146"/>
                </a:cubicBezTo>
                <a:cubicBezTo>
                  <a:pt x="1830" y="3262"/>
                  <a:pt x="1955" y="3342"/>
                  <a:pt x="2098" y="3342"/>
                </a:cubicBezTo>
                <a:cubicBezTo>
                  <a:pt x="2170" y="3342"/>
                  <a:pt x="2241" y="3324"/>
                  <a:pt x="2303" y="3289"/>
                </a:cubicBezTo>
                <a:cubicBezTo>
                  <a:pt x="2366" y="3253"/>
                  <a:pt x="2419" y="3208"/>
                  <a:pt x="2464" y="3164"/>
                </a:cubicBezTo>
                <a:cubicBezTo>
                  <a:pt x="2557" y="3062"/>
                  <a:pt x="2634" y="2952"/>
                  <a:pt x="2688" y="2827"/>
                </a:cubicBezTo>
                <a:lnTo>
                  <a:pt x="2688" y="2827"/>
                </a:lnTo>
                <a:cubicBezTo>
                  <a:pt x="2761" y="2978"/>
                  <a:pt x="2890" y="3096"/>
                  <a:pt x="3035" y="3173"/>
                </a:cubicBezTo>
                <a:cubicBezTo>
                  <a:pt x="3078" y="3192"/>
                  <a:pt x="3124" y="3201"/>
                  <a:pt x="3171" y="3201"/>
                </a:cubicBezTo>
                <a:cubicBezTo>
                  <a:pt x="3211" y="3201"/>
                  <a:pt x="3253" y="3194"/>
                  <a:pt x="3294" y="3181"/>
                </a:cubicBezTo>
                <a:cubicBezTo>
                  <a:pt x="3374" y="3155"/>
                  <a:pt x="3446" y="3110"/>
                  <a:pt x="3508" y="3048"/>
                </a:cubicBezTo>
                <a:cubicBezTo>
                  <a:pt x="3633" y="2932"/>
                  <a:pt x="3714" y="2762"/>
                  <a:pt x="3723" y="2592"/>
                </a:cubicBezTo>
                <a:cubicBezTo>
                  <a:pt x="3730" y="2450"/>
                  <a:pt x="3712" y="2300"/>
                  <a:pt x="3669" y="2161"/>
                </a:cubicBezTo>
                <a:lnTo>
                  <a:pt x="3669" y="2161"/>
                </a:lnTo>
                <a:cubicBezTo>
                  <a:pt x="3748" y="2224"/>
                  <a:pt x="3848" y="2263"/>
                  <a:pt x="3954" y="2263"/>
                </a:cubicBezTo>
                <a:cubicBezTo>
                  <a:pt x="3963" y="2263"/>
                  <a:pt x="3972" y="2263"/>
                  <a:pt x="3981" y="2262"/>
                </a:cubicBezTo>
                <a:cubicBezTo>
                  <a:pt x="4115" y="2244"/>
                  <a:pt x="4240" y="2182"/>
                  <a:pt x="4338" y="2075"/>
                </a:cubicBezTo>
                <a:cubicBezTo>
                  <a:pt x="4428" y="1977"/>
                  <a:pt x="4490" y="1852"/>
                  <a:pt x="4508" y="1709"/>
                </a:cubicBezTo>
                <a:cubicBezTo>
                  <a:pt x="4516" y="1591"/>
                  <a:pt x="4503" y="1473"/>
                  <a:pt x="4463" y="1356"/>
                </a:cubicBezTo>
                <a:lnTo>
                  <a:pt x="4463" y="1356"/>
                </a:lnTo>
                <a:cubicBezTo>
                  <a:pt x="4484" y="1365"/>
                  <a:pt x="4505" y="1373"/>
                  <a:pt x="4526" y="1379"/>
                </a:cubicBezTo>
                <a:cubicBezTo>
                  <a:pt x="4538" y="1383"/>
                  <a:pt x="4550" y="1386"/>
                  <a:pt x="4561" y="1386"/>
                </a:cubicBezTo>
                <a:cubicBezTo>
                  <a:pt x="4593" y="1386"/>
                  <a:pt x="4622" y="1369"/>
                  <a:pt x="4642" y="1343"/>
                </a:cubicBezTo>
                <a:cubicBezTo>
                  <a:pt x="4677" y="1272"/>
                  <a:pt x="4695" y="1191"/>
                  <a:pt x="4686" y="1120"/>
                </a:cubicBezTo>
                <a:cubicBezTo>
                  <a:pt x="4669" y="968"/>
                  <a:pt x="4642" y="825"/>
                  <a:pt x="4597" y="691"/>
                </a:cubicBezTo>
                <a:cubicBezTo>
                  <a:pt x="4437" y="522"/>
                  <a:pt x="4258" y="379"/>
                  <a:pt x="4071" y="245"/>
                </a:cubicBezTo>
                <a:cubicBezTo>
                  <a:pt x="4026" y="218"/>
                  <a:pt x="3972" y="192"/>
                  <a:pt x="3919" y="174"/>
                </a:cubicBezTo>
                <a:cubicBezTo>
                  <a:pt x="3892" y="156"/>
                  <a:pt x="3856" y="156"/>
                  <a:pt x="3830" y="156"/>
                </a:cubicBezTo>
                <a:cubicBezTo>
                  <a:pt x="3794" y="156"/>
                  <a:pt x="3758" y="165"/>
                  <a:pt x="3731" y="192"/>
                </a:cubicBezTo>
                <a:cubicBezTo>
                  <a:pt x="3687" y="227"/>
                  <a:pt x="3651" y="281"/>
                  <a:pt x="3642" y="343"/>
                </a:cubicBezTo>
                <a:cubicBezTo>
                  <a:pt x="3642" y="366"/>
                  <a:pt x="3644" y="388"/>
                  <a:pt x="3649" y="410"/>
                </a:cubicBezTo>
                <a:lnTo>
                  <a:pt x="3649" y="410"/>
                </a:lnTo>
                <a:cubicBezTo>
                  <a:pt x="3579" y="341"/>
                  <a:pt x="3501" y="275"/>
                  <a:pt x="3419" y="218"/>
                </a:cubicBezTo>
                <a:cubicBezTo>
                  <a:pt x="3312" y="129"/>
                  <a:pt x="3187" y="67"/>
                  <a:pt x="3053" y="22"/>
                </a:cubicBezTo>
                <a:cubicBezTo>
                  <a:pt x="3007" y="9"/>
                  <a:pt x="2952" y="1"/>
                  <a:pt x="28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2" name="Google Shape;512;p5"/>
          <p:cNvSpPr/>
          <p:nvPr/>
        </p:nvSpPr>
        <p:spPr>
          <a:xfrm rot="1365070">
            <a:off x="10726347" y="5782338"/>
            <a:ext cx="575935" cy="298597"/>
          </a:xfrm>
          <a:custGeom>
            <a:avLst/>
            <a:gdLst/>
            <a:ahLst/>
            <a:cxnLst/>
            <a:rect l="l" t="t" r="r" b="b"/>
            <a:pathLst>
              <a:path w="4766" h="2471" extrusionOk="0">
                <a:moveTo>
                  <a:pt x="4671" y="0"/>
                </a:moveTo>
                <a:cubicBezTo>
                  <a:pt x="4661" y="0"/>
                  <a:pt x="4652" y="2"/>
                  <a:pt x="4642" y="7"/>
                </a:cubicBezTo>
                <a:cubicBezTo>
                  <a:pt x="4142" y="239"/>
                  <a:pt x="3642" y="471"/>
                  <a:pt x="3142" y="703"/>
                </a:cubicBezTo>
                <a:lnTo>
                  <a:pt x="2428" y="311"/>
                </a:lnTo>
                <a:cubicBezTo>
                  <a:pt x="2425" y="309"/>
                  <a:pt x="2423" y="308"/>
                  <a:pt x="2422" y="308"/>
                </a:cubicBezTo>
                <a:cubicBezTo>
                  <a:pt x="2395" y="308"/>
                  <a:pt x="2803" y="664"/>
                  <a:pt x="2999" y="775"/>
                </a:cubicBezTo>
                <a:lnTo>
                  <a:pt x="2526" y="998"/>
                </a:lnTo>
                <a:lnTo>
                  <a:pt x="2464" y="1025"/>
                </a:lnTo>
                <a:lnTo>
                  <a:pt x="1322" y="516"/>
                </a:lnTo>
                <a:lnTo>
                  <a:pt x="1322" y="516"/>
                </a:lnTo>
                <a:cubicBezTo>
                  <a:pt x="1634" y="730"/>
                  <a:pt x="1973" y="926"/>
                  <a:pt x="2312" y="1096"/>
                </a:cubicBezTo>
                <a:lnTo>
                  <a:pt x="1902" y="1292"/>
                </a:lnTo>
                <a:lnTo>
                  <a:pt x="608" y="1087"/>
                </a:lnTo>
                <a:lnTo>
                  <a:pt x="411" y="1051"/>
                </a:lnTo>
                <a:lnTo>
                  <a:pt x="411" y="1051"/>
                </a:lnTo>
                <a:cubicBezTo>
                  <a:pt x="840" y="1194"/>
                  <a:pt x="1268" y="1301"/>
                  <a:pt x="1696" y="1391"/>
                </a:cubicBezTo>
                <a:lnTo>
                  <a:pt x="429" y="1989"/>
                </a:lnTo>
                <a:lnTo>
                  <a:pt x="1" y="2194"/>
                </a:lnTo>
                <a:cubicBezTo>
                  <a:pt x="438" y="2069"/>
                  <a:pt x="866" y="1908"/>
                  <a:pt x="1286" y="1730"/>
                </a:cubicBezTo>
                <a:lnTo>
                  <a:pt x="1759" y="1507"/>
                </a:lnTo>
                <a:lnTo>
                  <a:pt x="1759" y="1507"/>
                </a:lnTo>
                <a:lnTo>
                  <a:pt x="1304" y="2328"/>
                </a:lnTo>
                <a:lnTo>
                  <a:pt x="1223" y="2471"/>
                </a:lnTo>
                <a:cubicBezTo>
                  <a:pt x="1464" y="2176"/>
                  <a:pt x="1687" y="1864"/>
                  <a:pt x="1884" y="1533"/>
                </a:cubicBezTo>
                <a:lnTo>
                  <a:pt x="1955" y="1408"/>
                </a:lnTo>
                <a:lnTo>
                  <a:pt x="2384" y="1203"/>
                </a:lnTo>
                <a:lnTo>
                  <a:pt x="2384" y="1203"/>
                </a:lnTo>
                <a:cubicBezTo>
                  <a:pt x="2348" y="1587"/>
                  <a:pt x="2348" y="1962"/>
                  <a:pt x="2366" y="2346"/>
                </a:cubicBezTo>
                <a:lnTo>
                  <a:pt x="2518" y="1141"/>
                </a:lnTo>
                <a:lnTo>
                  <a:pt x="3071" y="882"/>
                </a:lnTo>
                <a:lnTo>
                  <a:pt x="3071" y="882"/>
                </a:lnTo>
                <a:cubicBezTo>
                  <a:pt x="3054" y="1098"/>
                  <a:pt x="3138" y="1577"/>
                  <a:pt x="3150" y="1577"/>
                </a:cubicBezTo>
                <a:cubicBezTo>
                  <a:pt x="3151" y="1577"/>
                  <a:pt x="3151" y="1575"/>
                  <a:pt x="3151" y="1569"/>
                </a:cubicBezTo>
                <a:cubicBezTo>
                  <a:pt x="3169" y="1319"/>
                  <a:pt x="3187" y="1069"/>
                  <a:pt x="3196" y="819"/>
                </a:cubicBezTo>
                <a:lnTo>
                  <a:pt x="3624" y="623"/>
                </a:lnTo>
                <a:cubicBezTo>
                  <a:pt x="3990" y="453"/>
                  <a:pt x="4347" y="284"/>
                  <a:pt x="4704" y="123"/>
                </a:cubicBezTo>
                <a:cubicBezTo>
                  <a:pt x="4766" y="85"/>
                  <a:pt x="4728" y="0"/>
                  <a:pt x="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3" name="Google Shape;513;p5"/>
          <p:cNvSpPr/>
          <p:nvPr/>
        </p:nvSpPr>
        <p:spPr>
          <a:xfrm rot="-3603133">
            <a:off x="11066710" y="5433527"/>
            <a:ext cx="431511" cy="361796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4" name="Google Shape;514;p5"/>
          <p:cNvSpPr/>
          <p:nvPr/>
        </p:nvSpPr>
        <p:spPr>
          <a:xfrm rot="-3603133">
            <a:off x="11099602" y="5454883"/>
            <a:ext cx="386439" cy="354304"/>
          </a:xfrm>
          <a:custGeom>
            <a:avLst/>
            <a:gdLst/>
            <a:ahLst/>
            <a:cxnLst/>
            <a:rect l="l" t="t" r="r" b="b"/>
            <a:pathLst>
              <a:path w="3198" h="2932" extrusionOk="0">
                <a:moveTo>
                  <a:pt x="1664" y="2377"/>
                </a:moveTo>
                <a:lnTo>
                  <a:pt x="1665" y="2377"/>
                </a:lnTo>
                <a:cubicBezTo>
                  <a:pt x="1666" y="2378"/>
                  <a:pt x="1666" y="2378"/>
                  <a:pt x="1666" y="2378"/>
                </a:cubicBezTo>
                <a:cubicBezTo>
                  <a:pt x="1667" y="2378"/>
                  <a:pt x="1666" y="2378"/>
                  <a:pt x="1664" y="2377"/>
                </a:cubicBezTo>
                <a:close/>
                <a:moveTo>
                  <a:pt x="3194" y="1"/>
                </a:moveTo>
                <a:cubicBezTo>
                  <a:pt x="3194" y="1"/>
                  <a:pt x="3193" y="2"/>
                  <a:pt x="3191" y="3"/>
                </a:cubicBezTo>
                <a:cubicBezTo>
                  <a:pt x="3084" y="102"/>
                  <a:pt x="2968" y="200"/>
                  <a:pt x="2861" y="298"/>
                </a:cubicBezTo>
                <a:cubicBezTo>
                  <a:pt x="2584" y="548"/>
                  <a:pt x="2307" y="798"/>
                  <a:pt x="2022" y="1048"/>
                </a:cubicBezTo>
                <a:cubicBezTo>
                  <a:pt x="2066" y="842"/>
                  <a:pt x="2093" y="637"/>
                  <a:pt x="2111" y="423"/>
                </a:cubicBezTo>
                <a:lnTo>
                  <a:pt x="2111" y="423"/>
                </a:lnTo>
                <a:cubicBezTo>
                  <a:pt x="2102" y="459"/>
                  <a:pt x="2093" y="494"/>
                  <a:pt x="2084" y="521"/>
                </a:cubicBezTo>
                <a:lnTo>
                  <a:pt x="1959" y="1101"/>
                </a:lnTo>
                <a:cubicBezTo>
                  <a:pt x="1825" y="1208"/>
                  <a:pt x="1700" y="1315"/>
                  <a:pt x="1575" y="1423"/>
                </a:cubicBezTo>
                <a:cubicBezTo>
                  <a:pt x="1406" y="1556"/>
                  <a:pt x="1236" y="1681"/>
                  <a:pt x="1076" y="1815"/>
                </a:cubicBezTo>
                <a:lnTo>
                  <a:pt x="1076" y="1780"/>
                </a:lnTo>
                <a:cubicBezTo>
                  <a:pt x="1093" y="1529"/>
                  <a:pt x="1094" y="992"/>
                  <a:pt x="1085" y="992"/>
                </a:cubicBezTo>
                <a:lnTo>
                  <a:pt x="1085" y="992"/>
                </a:lnTo>
                <a:cubicBezTo>
                  <a:pt x="1085" y="992"/>
                  <a:pt x="1085" y="993"/>
                  <a:pt x="1085" y="994"/>
                </a:cubicBezTo>
                <a:cubicBezTo>
                  <a:pt x="1076" y="1030"/>
                  <a:pt x="1076" y="1066"/>
                  <a:pt x="1076" y="1101"/>
                </a:cubicBezTo>
                <a:lnTo>
                  <a:pt x="1013" y="1869"/>
                </a:lnTo>
                <a:cubicBezTo>
                  <a:pt x="933" y="1931"/>
                  <a:pt x="853" y="1994"/>
                  <a:pt x="772" y="2065"/>
                </a:cubicBezTo>
                <a:cubicBezTo>
                  <a:pt x="612" y="2199"/>
                  <a:pt x="469" y="2333"/>
                  <a:pt x="326" y="2476"/>
                </a:cubicBezTo>
                <a:cubicBezTo>
                  <a:pt x="210" y="2592"/>
                  <a:pt x="112" y="2717"/>
                  <a:pt x="31" y="2851"/>
                </a:cubicBezTo>
                <a:cubicBezTo>
                  <a:pt x="1" y="2893"/>
                  <a:pt x="37" y="2932"/>
                  <a:pt x="78" y="2932"/>
                </a:cubicBezTo>
                <a:cubicBezTo>
                  <a:pt x="96" y="2932"/>
                  <a:pt x="116" y="2924"/>
                  <a:pt x="130" y="2904"/>
                </a:cubicBezTo>
                <a:cubicBezTo>
                  <a:pt x="228" y="2752"/>
                  <a:pt x="344" y="2610"/>
                  <a:pt x="478" y="2485"/>
                </a:cubicBezTo>
                <a:cubicBezTo>
                  <a:pt x="603" y="2360"/>
                  <a:pt x="737" y="2235"/>
                  <a:pt x="870" y="2128"/>
                </a:cubicBezTo>
                <a:lnTo>
                  <a:pt x="942" y="2154"/>
                </a:lnTo>
                <a:cubicBezTo>
                  <a:pt x="1164" y="2237"/>
                  <a:pt x="1623" y="2365"/>
                  <a:pt x="1664" y="2377"/>
                </a:cubicBezTo>
                <a:lnTo>
                  <a:pt x="1664" y="2377"/>
                </a:lnTo>
                <a:lnTo>
                  <a:pt x="1567" y="2333"/>
                </a:lnTo>
                <a:lnTo>
                  <a:pt x="924" y="2092"/>
                </a:lnTo>
                <a:lnTo>
                  <a:pt x="995" y="2020"/>
                </a:lnTo>
                <a:cubicBezTo>
                  <a:pt x="1129" y="1913"/>
                  <a:pt x="1272" y="1806"/>
                  <a:pt x="1406" y="1708"/>
                </a:cubicBezTo>
                <a:lnTo>
                  <a:pt x="1486" y="1726"/>
                </a:lnTo>
                <a:cubicBezTo>
                  <a:pt x="1722" y="1785"/>
                  <a:pt x="2227" y="1852"/>
                  <a:pt x="2254" y="1852"/>
                </a:cubicBezTo>
                <a:cubicBezTo>
                  <a:pt x="2256" y="1852"/>
                  <a:pt x="2256" y="1851"/>
                  <a:pt x="2254" y="1851"/>
                </a:cubicBezTo>
                <a:lnTo>
                  <a:pt x="2147" y="1824"/>
                </a:lnTo>
                <a:lnTo>
                  <a:pt x="1459" y="1663"/>
                </a:lnTo>
                <a:cubicBezTo>
                  <a:pt x="1549" y="1583"/>
                  <a:pt x="1647" y="1512"/>
                  <a:pt x="1736" y="1440"/>
                </a:cubicBezTo>
                <a:cubicBezTo>
                  <a:pt x="1959" y="1253"/>
                  <a:pt x="2129" y="1101"/>
                  <a:pt x="2334" y="905"/>
                </a:cubicBezTo>
                <a:lnTo>
                  <a:pt x="2343" y="905"/>
                </a:lnTo>
                <a:cubicBezTo>
                  <a:pt x="2448" y="918"/>
                  <a:pt x="2547" y="926"/>
                  <a:pt x="2646" y="926"/>
                </a:cubicBezTo>
                <a:cubicBezTo>
                  <a:pt x="2682" y="926"/>
                  <a:pt x="2718" y="925"/>
                  <a:pt x="2754" y="923"/>
                </a:cubicBezTo>
                <a:lnTo>
                  <a:pt x="2700" y="914"/>
                </a:lnTo>
                <a:lnTo>
                  <a:pt x="2379" y="851"/>
                </a:lnTo>
                <a:cubicBezTo>
                  <a:pt x="2722" y="525"/>
                  <a:pt x="3197" y="1"/>
                  <a:pt x="3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5" name="Google Shape;515;p5"/>
          <p:cNvSpPr/>
          <p:nvPr/>
        </p:nvSpPr>
        <p:spPr>
          <a:xfrm rot="-3603133">
            <a:off x="11186940" y="5361936"/>
            <a:ext cx="253517" cy="343065"/>
          </a:xfrm>
          <a:custGeom>
            <a:avLst/>
            <a:gdLst/>
            <a:ahLst/>
            <a:cxnLst/>
            <a:rect l="l" t="t" r="r" b="b"/>
            <a:pathLst>
              <a:path w="2098" h="2839" extrusionOk="0">
                <a:moveTo>
                  <a:pt x="902" y="2838"/>
                </a:moveTo>
                <a:cubicBezTo>
                  <a:pt x="295" y="2499"/>
                  <a:pt x="0" y="1776"/>
                  <a:pt x="215" y="1107"/>
                </a:cubicBezTo>
                <a:cubicBezTo>
                  <a:pt x="420" y="438"/>
                  <a:pt x="1062" y="0"/>
                  <a:pt x="1759" y="63"/>
                </a:cubicBezTo>
                <a:cubicBezTo>
                  <a:pt x="1875" y="72"/>
                  <a:pt x="1982" y="98"/>
                  <a:pt x="2098" y="134"/>
                </a:cubicBezTo>
                <a:cubicBezTo>
                  <a:pt x="2080" y="928"/>
                  <a:pt x="1580" y="2365"/>
                  <a:pt x="902" y="28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6" name="Google Shape;516;p5"/>
          <p:cNvSpPr/>
          <p:nvPr/>
        </p:nvSpPr>
        <p:spPr>
          <a:xfrm rot="-3603133">
            <a:off x="11092489" y="5415484"/>
            <a:ext cx="395864" cy="365904"/>
          </a:xfrm>
          <a:custGeom>
            <a:avLst/>
            <a:gdLst/>
            <a:ahLst/>
            <a:cxnLst/>
            <a:rect l="l" t="t" r="r" b="b"/>
            <a:pathLst>
              <a:path w="3276" h="3028" extrusionOk="0">
                <a:moveTo>
                  <a:pt x="3094" y="0"/>
                </a:moveTo>
                <a:cubicBezTo>
                  <a:pt x="2734" y="0"/>
                  <a:pt x="2369" y="28"/>
                  <a:pt x="2017" y="82"/>
                </a:cubicBezTo>
                <a:cubicBezTo>
                  <a:pt x="1598" y="127"/>
                  <a:pt x="1205" y="243"/>
                  <a:pt x="830" y="422"/>
                </a:cubicBezTo>
                <a:cubicBezTo>
                  <a:pt x="455" y="618"/>
                  <a:pt x="179" y="957"/>
                  <a:pt x="63" y="1359"/>
                </a:cubicBezTo>
                <a:cubicBezTo>
                  <a:pt x="0" y="1564"/>
                  <a:pt x="0" y="1769"/>
                  <a:pt x="63" y="1975"/>
                </a:cubicBezTo>
                <a:cubicBezTo>
                  <a:pt x="125" y="2171"/>
                  <a:pt x="241" y="2349"/>
                  <a:pt x="384" y="2501"/>
                </a:cubicBezTo>
                <a:cubicBezTo>
                  <a:pt x="241" y="2349"/>
                  <a:pt x="134" y="2171"/>
                  <a:pt x="71" y="1975"/>
                </a:cubicBezTo>
                <a:cubicBezTo>
                  <a:pt x="9" y="1778"/>
                  <a:pt x="9" y="1564"/>
                  <a:pt x="71" y="1368"/>
                </a:cubicBezTo>
                <a:cubicBezTo>
                  <a:pt x="188" y="975"/>
                  <a:pt x="464" y="645"/>
                  <a:pt x="839" y="457"/>
                </a:cubicBezTo>
                <a:cubicBezTo>
                  <a:pt x="1214" y="288"/>
                  <a:pt x="1607" y="172"/>
                  <a:pt x="2017" y="127"/>
                </a:cubicBezTo>
                <a:cubicBezTo>
                  <a:pt x="2361" y="82"/>
                  <a:pt x="2705" y="62"/>
                  <a:pt x="3049" y="62"/>
                </a:cubicBezTo>
                <a:cubicBezTo>
                  <a:pt x="3107" y="62"/>
                  <a:pt x="3164" y="63"/>
                  <a:pt x="3222" y="64"/>
                </a:cubicBezTo>
                <a:lnTo>
                  <a:pt x="3222" y="64"/>
                </a:lnTo>
                <a:cubicBezTo>
                  <a:pt x="3220" y="261"/>
                  <a:pt x="3202" y="457"/>
                  <a:pt x="3160" y="654"/>
                </a:cubicBezTo>
                <a:cubicBezTo>
                  <a:pt x="3124" y="859"/>
                  <a:pt x="3070" y="1055"/>
                  <a:pt x="3008" y="1261"/>
                </a:cubicBezTo>
                <a:cubicBezTo>
                  <a:pt x="2883" y="1653"/>
                  <a:pt x="2704" y="2028"/>
                  <a:pt x="2472" y="2376"/>
                </a:cubicBezTo>
                <a:cubicBezTo>
                  <a:pt x="2365" y="2546"/>
                  <a:pt x="2222" y="2698"/>
                  <a:pt x="2053" y="2822"/>
                </a:cubicBezTo>
                <a:cubicBezTo>
                  <a:pt x="1883" y="2938"/>
                  <a:pt x="1687" y="3010"/>
                  <a:pt x="1473" y="3010"/>
                </a:cubicBezTo>
                <a:cubicBezTo>
                  <a:pt x="1458" y="3011"/>
                  <a:pt x="1443" y="3011"/>
                  <a:pt x="1428" y="3011"/>
                </a:cubicBezTo>
                <a:cubicBezTo>
                  <a:pt x="1238" y="3011"/>
                  <a:pt x="1049" y="2958"/>
                  <a:pt x="884" y="2867"/>
                </a:cubicBezTo>
                <a:cubicBezTo>
                  <a:pt x="696" y="2769"/>
                  <a:pt x="527" y="2644"/>
                  <a:pt x="384" y="2501"/>
                </a:cubicBezTo>
                <a:lnTo>
                  <a:pt x="384" y="2501"/>
                </a:lnTo>
                <a:cubicBezTo>
                  <a:pt x="527" y="2653"/>
                  <a:pt x="696" y="2778"/>
                  <a:pt x="875" y="2876"/>
                </a:cubicBezTo>
                <a:cubicBezTo>
                  <a:pt x="1062" y="2974"/>
                  <a:pt x="1267" y="3028"/>
                  <a:pt x="1482" y="3028"/>
                </a:cubicBezTo>
                <a:cubicBezTo>
                  <a:pt x="1687" y="3019"/>
                  <a:pt x="1892" y="2956"/>
                  <a:pt x="2071" y="2831"/>
                </a:cubicBezTo>
                <a:cubicBezTo>
                  <a:pt x="2240" y="2706"/>
                  <a:pt x="2383" y="2555"/>
                  <a:pt x="2499" y="2385"/>
                </a:cubicBezTo>
                <a:cubicBezTo>
                  <a:pt x="2731" y="2037"/>
                  <a:pt x="2919" y="1662"/>
                  <a:pt x="3044" y="1261"/>
                </a:cubicBezTo>
                <a:cubicBezTo>
                  <a:pt x="3115" y="1064"/>
                  <a:pt x="3168" y="859"/>
                  <a:pt x="3213" y="654"/>
                </a:cubicBezTo>
                <a:cubicBezTo>
                  <a:pt x="3249" y="448"/>
                  <a:pt x="3276" y="243"/>
                  <a:pt x="3276" y="29"/>
                </a:cubicBezTo>
                <a:lnTo>
                  <a:pt x="3276" y="2"/>
                </a:lnTo>
                <a:lnTo>
                  <a:pt x="3249" y="2"/>
                </a:lnTo>
                <a:cubicBezTo>
                  <a:pt x="3197" y="1"/>
                  <a:pt x="3146" y="0"/>
                  <a:pt x="30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5"/>
          <p:cNvSpPr/>
          <p:nvPr/>
        </p:nvSpPr>
        <p:spPr>
          <a:xfrm rot="-9882522">
            <a:off x="10771517" y="5404078"/>
            <a:ext cx="316131" cy="249663"/>
          </a:xfrm>
          <a:custGeom>
            <a:avLst/>
            <a:gdLst/>
            <a:ahLst/>
            <a:cxnLst/>
            <a:rect l="l" t="t" r="r" b="b"/>
            <a:pathLst>
              <a:path w="2616" h="2066" extrusionOk="0">
                <a:moveTo>
                  <a:pt x="984" y="1"/>
                </a:moveTo>
                <a:cubicBezTo>
                  <a:pt x="556" y="1"/>
                  <a:pt x="182" y="150"/>
                  <a:pt x="107" y="150"/>
                </a:cubicBezTo>
                <a:lnTo>
                  <a:pt x="98" y="150"/>
                </a:lnTo>
                <a:lnTo>
                  <a:pt x="107" y="159"/>
                </a:lnTo>
                <a:cubicBezTo>
                  <a:pt x="116" y="275"/>
                  <a:pt x="0" y="1301"/>
                  <a:pt x="500" y="1748"/>
                </a:cubicBezTo>
                <a:cubicBezTo>
                  <a:pt x="780" y="1999"/>
                  <a:pt x="1216" y="2065"/>
                  <a:pt x="1599" y="2065"/>
                </a:cubicBezTo>
                <a:cubicBezTo>
                  <a:pt x="2033" y="2065"/>
                  <a:pt x="2401" y="1980"/>
                  <a:pt x="2401" y="1980"/>
                </a:cubicBezTo>
                <a:cubicBezTo>
                  <a:pt x="2615" y="1141"/>
                  <a:pt x="2062" y="328"/>
                  <a:pt x="1544" y="105"/>
                </a:cubicBezTo>
                <a:cubicBezTo>
                  <a:pt x="1360" y="28"/>
                  <a:pt x="1167" y="1"/>
                  <a:pt x="9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5"/>
          <p:cNvSpPr/>
          <p:nvPr/>
        </p:nvSpPr>
        <p:spPr>
          <a:xfrm rot="-9882522">
            <a:off x="10773424" y="5396051"/>
            <a:ext cx="225617" cy="239632"/>
          </a:xfrm>
          <a:custGeom>
            <a:avLst/>
            <a:gdLst/>
            <a:ahLst/>
            <a:cxnLst/>
            <a:rect l="l" t="t" r="r" b="b"/>
            <a:pathLst>
              <a:path w="1867" h="1983" extrusionOk="0">
                <a:moveTo>
                  <a:pt x="1652" y="1938"/>
                </a:moveTo>
                <a:cubicBezTo>
                  <a:pt x="1866" y="1090"/>
                  <a:pt x="1313" y="269"/>
                  <a:pt x="795" y="54"/>
                </a:cubicBezTo>
                <a:cubicBezTo>
                  <a:pt x="742" y="28"/>
                  <a:pt x="688" y="10"/>
                  <a:pt x="635" y="1"/>
                </a:cubicBezTo>
                <a:cubicBezTo>
                  <a:pt x="1" y="724"/>
                  <a:pt x="438" y="1866"/>
                  <a:pt x="1393" y="1982"/>
                </a:cubicBezTo>
                <a:cubicBezTo>
                  <a:pt x="1554" y="1955"/>
                  <a:pt x="1652" y="1938"/>
                  <a:pt x="1652" y="19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5"/>
          <p:cNvSpPr/>
          <p:nvPr/>
        </p:nvSpPr>
        <p:spPr>
          <a:xfrm rot="-9882522">
            <a:off x="10788873" y="5402200"/>
            <a:ext cx="288215" cy="253771"/>
          </a:xfrm>
          <a:custGeom>
            <a:avLst/>
            <a:gdLst/>
            <a:ahLst/>
            <a:cxnLst/>
            <a:rect l="l" t="t" r="r" b="b"/>
            <a:pathLst>
              <a:path w="2385" h="2100" extrusionOk="0">
                <a:moveTo>
                  <a:pt x="10" y="161"/>
                </a:moveTo>
                <a:lnTo>
                  <a:pt x="10" y="170"/>
                </a:lnTo>
                <a:cubicBezTo>
                  <a:pt x="9" y="232"/>
                  <a:pt x="8" y="293"/>
                  <a:pt x="8" y="355"/>
                </a:cubicBezTo>
                <a:lnTo>
                  <a:pt x="8" y="355"/>
                </a:lnTo>
                <a:cubicBezTo>
                  <a:pt x="10" y="293"/>
                  <a:pt x="14" y="232"/>
                  <a:pt x="19" y="170"/>
                </a:cubicBezTo>
                <a:lnTo>
                  <a:pt x="10" y="161"/>
                </a:lnTo>
                <a:close/>
                <a:moveTo>
                  <a:pt x="930" y="0"/>
                </a:moveTo>
                <a:cubicBezTo>
                  <a:pt x="769" y="0"/>
                  <a:pt x="617" y="18"/>
                  <a:pt x="466" y="54"/>
                </a:cubicBezTo>
                <a:cubicBezTo>
                  <a:pt x="314" y="72"/>
                  <a:pt x="171" y="125"/>
                  <a:pt x="19" y="161"/>
                </a:cubicBezTo>
                <a:cubicBezTo>
                  <a:pt x="171" y="134"/>
                  <a:pt x="314" y="81"/>
                  <a:pt x="466" y="72"/>
                </a:cubicBezTo>
                <a:cubicBezTo>
                  <a:pt x="617" y="36"/>
                  <a:pt x="769" y="27"/>
                  <a:pt x="930" y="27"/>
                </a:cubicBezTo>
                <a:cubicBezTo>
                  <a:pt x="1233" y="27"/>
                  <a:pt x="1528" y="143"/>
                  <a:pt x="1760" y="348"/>
                </a:cubicBezTo>
                <a:cubicBezTo>
                  <a:pt x="1983" y="554"/>
                  <a:pt x="2152" y="813"/>
                  <a:pt x="2251" y="1098"/>
                </a:cubicBezTo>
                <a:cubicBezTo>
                  <a:pt x="2295" y="1250"/>
                  <a:pt x="2322" y="1393"/>
                  <a:pt x="2331" y="1544"/>
                </a:cubicBezTo>
                <a:cubicBezTo>
                  <a:pt x="2340" y="1691"/>
                  <a:pt x="2323" y="1837"/>
                  <a:pt x="2290" y="1976"/>
                </a:cubicBezTo>
                <a:lnTo>
                  <a:pt x="2290" y="1976"/>
                </a:lnTo>
                <a:cubicBezTo>
                  <a:pt x="2030" y="2030"/>
                  <a:pt x="1763" y="2063"/>
                  <a:pt x="1496" y="2063"/>
                </a:cubicBezTo>
                <a:cubicBezTo>
                  <a:pt x="1465" y="2063"/>
                  <a:pt x="1434" y="2063"/>
                  <a:pt x="1403" y="2062"/>
                </a:cubicBezTo>
                <a:cubicBezTo>
                  <a:pt x="1099" y="2062"/>
                  <a:pt x="796" y="1982"/>
                  <a:pt x="537" y="1839"/>
                </a:cubicBezTo>
                <a:cubicBezTo>
                  <a:pt x="269" y="1678"/>
                  <a:pt x="144" y="1375"/>
                  <a:pt x="82" y="1080"/>
                </a:cubicBezTo>
                <a:cubicBezTo>
                  <a:pt x="32" y="844"/>
                  <a:pt x="10" y="602"/>
                  <a:pt x="8" y="355"/>
                </a:cubicBezTo>
                <a:lnTo>
                  <a:pt x="8" y="355"/>
                </a:lnTo>
                <a:cubicBezTo>
                  <a:pt x="1" y="597"/>
                  <a:pt x="20" y="838"/>
                  <a:pt x="55" y="1080"/>
                </a:cubicBezTo>
                <a:cubicBezTo>
                  <a:pt x="82" y="1232"/>
                  <a:pt x="135" y="1384"/>
                  <a:pt x="207" y="1518"/>
                </a:cubicBezTo>
                <a:cubicBezTo>
                  <a:pt x="278" y="1651"/>
                  <a:pt x="385" y="1776"/>
                  <a:pt x="519" y="1857"/>
                </a:cubicBezTo>
                <a:cubicBezTo>
                  <a:pt x="787" y="2017"/>
                  <a:pt x="1090" y="2098"/>
                  <a:pt x="1403" y="2098"/>
                </a:cubicBezTo>
                <a:cubicBezTo>
                  <a:pt x="1441" y="2099"/>
                  <a:pt x="1479" y="2099"/>
                  <a:pt x="1517" y="2099"/>
                </a:cubicBezTo>
                <a:cubicBezTo>
                  <a:pt x="1784" y="2099"/>
                  <a:pt x="2056" y="2072"/>
                  <a:pt x="2322" y="2017"/>
                </a:cubicBezTo>
                <a:lnTo>
                  <a:pt x="2340" y="2017"/>
                </a:lnTo>
                <a:lnTo>
                  <a:pt x="2340" y="2008"/>
                </a:lnTo>
                <a:cubicBezTo>
                  <a:pt x="2367" y="1848"/>
                  <a:pt x="2384" y="1696"/>
                  <a:pt x="2376" y="1535"/>
                </a:cubicBezTo>
                <a:cubicBezTo>
                  <a:pt x="2367" y="1384"/>
                  <a:pt x="2340" y="1232"/>
                  <a:pt x="2286" y="1080"/>
                </a:cubicBezTo>
                <a:cubicBezTo>
                  <a:pt x="2188" y="786"/>
                  <a:pt x="2010" y="518"/>
                  <a:pt x="1787" y="313"/>
                </a:cubicBezTo>
                <a:cubicBezTo>
                  <a:pt x="1670" y="206"/>
                  <a:pt x="1528" y="125"/>
                  <a:pt x="1385" y="72"/>
                </a:cubicBezTo>
                <a:cubicBezTo>
                  <a:pt x="1233" y="27"/>
                  <a:pt x="1081" y="0"/>
                  <a:pt x="9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5"/>
          <p:cNvSpPr/>
          <p:nvPr/>
        </p:nvSpPr>
        <p:spPr>
          <a:xfrm rot="-9882522">
            <a:off x="10821776" y="5457307"/>
            <a:ext cx="306945" cy="244467"/>
          </a:xfrm>
          <a:custGeom>
            <a:avLst/>
            <a:gdLst/>
            <a:ahLst/>
            <a:cxnLst/>
            <a:rect l="l" t="t" r="r" b="b"/>
            <a:pathLst>
              <a:path w="2540" h="2023" extrusionOk="0">
                <a:moveTo>
                  <a:pt x="69" y="0"/>
                </a:moveTo>
                <a:cubicBezTo>
                  <a:pt x="32" y="0"/>
                  <a:pt x="0" y="57"/>
                  <a:pt x="36" y="85"/>
                </a:cubicBezTo>
                <a:lnTo>
                  <a:pt x="723" y="638"/>
                </a:lnTo>
                <a:lnTo>
                  <a:pt x="1035" y="1406"/>
                </a:lnTo>
                <a:cubicBezTo>
                  <a:pt x="1008" y="1192"/>
                  <a:pt x="955" y="977"/>
                  <a:pt x="884" y="763"/>
                </a:cubicBezTo>
                <a:lnTo>
                  <a:pt x="884" y="763"/>
                </a:lnTo>
                <a:lnTo>
                  <a:pt x="1303" y="1102"/>
                </a:lnTo>
                <a:lnTo>
                  <a:pt x="1615" y="1870"/>
                </a:lnTo>
                <a:cubicBezTo>
                  <a:pt x="1580" y="1647"/>
                  <a:pt x="1526" y="1433"/>
                  <a:pt x="1455" y="1227"/>
                </a:cubicBezTo>
                <a:lnTo>
                  <a:pt x="1455" y="1227"/>
                </a:lnTo>
                <a:cubicBezTo>
                  <a:pt x="1624" y="1361"/>
                  <a:pt x="2365" y="1888"/>
                  <a:pt x="2526" y="2022"/>
                </a:cubicBezTo>
                <a:cubicBezTo>
                  <a:pt x="2527" y="2022"/>
                  <a:pt x="2528" y="2023"/>
                  <a:pt x="2528" y="2023"/>
                </a:cubicBezTo>
                <a:cubicBezTo>
                  <a:pt x="2539" y="2023"/>
                  <a:pt x="1683" y="1287"/>
                  <a:pt x="1526" y="1156"/>
                </a:cubicBezTo>
                <a:lnTo>
                  <a:pt x="1526" y="1156"/>
                </a:lnTo>
                <a:lnTo>
                  <a:pt x="2195" y="1299"/>
                </a:lnTo>
                <a:cubicBezTo>
                  <a:pt x="1928" y="1192"/>
                  <a:pt x="1642" y="1102"/>
                  <a:pt x="1365" y="1031"/>
                </a:cubicBezTo>
                <a:lnTo>
                  <a:pt x="946" y="692"/>
                </a:lnTo>
                <a:lnTo>
                  <a:pt x="946" y="692"/>
                </a:lnTo>
                <a:cubicBezTo>
                  <a:pt x="1178" y="736"/>
                  <a:pt x="1410" y="754"/>
                  <a:pt x="1642" y="754"/>
                </a:cubicBezTo>
                <a:lnTo>
                  <a:pt x="794" y="567"/>
                </a:lnTo>
                <a:lnTo>
                  <a:pt x="98" y="14"/>
                </a:lnTo>
                <a:cubicBezTo>
                  <a:pt x="89" y="4"/>
                  <a:pt x="79" y="0"/>
                  <a:pt x="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5269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FECC6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6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523" name="Google Shape;523;p6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527" name="Google Shape;527;p6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6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76" name="Google Shape;576;p6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577" name="Google Shape;577;p6"/>
          <p:cNvGrpSpPr/>
          <p:nvPr/>
        </p:nvGrpSpPr>
        <p:grpSpPr>
          <a:xfrm>
            <a:off x="863699" y="713515"/>
            <a:ext cx="10563208" cy="5508388"/>
            <a:chOff x="647774" y="535136"/>
            <a:chExt cx="7922406" cy="4131291"/>
          </a:xfrm>
        </p:grpSpPr>
        <p:sp>
          <p:nvSpPr>
            <p:cNvPr id="578" name="Google Shape;578;p6"/>
            <p:cNvSpPr/>
            <p:nvPr/>
          </p:nvSpPr>
          <p:spPr>
            <a:xfrm rot="5189938" flipH="1">
              <a:off x="1066854" y="612099"/>
              <a:ext cx="251925" cy="286696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 rot="5189938" flipH="1">
              <a:off x="1075694" y="600540"/>
              <a:ext cx="158518" cy="321459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 rot="5189938" flipH="1">
              <a:off x="1081532" y="646460"/>
              <a:ext cx="200962" cy="262127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 rot="5189938" flipH="1">
              <a:off x="1082452" y="615733"/>
              <a:ext cx="224086" cy="289435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 rot="5189938" flipH="1">
              <a:off x="968070" y="852267"/>
              <a:ext cx="122236" cy="210705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 rot="5189938" flipH="1">
              <a:off x="831030" y="1000467"/>
              <a:ext cx="219750" cy="66254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 rot="5189938" flipH="1">
              <a:off x="977314" y="969310"/>
              <a:ext cx="175253" cy="174878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 rot="5189938" flipH="1">
              <a:off x="888760" y="778229"/>
              <a:ext cx="122844" cy="210097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 rot="5189938" flipH="1">
              <a:off x="752228" y="925730"/>
              <a:ext cx="219750" cy="66254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 rot="5189938" flipH="1">
              <a:off x="808199" y="703885"/>
              <a:ext cx="130831" cy="206370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 rot="5189938" flipH="1">
              <a:off x="661247" y="833924"/>
              <a:ext cx="216632" cy="63592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 rot="5189938" flipH="1">
              <a:off x="732579" y="623248"/>
              <a:ext cx="145283" cy="19967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 rot="5189938" flipH="1">
              <a:off x="581602" y="735825"/>
              <a:ext cx="212296" cy="65494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 rot="5189938" flipH="1">
              <a:off x="990798" y="949363"/>
              <a:ext cx="143990" cy="177008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 rot="5189938" flipH="1">
              <a:off x="991589" y="835964"/>
              <a:ext cx="71348" cy="212835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 rot="5189938" flipH="1">
              <a:off x="834083" y="995852"/>
              <a:ext cx="213893" cy="69601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 rot="5189938" flipH="1">
              <a:off x="913286" y="762828"/>
              <a:ext cx="74087" cy="212151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 rot="5189938" flipH="1">
              <a:off x="754694" y="921207"/>
              <a:ext cx="214578" cy="70134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 rot="5189938" flipH="1">
              <a:off x="831039" y="686558"/>
              <a:ext cx="84888" cy="208119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6"/>
            <p:cNvSpPr/>
            <p:nvPr/>
          </p:nvSpPr>
          <p:spPr>
            <a:xfrm rot="5189938" flipH="1">
              <a:off x="662401" y="831404"/>
              <a:ext cx="214578" cy="66559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 rot="5189938" flipH="1">
              <a:off x="755610" y="605151"/>
              <a:ext cx="99188" cy="201730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 rot="5189938" flipH="1">
              <a:off x="580993" y="733605"/>
              <a:ext cx="213893" cy="67395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 rot="5189938" flipH="1">
              <a:off x="631610" y="637488"/>
              <a:ext cx="454409" cy="360938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 rot="5189938" flipH="1">
              <a:off x="871339" y="726134"/>
              <a:ext cx="92418" cy="141941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 rot="5189938" flipH="1">
              <a:off x="851099" y="802812"/>
              <a:ext cx="289958" cy="33203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 rot="5189938" flipH="1">
              <a:off x="878722" y="721155"/>
              <a:ext cx="26546" cy="27917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 rot="1106660">
              <a:off x="7613262" y="764671"/>
              <a:ext cx="88017" cy="73741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 rot="1106660">
              <a:off x="7613555" y="762125"/>
              <a:ext cx="80634" cy="75874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 rot="1106660">
              <a:off x="7642030" y="801244"/>
              <a:ext cx="33796" cy="27725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 rot="1106660">
              <a:off x="7753665" y="808291"/>
              <a:ext cx="78419" cy="78416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 rot="1106660">
              <a:off x="7747437" y="807443"/>
              <a:ext cx="91134" cy="80631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 rot="1106660">
              <a:off x="7780259" y="852551"/>
              <a:ext cx="31089" cy="26002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 rot="1106660">
              <a:off x="7699123" y="565099"/>
              <a:ext cx="231485" cy="259201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 rot="1106660">
              <a:off x="7746716" y="659365"/>
              <a:ext cx="65213" cy="161180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 rot="1106660">
              <a:off x="8158677" y="744631"/>
              <a:ext cx="375609" cy="268552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 rot="1106660">
              <a:off x="8129949" y="771183"/>
              <a:ext cx="380203" cy="191940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 rot="1106660">
              <a:off x="8203287" y="824302"/>
              <a:ext cx="306787" cy="224094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 rot="1106660">
              <a:off x="8181368" y="747974"/>
              <a:ext cx="355102" cy="270766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 rot="1106660">
              <a:off x="7994340" y="951220"/>
              <a:ext cx="138546" cy="227867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 rot="1106660">
              <a:off x="8096344" y="995056"/>
              <a:ext cx="243871" cy="10146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 rot="1106660">
              <a:off x="8089754" y="1053031"/>
              <a:ext cx="157413" cy="215317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 rot="1106660">
              <a:off x="7967943" y="837488"/>
              <a:ext cx="138793" cy="227867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 rot="1106660">
              <a:off x="8069636" y="880715"/>
              <a:ext cx="244117" cy="101958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 rot="1106660">
              <a:off x="7948368" y="725046"/>
              <a:ext cx="136988" cy="229671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 rot="1106660">
              <a:off x="8028104" y="756651"/>
              <a:ext cx="242395" cy="84978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 rot="1106660">
              <a:off x="7920397" y="620107"/>
              <a:ext cx="133297" cy="227621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 rot="1106660">
              <a:off x="7978660" y="634617"/>
              <a:ext cx="238621" cy="7423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 rot="1106660">
              <a:off x="7957080" y="814281"/>
              <a:ext cx="81290" cy="142888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 rot="1106660">
              <a:off x="7944886" y="852957"/>
              <a:ext cx="333201" cy="396840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 rot="1106660">
              <a:off x="7938790" y="821194"/>
              <a:ext cx="35190" cy="22803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 rot="1106660">
              <a:off x="8094801" y="1044175"/>
              <a:ext cx="108360" cy="217614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 rot="1106660">
              <a:off x="8030379" y="950966"/>
              <a:ext cx="72513" cy="22917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 rot="1106660">
              <a:off x="8096827" y="990279"/>
              <a:ext cx="219017" cy="104090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 rot="1106660">
              <a:off x="8001512" y="838183"/>
              <a:ext cx="75466" cy="23008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 rot="1106660">
              <a:off x="8070114" y="876211"/>
              <a:ext cx="218935" cy="104008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 rot="1106660">
              <a:off x="7974709" y="723262"/>
              <a:ext cx="73334" cy="231394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 rot="1106660">
              <a:off x="8028419" y="752495"/>
              <a:ext cx="225579" cy="88670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 rot="1106660">
              <a:off x="7935994" y="615979"/>
              <a:ext cx="76943" cy="230164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 rot="1106660">
              <a:off x="7977010" y="630975"/>
              <a:ext cx="230665" cy="76120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 rot="1106660">
              <a:off x="7867736" y="599945"/>
              <a:ext cx="402269" cy="483787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 rot="-3603133">
              <a:off x="8210019" y="4081162"/>
              <a:ext cx="323633" cy="271347"/>
            </a:xfrm>
            <a:custGeom>
              <a:avLst/>
              <a:gdLst/>
              <a:ahLst/>
              <a:cxnLst/>
              <a:rect l="l" t="t" r="r" b="b"/>
              <a:pathLst>
                <a:path w="3571" h="2994" extrusionOk="0">
                  <a:moveTo>
                    <a:pt x="3388" y="1"/>
                  </a:moveTo>
                  <a:cubicBezTo>
                    <a:pt x="2872" y="1"/>
                    <a:pt x="1224" y="57"/>
                    <a:pt x="670" y="762"/>
                  </a:cubicBezTo>
                  <a:cubicBezTo>
                    <a:pt x="1" y="1601"/>
                    <a:pt x="438" y="2207"/>
                    <a:pt x="679" y="2475"/>
                  </a:cubicBezTo>
                  <a:cubicBezTo>
                    <a:pt x="679" y="2475"/>
                    <a:pt x="1149" y="2993"/>
                    <a:pt x="1755" y="2993"/>
                  </a:cubicBezTo>
                  <a:cubicBezTo>
                    <a:pt x="1890" y="2993"/>
                    <a:pt x="2033" y="2967"/>
                    <a:pt x="2178" y="2904"/>
                  </a:cubicBezTo>
                  <a:cubicBezTo>
                    <a:pt x="2973" y="2555"/>
                    <a:pt x="3571" y="833"/>
                    <a:pt x="3544" y="3"/>
                  </a:cubicBezTo>
                  <a:cubicBezTo>
                    <a:pt x="3544" y="3"/>
                    <a:pt x="3487" y="1"/>
                    <a:pt x="33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 rot="1365070">
              <a:off x="7855948" y="4289965"/>
              <a:ext cx="453612" cy="300440"/>
            </a:xfrm>
            <a:custGeom>
              <a:avLst/>
              <a:gdLst/>
              <a:ahLst/>
              <a:cxnLst/>
              <a:rect l="l" t="t" r="r" b="b"/>
              <a:pathLst>
                <a:path w="5005" h="3315" extrusionOk="0">
                  <a:moveTo>
                    <a:pt x="3133" y="1"/>
                  </a:moveTo>
                  <a:cubicBezTo>
                    <a:pt x="3086" y="1"/>
                    <a:pt x="3041" y="10"/>
                    <a:pt x="2999" y="30"/>
                  </a:cubicBezTo>
                  <a:cubicBezTo>
                    <a:pt x="2651" y="190"/>
                    <a:pt x="2741" y="458"/>
                    <a:pt x="2741" y="458"/>
                  </a:cubicBezTo>
                  <a:cubicBezTo>
                    <a:pt x="2741" y="458"/>
                    <a:pt x="2316" y="210"/>
                    <a:pt x="1958" y="210"/>
                  </a:cubicBezTo>
                  <a:cubicBezTo>
                    <a:pt x="1832" y="210"/>
                    <a:pt x="1713" y="241"/>
                    <a:pt x="1625" y="324"/>
                  </a:cubicBezTo>
                  <a:cubicBezTo>
                    <a:pt x="1286" y="637"/>
                    <a:pt x="1803" y="896"/>
                    <a:pt x="1803" y="896"/>
                  </a:cubicBezTo>
                  <a:cubicBezTo>
                    <a:pt x="1803" y="896"/>
                    <a:pt x="1673" y="875"/>
                    <a:pt x="1507" y="875"/>
                  </a:cubicBezTo>
                  <a:cubicBezTo>
                    <a:pt x="1237" y="875"/>
                    <a:pt x="875" y="930"/>
                    <a:pt x="831" y="1217"/>
                  </a:cubicBezTo>
                  <a:cubicBezTo>
                    <a:pt x="759" y="1690"/>
                    <a:pt x="1295" y="1734"/>
                    <a:pt x="1295" y="1734"/>
                  </a:cubicBezTo>
                  <a:cubicBezTo>
                    <a:pt x="72" y="1877"/>
                    <a:pt x="1" y="2930"/>
                    <a:pt x="643" y="3127"/>
                  </a:cubicBezTo>
                  <a:cubicBezTo>
                    <a:pt x="733" y="3154"/>
                    <a:pt x="822" y="3166"/>
                    <a:pt x="909" y="3166"/>
                  </a:cubicBezTo>
                  <a:cubicBezTo>
                    <a:pt x="1448" y="3166"/>
                    <a:pt x="1910" y="2716"/>
                    <a:pt x="1911" y="2716"/>
                  </a:cubicBezTo>
                  <a:lnTo>
                    <a:pt x="1911" y="2716"/>
                  </a:lnTo>
                  <a:cubicBezTo>
                    <a:pt x="1911" y="2716"/>
                    <a:pt x="1821" y="3216"/>
                    <a:pt x="2241" y="3305"/>
                  </a:cubicBezTo>
                  <a:cubicBezTo>
                    <a:pt x="2270" y="3311"/>
                    <a:pt x="2297" y="3314"/>
                    <a:pt x="2325" y="3314"/>
                  </a:cubicBezTo>
                  <a:cubicBezTo>
                    <a:pt x="2693" y="3314"/>
                    <a:pt x="2910" y="2788"/>
                    <a:pt x="2910" y="2788"/>
                  </a:cubicBezTo>
                  <a:cubicBezTo>
                    <a:pt x="2910" y="2788"/>
                    <a:pt x="3104" y="3169"/>
                    <a:pt x="3399" y="3169"/>
                  </a:cubicBezTo>
                  <a:cubicBezTo>
                    <a:pt x="3484" y="3169"/>
                    <a:pt x="3578" y="3137"/>
                    <a:pt x="3678" y="3055"/>
                  </a:cubicBezTo>
                  <a:cubicBezTo>
                    <a:pt x="4124" y="2689"/>
                    <a:pt x="3847" y="2074"/>
                    <a:pt x="3847" y="2074"/>
                  </a:cubicBezTo>
                  <a:lnTo>
                    <a:pt x="3847" y="2074"/>
                  </a:lnTo>
                  <a:cubicBezTo>
                    <a:pt x="3847" y="2074"/>
                    <a:pt x="3976" y="2225"/>
                    <a:pt x="4171" y="2225"/>
                  </a:cubicBezTo>
                  <a:cubicBezTo>
                    <a:pt x="4276" y="2225"/>
                    <a:pt x="4400" y="2181"/>
                    <a:pt x="4534" y="2047"/>
                  </a:cubicBezTo>
                  <a:cubicBezTo>
                    <a:pt x="4847" y="1743"/>
                    <a:pt x="4651" y="1297"/>
                    <a:pt x="4651" y="1297"/>
                  </a:cubicBezTo>
                  <a:lnTo>
                    <a:pt x="4651" y="1297"/>
                  </a:lnTo>
                  <a:cubicBezTo>
                    <a:pt x="4703" y="1329"/>
                    <a:pt x="4745" y="1342"/>
                    <a:pt x="4778" y="1342"/>
                  </a:cubicBezTo>
                  <a:cubicBezTo>
                    <a:pt x="5005" y="1342"/>
                    <a:pt x="4793" y="681"/>
                    <a:pt x="4793" y="681"/>
                  </a:cubicBezTo>
                  <a:cubicBezTo>
                    <a:pt x="4793" y="681"/>
                    <a:pt x="4279" y="152"/>
                    <a:pt x="4046" y="152"/>
                  </a:cubicBezTo>
                  <a:cubicBezTo>
                    <a:pt x="4021" y="152"/>
                    <a:pt x="3999" y="158"/>
                    <a:pt x="3981" y="173"/>
                  </a:cubicBezTo>
                  <a:cubicBezTo>
                    <a:pt x="3874" y="244"/>
                    <a:pt x="3847" y="387"/>
                    <a:pt x="3928" y="485"/>
                  </a:cubicBezTo>
                  <a:cubicBezTo>
                    <a:pt x="3928" y="485"/>
                    <a:pt x="3478" y="1"/>
                    <a:pt x="3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 rot="1365070">
              <a:off x="7865275" y="4373584"/>
              <a:ext cx="326002" cy="208813"/>
            </a:xfrm>
            <a:custGeom>
              <a:avLst/>
              <a:gdLst/>
              <a:ahLst/>
              <a:cxnLst/>
              <a:rect l="l" t="t" r="r" b="b"/>
              <a:pathLst>
                <a:path w="3597" h="2304" extrusionOk="0">
                  <a:moveTo>
                    <a:pt x="884" y="590"/>
                  </a:moveTo>
                  <a:cubicBezTo>
                    <a:pt x="919" y="608"/>
                    <a:pt x="955" y="608"/>
                    <a:pt x="1000" y="616"/>
                  </a:cubicBezTo>
                  <a:cubicBezTo>
                    <a:pt x="919" y="625"/>
                    <a:pt x="848" y="634"/>
                    <a:pt x="777" y="652"/>
                  </a:cubicBezTo>
                  <a:cubicBezTo>
                    <a:pt x="411" y="893"/>
                    <a:pt x="143" y="1259"/>
                    <a:pt x="18" y="1679"/>
                  </a:cubicBezTo>
                  <a:cubicBezTo>
                    <a:pt x="18" y="1696"/>
                    <a:pt x="9" y="1714"/>
                    <a:pt x="0" y="1723"/>
                  </a:cubicBezTo>
                  <a:cubicBezTo>
                    <a:pt x="71" y="1866"/>
                    <a:pt x="196" y="1964"/>
                    <a:pt x="348" y="2009"/>
                  </a:cubicBezTo>
                  <a:cubicBezTo>
                    <a:pt x="982" y="2205"/>
                    <a:pt x="1615" y="1598"/>
                    <a:pt x="1615" y="1598"/>
                  </a:cubicBezTo>
                  <a:cubicBezTo>
                    <a:pt x="1615" y="1598"/>
                    <a:pt x="1517" y="2098"/>
                    <a:pt x="1937" y="2187"/>
                  </a:cubicBezTo>
                  <a:cubicBezTo>
                    <a:pt x="2356" y="2277"/>
                    <a:pt x="2606" y="1670"/>
                    <a:pt x="2606" y="1670"/>
                  </a:cubicBezTo>
                  <a:cubicBezTo>
                    <a:pt x="2606" y="1670"/>
                    <a:pt x="2927" y="2303"/>
                    <a:pt x="3374" y="1937"/>
                  </a:cubicBezTo>
                  <a:cubicBezTo>
                    <a:pt x="3481" y="1848"/>
                    <a:pt x="3561" y="1732"/>
                    <a:pt x="3597" y="1598"/>
                  </a:cubicBezTo>
                  <a:cubicBezTo>
                    <a:pt x="3213" y="483"/>
                    <a:pt x="1901" y="1"/>
                    <a:pt x="884" y="59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 rot="1365070">
              <a:off x="7875100" y="4290364"/>
              <a:ext cx="425607" cy="302978"/>
            </a:xfrm>
            <a:custGeom>
              <a:avLst/>
              <a:gdLst/>
              <a:ahLst/>
              <a:cxnLst/>
              <a:rect l="l" t="t" r="r" b="b"/>
              <a:pathLst>
                <a:path w="4696" h="3343" extrusionOk="0">
                  <a:moveTo>
                    <a:pt x="1697" y="2735"/>
                  </a:moveTo>
                  <a:lnTo>
                    <a:pt x="1697" y="2735"/>
                  </a:lnTo>
                  <a:cubicBezTo>
                    <a:pt x="1697" y="2735"/>
                    <a:pt x="1697" y="2735"/>
                    <a:pt x="1697" y="2735"/>
                  </a:cubicBezTo>
                  <a:lnTo>
                    <a:pt x="1697" y="2735"/>
                  </a:lnTo>
                  <a:cubicBezTo>
                    <a:pt x="1697" y="2735"/>
                    <a:pt x="1697" y="2735"/>
                    <a:pt x="1697" y="2735"/>
                  </a:cubicBezTo>
                  <a:close/>
                  <a:moveTo>
                    <a:pt x="1695" y="2737"/>
                  </a:moveTo>
                  <a:lnTo>
                    <a:pt x="1695" y="2737"/>
                  </a:lnTo>
                  <a:cubicBezTo>
                    <a:pt x="1481" y="2941"/>
                    <a:pt x="1214" y="3083"/>
                    <a:pt x="920" y="3164"/>
                  </a:cubicBezTo>
                  <a:cubicBezTo>
                    <a:pt x="1205" y="3092"/>
                    <a:pt x="1481" y="2941"/>
                    <a:pt x="1695" y="2737"/>
                  </a:cubicBezTo>
                  <a:close/>
                  <a:moveTo>
                    <a:pt x="2898" y="1"/>
                  </a:moveTo>
                  <a:cubicBezTo>
                    <a:pt x="2878" y="1"/>
                    <a:pt x="2858" y="2"/>
                    <a:pt x="2839" y="4"/>
                  </a:cubicBezTo>
                  <a:cubicBezTo>
                    <a:pt x="2776" y="22"/>
                    <a:pt x="2705" y="58"/>
                    <a:pt x="2652" y="102"/>
                  </a:cubicBezTo>
                  <a:cubicBezTo>
                    <a:pt x="2540" y="182"/>
                    <a:pt x="2479" y="311"/>
                    <a:pt x="2498" y="439"/>
                  </a:cubicBezTo>
                  <a:lnTo>
                    <a:pt x="2498" y="439"/>
                  </a:lnTo>
                  <a:cubicBezTo>
                    <a:pt x="2367" y="368"/>
                    <a:pt x="2236" y="313"/>
                    <a:pt x="2089" y="272"/>
                  </a:cubicBezTo>
                  <a:cubicBezTo>
                    <a:pt x="1984" y="235"/>
                    <a:pt x="1875" y="215"/>
                    <a:pt x="1762" y="215"/>
                  </a:cubicBezTo>
                  <a:cubicBezTo>
                    <a:pt x="1711" y="215"/>
                    <a:pt x="1660" y="219"/>
                    <a:pt x="1607" y="227"/>
                  </a:cubicBezTo>
                  <a:cubicBezTo>
                    <a:pt x="1527" y="245"/>
                    <a:pt x="1447" y="281"/>
                    <a:pt x="1384" y="343"/>
                  </a:cubicBezTo>
                  <a:cubicBezTo>
                    <a:pt x="1322" y="397"/>
                    <a:pt x="1286" y="477"/>
                    <a:pt x="1277" y="566"/>
                  </a:cubicBezTo>
                  <a:cubicBezTo>
                    <a:pt x="1277" y="647"/>
                    <a:pt x="1313" y="727"/>
                    <a:pt x="1384" y="790"/>
                  </a:cubicBezTo>
                  <a:cubicBezTo>
                    <a:pt x="1417" y="822"/>
                    <a:pt x="1453" y="855"/>
                    <a:pt x="1495" y="884"/>
                  </a:cubicBezTo>
                  <a:lnTo>
                    <a:pt x="1495" y="884"/>
                  </a:lnTo>
                  <a:cubicBezTo>
                    <a:pt x="1438" y="878"/>
                    <a:pt x="1381" y="875"/>
                    <a:pt x="1324" y="875"/>
                  </a:cubicBezTo>
                  <a:cubicBezTo>
                    <a:pt x="1252" y="875"/>
                    <a:pt x="1180" y="880"/>
                    <a:pt x="1107" y="888"/>
                  </a:cubicBezTo>
                  <a:cubicBezTo>
                    <a:pt x="1027" y="897"/>
                    <a:pt x="947" y="915"/>
                    <a:pt x="875" y="941"/>
                  </a:cubicBezTo>
                  <a:cubicBezTo>
                    <a:pt x="795" y="968"/>
                    <a:pt x="724" y="1013"/>
                    <a:pt x="670" y="1075"/>
                  </a:cubicBezTo>
                  <a:cubicBezTo>
                    <a:pt x="572" y="1218"/>
                    <a:pt x="572" y="1405"/>
                    <a:pt x="661" y="1548"/>
                  </a:cubicBezTo>
                  <a:cubicBezTo>
                    <a:pt x="735" y="1648"/>
                    <a:pt x="843" y="1719"/>
                    <a:pt x="961" y="1751"/>
                  </a:cubicBezTo>
                  <a:lnTo>
                    <a:pt x="961" y="1751"/>
                  </a:lnTo>
                  <a:cubicBezTo>
                    <a:pt x="702" y="1797"/>
                    <a:pt x="461" y="1913"/>
                    <a:pt x="260" y="2084"/>
                  </a:cubicBezTo>
                  <a:cubicBezTo>
                    <a:pt x="144" y="2191"/>
                    <a:pt x="72" y="2325"/>
                    <a:pt x="37" y="2476"/>
                  </a:cubicBezTo>
                  <a:cubicBezTo>
                    <a:pt x="1" y="2619"/>
                    <a:pt x="28" y="2780"/>
                    <a:pt x="108" y="2914"/>
                  </a:cubicBezTo>
                  <a:cubicBezTo>
                    <a:pt x="188" y="3039"/>
                    <a:pt x="322" y="3137"/>
                    <a:pt x="474" y="3164"/>
                  </a:cubicBezTo>
                  <a:cubicBezTo>
                    <a:pt x="545" y="3181"/>
                    <a:pt x="619" y="3190"/>
                    <a:pt x="694" y="3190"/>
                  </a:cubicBezTo>
                  <a:cubicBezTo>
                    <a:pt x="768" y="3190"/>
                    <a:pt x="844" y="3181"/>
                    <a:pt x="920" y="3164"/>
                  </a:cubicBezTo>
                  <a:lnTo>
                    <a:pt x="920" y="3164"/>
                  </a:lnTo>
                  <a:cubicBezTo>
                    <a:pt x="854" y="3176"/>
                    <a:pt x="786" y="3183"/>
                    <a:pt x="716" y="3183"/>
                  </a:cubicBezTo>
                  <a:cubicBezTo>
                    <a:pt x="636" y="3183"/>
                    <a:pt x="555" y="3174"/>
                    <a:pt x="474" y="3155"/>
                  </a:cubicBezTo>
                  <a:cubicBezTo>
                    <a:pt x="331" y="3119"/>
                    <a:pt x="206" y="3030"/>
                    <a:pt x="126" y="2905"/>
                  </a:cubicBezTo>
                  <a:cubicBezTo>
                    <a:pt x="45" y="2780"/>
                    <a:pt x="28" y="2628"/>
                    <a:pt x="63" y="2485"/>
                  </a:cubicBezTo>
                  <a:cubicBezTo>
                    <a:pt x="99" y="2343"/>
                    <a:pt x="179" y="2209"/>
                    <a:pt x="286" y="2110"/>
                  </a:cubicBezTo>
                  <a:cubicBezTo>
                    <a:pt x="510" y="1914"/>
                    <a:pt x="795" y="1798"/>
                    <a:pt x="1090" y="1771"/>
                  </a:cubicBezTo>
                  <a:lnTo>
                    <a:pt x="1224" y="1762"/>
                  </a:lnTo>
                  <a:lnTo>
                    <a:pt x="1090" y="1745"/>
                  </a:lnTo>
                  <a:cubicBezTo>
                    <a:pt x="1087" y="1744"/>
                    <a:pt x="1084" y="1744"/>
                    <a:pt x="1081" y="1743"/>
                  </a:cubicBezTo>
                  <a:lnTo>
                    <a:pt x="1081" y="1743"/>
                  </a:lnTo>
                  <a:lnTo>
                    <a:pt x="1081" y="1736"/>
                  </a:lnTo>
                  <a:cubicBezTo>
                    <a:pt x="1071" y="1737"/>
                    <a:pt x="1060" y="1738"/>
                    <a:pt x="1050" y="1739"/>
                  </a:cubicBezTo>
                  <a:lnTo>
                    <a:pt x="1050" y="1739"/>
                  </a:lnTo>
                  <a:cubicBezTo>
                    <a:pt x="913" y="1714"/>
                    <a:pt x="787" y="1644"/>
                    <a:pt x="697" y="1530"/>
                  </a:cubicBezTo>
                  <a:cubicBezTo>
                    <a:pt x="617" y="1396"/>
                    <a:pt x="617" y="1227"/>
                    <a:pt x="706" y="1102"/>
                  </a:cubicBezTo>
                  <a:cubicBezTo>
                    <a:pt x="759" y="1048"/>
                    <a:pt x="822" y="1004"/>
                    <a:pt x="893" y="977"/>
                  </a:cubicBezTo>
                  <a:cubicBezTo>
                    <a:pt x="965" y="950"/>
                    <a:pt x="1036" y="932"/>
                    <a:pt x="1116" y="923"/>
                  </a:cubicBezTo>
                  <a:cubicBezTo>
                    <a:pt x="1178" y="917"/>
                    <a:pt x="1238" y="914"/>
                    <a:pt x="1298" y="914"/>
                  </a:cubicBezTo>
                  <a:cubicBezTo>
                    <a:pt x="1390" y="914"/>
                    <a:pt x="1483" y="921"/>
                    <a:pt x="1578" y="931"/>
                  </a:cubicBezTo>
                  <a:lnTo>
                    <a:pt x="1578" y="931"/>
                  </a:lnTo>
                  <a:cubicBezTo>
                    <a:pt x="1579" y="932"/>
                    <a:pt x="1580" y="932"/>
                    <a:pt x="1581" y="932"/>
                  </a:cubicBezTo>
                  <a:lnTo>
                    <a:pt x="1581" y="931"/>
                  </a:lnTo>
                  <a:lnTo>
                    <a:pt x="1581" y="931"/>
                  </a:lnTo>
                  <a:cubicBezTo>
                    <a:pt x="1584" y="932"/>
                    <a:pt x="1587" y="932"/>
                    <a:pt x="1589" y="932"/>
                  </a:cubicBezTo>
                  <a:lnTo>
                    <a:pt x="1697" y="950"/>
                  </a:lnTo>
                  <a:lnTo>
                    <a:pt x="1598" y="897"/>
                  </a:lnTo>
                  <a:cubicBezTo>
                    <a:pt x="1527" y="861"/>
                    <a:pt x="1464" y="816"/>
                    <a:pt x="1411" y="763"/>
                  </a:cubicBezTo>
                  <a:cubicBezTo>
                    <a:pt x="1357" y="709"/>
                    <a:pt x="1322" y="638"/>
                    <a:pt x="1322" y="566"/>
                  </a:cubicBezTo>
                  <a:cubicBezTo>
                    <a:pt x="1331" y="486"/>
                    <a:pt x="1366" y="424"/>
                    <a:pt x="1420" y="370"/>
                  </a:cubicBezTo>
                  <a:cubicBezTo>
                    <a:pt x="1473" y="317"/>
                    <a:pt x="1545" y="281"/>
                    <a:pt x="1625" y="272"/>
                  </a:cubicBezTo>
                  <a:cubicBezTo>
                    <a:pt x="1672" y="264"/>
                    <a:pt x="1720" y="260"/>
                    <a:pt x="1768" y="260"/>
                  </a:cubicBezTo>
                  <a:cubicBezTo>
                    <a:pt x="1875" y="260"/>
                    <a:pt x="1982" y="280"/>
                    <a:pt x="2080" y="317"/>
                  </a:cubicBezTo>
                  <a:cubicBezTo>
                    <a:pt x="2232" y="361"/>
                    <a:pt x="2375" y="424"/>
                    <a:pt x="2518" y="495"/>
                  </a:cubicBezTo>
                  <a:lnTo>
                    <a:pt x="2571" y="531"/>
                  </a:lnTo>
                  <a:lnTo>
                    <a:pt x="2553" y="468"/>
                  </a:lnTo>
                  <a:cubicBezTo>
                    <a:pt x="2518" y="343"/>
                    <a:pt x="2571" y="209"/>
                    <a:pt x="2678" y="138"/>
                  </a:cubicBezTo>
                  <a:cubicBezTo>
                    <a:pt x="2732" y="93"/>
                    <a:pt x="2794" y="67"/>
                    <a:pt x="2857" y="49"/>
                  </a:cubicBezTo>
                  <a:cubicBezTo>
                    <a:pt x="2874" y="46"/>
                    <a:pt x="2890" y="45"/>
                    <a:pt x="2907" y="45"/>
                  </a:cubicBezTo>
                  <a:cubicBezTo>
                    <a:pt x="2953" y="45"/>
                    <a:pt x="2998" y="54"/>
                    <a:pt x="3044" y="67"/>
                  </a:cubicBezTo>
                  <a:cubicBezTo>
                    <a:pt x="3169" y="111"/>
                    <a:pt x="3285" y="174"/>
                    <a:pt x="3392" y="254"/>
                  </a:cubicBezTo>
                  <a:cubicBezTo>
                    <a:pt x="3491" y="328"/>
                    <a:pt x="3590" y="410"/>
                    <a:pt x="3682" y="500"/>
                  </a:cubicBezTo>
                  <a:lnTo>
                    <a:pt x="3682" y="500"/>
                  </a:lnTo>
                  <a:cubicBezTo>
                    <a:pt x="3686" y="507"/>
                    <a:pt x="3691" y="515"/>
                    <a:pt x="3696" y="522"/>
                  </a:cubicBezTo>
                  <a:lnTo>
                    <a:pt x="3701" y="518"/>
                  </a:lnTo>
                  <a:lnTo>
                    <a:pt x="3701" y="518"/>
                  </a:lnTo>
                  <a:cubicBezTo>
                    <a:pt x="3702" y="519"/>
                    <a:pt x="3703" y="521"/>
                    <a:pt x="3705" y="522"/>
                  </a:cubicBezTo>
                  <a:lnTo>
                    <a:pt x="3740" y="486"/>
                  </a:lnTo>
                  <a:cubicBezTo>
                    <a:pt x="3705" y="441"/>
                    <a:pt x="3687" y="397"/>
                    <a:pt x="3696" y="343"/>
                  </a:cubicBezTo>
                  <a:cubicBezTo>
                    <a:pt x="3696" y="290"/>
                    <a:pt x="3723" y="245"/>
                    <a:pt x="3767" y="218"/>
                  </a:cubicBezTo>
                  <a:cubicBezTo>
                    <a:pt x="3785" y="201"/>
                    <a:pt x="3807" y="194"/>
                    <a:pt x="3831" y="194"/>
                  </a:cubicBezTo>
                  <a:cubicBezTo>
                    <a:pt x="3854" y="194"/>
                    <a:pt x="3879" y="201"/>
                    <a:pt x="3901" y="209"/>
                  </a:cubicBezTo>
                  <a:cubicBezTo>
                    <a:pt x="3955" y="227"/>
                    <a:pt x="3999" y="254"/>
                    <a:pt x="4053" y="281"/>
                  </a:cubicBezTo>
                  <a:cubicBezTo>
                    <a:pt x="4237" y="403"/>
                    <a:pt x="4403" y="543"/>
                    <a:pt x="4561" y="700"/>
                  </a:cubicBezTo>
                  <a:lnTo>
                    <a:pt x="4561" y="700"/>
                  </a:lnTo>
                  <a:cubicBezTo>
                    <a:pt x="4606" y="843"/>
                    <a:pt x="4633" y="977"/>
                    <a:pt x="4651" y="1120"/>
                  </a:cubicBezTo>
                  <a:cubicBezTo>
                    <a:pt x="4660" y="1191"/>
                    <a:pt x="4651" y="1254"/>
                    <a:pt x="4615" y="1316"/>
                  </a:cubicBezTo>
                  <a:cubicBezTo>
                    <a:pt x="4602" y="1336"/>
                    <a:pt x="4584" y="1343"/>
                    <a:pt x="4563" y="1343"/>
                  </a:cubicBezTo>
                  <a:cubicBezTo>
                    <a:pt x="4528" y="1343"/>
                    <a:pt x="4485" y="1321"/>
                    <a:pt x="4445" y="1298"/>
                  </a:cubicBezTo>
                  <a:lnTo>
                    <a:pt x="4392" y="1272"/>
                  </a:lnTo>
                  <a:lnTo>
                    <a:pt x="4419" y="1325"/>
                  </a:lnTo>
                  <a:cubicBezTo>
                    <a:pt x="4419" y="1327"/>
                    <a:pt x="4420" y="1329"/>
                    <a:pt x="4421" y="1332"/>
                  </a:cubicBezTo>
                  <a:lnTo>
                    <a:pt x="4421" y="1332"/>
                  </a:lnTo>
                  <a:lnTo>
                    <a:pt x="4419" y="1334"/>
                  </a:lnTo>
                  <a:cubicBezTo>
                    <a:pt x="4420" y="1335"/>
                    <a:pt x="4421" y="1335"/>
                    <a:pt x="4422" y="1336"/>
                  </a:cubicBezTo>
                  <a:lnTo>
                    <a:pt x="4422" y="1336"/>
                  </a:lnTo>
                  <a:cubicBezTo>
                    <a:pt x="4465" y="1457"/>
                    <a:pt x="4490" y="1579"/>
                    <a:pt x="4472" y="1709"/>
                  </a:cubicBezTo>
                  <a:cubicBezTo>
                    <a:pt x="4463" y="1834"/>
                    <a:pt x="4410" y="1959"/>
                    <a:pt x="4312" y="2048"/>
                  </a:cubicBezTo>
                  <a:cubicBezTo>
                    <a:pt x="4231" y="2146"/>
                    <a:pt x="4106" y="2209"/>
                    <a:pt x="3981" y="2226"/>
                  </a:cubicBezTo>
                  <a:cubicBezTo>
                    <a:pt x="3972" y="2227"/>
                    <a:pt x="3962" y="2227"/>
                    <a:pt x="3953" y="2227"/>
                  </a:cubicBezTo>
                  <a:cubicBezTo>
                    <a:pt x="3830" y="2227"/>
                    <a:pt x="3717" y="2175"/>
                    <a:pt x="3642" y="2084"/>
                  </a:cubicBezTo>
                  <a:lnTo>
                    <a:pt x="3642" y="2084"/>
                  </a:lnTo>
                  <a:cubicBezTo>
                    <a:pt x="3642" y="2084"/>
                    <a:pt x="3642" y="2084"/>
                    <a:pt x="3642" y="2084"/>
                  </a:cubicBezTo>
                  <a:lnTo>
                    <a:pt x="3580" y="2021"/>
                  </a:lnTo>
                  <a:lnTo>
                    <a:pt x="3615" y="2102"/>
                  </a:lnTo>
                  <a:cubicBezTo>
                    <a:pt x="3616" y="2104"/>
                    <a:pt x="3617" y="2106"/>
                    <a:pt x="3618" y="2108"/>
                  </a:cubicBezTo>
                  <a:lnTo>
                    <a:pt x="3618" y="2108"/>
                  </a:lnTo>
                  <a:lnTo>
                    <a:pt x="3615" y="2110"/>
                  </a:lnTo>
                  <a:cubicBezTo>
                    <a:pt x="3618" y="2113"/>
                    <a:pt x="3620" y="2115"/>
                    <a:pt x="3622" y="2117"/>
                  </a:cubicBezTo>
                  <a:lnTo>
                    <a:pt x="3622" y="2117"/>
                  </a:lnTo>
                  <a:cubicBezTo>
                    <a:pt x="3680" y="2265"/>
                    <a:pt x="3704" y="2428"/>
                    <a:pt x="3696" y="2583"/>
                  </a:cubicBezTo>
                  <a:cubicBezTo>
                    <a:pt x="3687" y="2753"/>
                    <a:pt x="3615" y="2914"/>
                    <a:pt x="3490" y="3021"/>
                  </a:cubicBezTo>
                  <a:cubicBezTo>
                    <a:pt x="3437" y="3083"/>
                    <a:pt x="3366" y="3128"/>
                    <a:pt x="3285" y="3155"/>
                  </a:cubicBezTo>
                  <a:cubicBezTo>
                    <a:pt x="3248" y="3167"/>
                    <a:pt x="3211" y="3174"/>
                    <a:pt x="3173" y="3174"/>
                  </a:cubicBezTo>
                  <a:cubicBezTo>
                    <a:pt x="3130" y="3174"/>
                    <a:pt x="3087" y="3165"/>
                    <a:pt x="3044" y="3146"/>
                  </a:cubicBezTo>
                  <a:cubicBezTo>
                    <a:pt x="2892" y="3065"/>
                    <a:pt x="2776" y="2949"/>
                    <a:pt x="2696" y="2798"/>
                  </a:cubicBezTo>
                  <a:lnTo>
                    <a:pt x="2687" y="2780"/>
                  </a:lnTo>
                  <a:lnTo>
                    <a:pt x="2678" y="2798"/>
                  </a:lnTo>
                  <a:cubicBezTo>
                    <a:pt x="2625" y="2932"/>
                    <a:pt x="2553" y="3048"/>
                    <a:pt x="2455" y="3146"/>
                  </a:cubicBezTo>
                  <a:cubicBezTo>
                    <a:pt x="2411" y="3199"/>
                    <a:pt x="2357" y="3244"/>
                    <a:pt x="2295" y="3280"/>
                  </a:cubicBezTo>
                  <a:cubicBezTo>
                    <a:pt x="2241" y="3306"/>
                    <a:pt x="2170" y="3324"/>
                    <a:pt x="2098" y="3333"/>
                  </a:cubicBezTo>
                  <a:cubicBezTo>
                    <a:pt x="1964" y="3333"/>
                    <a:pt x="1830" y="3262"/>
                    <a:pt x="1759" y="3137"/>
                  </a:cubicBezTo>
                  <a:cubicBezTo>
                    <a:pt x="1697" y="3012"/>
                    <a:pt x="1670" y="2878"/>
                    <a:pt x="1697" y="2735"/>
                  </a:cubicBezTo>
                  <a:lnTo>
                    <a:pt x="1697" y="2735"/>
                  </a:lnTo>
                  <a:cubicBezTo>
                    <a:pt x="1670" y="2878"/>
                    <a:pt x="1688" y="3021"/>
                    <a:pt x="1750" y="3146"/>
                  </a:cubicBezTo>
                  <a:cubicBezTo>
                    <a:pt x="1830" y="3262"/>
                    <a:pt x="1955" y="3342"/>
                    <a:pt x="2098" y="3342"/>
                  </a:cubicBezTo>
                  <a:cubicBezTo>
                    <a:pt x="2170" y="3342"/>
                    <a:pt x="2241" y="3324"/>
                    <a:pt x="2303" y="3289"/>
                  </a:cubicBezTo>
                  <a:cubicBezTo>
                    <a:pt x="2366" y="3253"/>
                    <a:pt x="2419" y="3208"/>
                    <a:pt x="2464" y="3164"/>
                  </a:cubicBezTo>
                  <a:cubicBezTo>
                    <a:pt x="2557" y="3062"/>
                    <a:pt x="2634" y="2952"/>
                    <a:pt x="2688" y="2827"/>
                  </a:cubicBezTo>
                  <a:lnTo>
                    <a:pt x="2688" y="2827"/>
                  </a:lnTo>
                  <a:cubicBezTo>
                    <a:pt x="2761" y="2978"/>
                    <a:pt x="2890" y="3096"/>
                    <a:pt x="3035" y="3173"/>
                  </a:cubicBezTo>
                  <a:cubicBezTo>
                    <a:pt x="3078" y="3192"/>
                    <a:pt x="3124" y="3201"/>
                    <a:pt x="3171" y="3201"/>
                  </a:cubicBezTo>
                  <a:cubicBezTo>
                    <a:pt x="3211" y="3201"/>
                    <a:pt x="3253" y="3194"/>
                    <a:pt x="3294" y="3181"/>
                  </a:cubicBezTo>
                  <a:cubicBezTo>
                    <a:pt x="3374" y="3155"/>
                    <a:pt x="3446" y="3110"/>
                    <a:pt x="3508" y="3048"/>
                  </a:cubicBezTo>
                  <a:cubicBezTo>
                    <a:pt x="3633" y="2932"/>
                    <a:pt x="3714" y="2762"/>
                    <a:pt x="3723" y="2592"/>
                  </a:cubicBezTo>
                  <a:cubicBezTo>
                    <a:pt x="3730" y="2450"/>
                    <a:pt x="3712" y="2300"/>
                    <a:pt x="3669" y="2161"/>
                  </a:cubicBezTo>
                  <a:lnTo>
                    <a:pt x="3669" y="2161"/>
                  </a:lnTo>
                  <a:cubicBezTo>
                    <a:pt x="3748" y="2224"/>
                    <a:pt x="3848" y="2263"/>
                    <a:pt x="3954" y="2263"/>
                  </a:cubicBezTo>
                  <a:cubicBezTo>
                    <a:pt x="3963" y="2263"/>
                    <a:pt x="3972" y="2263"/>
                    <a:pt x="3981" y="2262"/>
                  </a:cubicBezTo>
                  <a:cubicBezTo>
                    <a:pt x="4115" y="2244"/>
                    <a:pt x="4240" y="2182"/>
                    <a:pt x="4338" y="2075"/>
                  </a:cubicBezTo>
                  <a:cubicBezTo>
                    <a:pt x="4428" y="1977"/>
                    <a:pt x="4490" y="1852"/>
                    <a:pt x="4508" y="1709"/>
                  </a:cubicBezTo>
                  <a:cubicBezTo>
                    <a:pt x="4516" y="1591"/>
                    <a:pt x="4503" y="1473"/>
                    <a:pt x="4463" y="1356"/>
                  </a:cubicBezTo>
                  <a:lnTo>
                    <a:pt x="4463" y="1356"/>
                  </a:lnTo>
                  <a:cubicBezTo>
                    <a:pt x="4484" y="1365"/>
                    <a:pt x="4505" y="1373"/>
                    <a:pt x="4526" y="1379"/>
                  </a:cubicBezTo>
                  <a:cubicBezTo>
                    <a:pt x="4538" y="1383"/>
                    <a:pt x="4550" y="1386"/>
                    <a:pt x="4561" y="1386"/>
                  </a:cubicBezTo>
                  <a:cubicBezTo>
                    <a:pt x="4593" y="1386"/>
                    <a:pt x="4622" y="1369"/>
                    <a:pt x="4642" y="1343"/>
                  </a:cubicBezTo>
                  <a:cubicBezTo>
                    <a:pt x="4677" y="1272"/>
                    <a:pt x="4695" y="1191"/>
                    <a:pt x="4686" y="1120"/>
                  </a:cubicBezTo>
                  <a:cubicBezTo>
                    <a:pt x="4669" y="968"/>
                    <a:pt x="4642" y="825"/>
                    <a:pt x="4597" y="691"/>
                  </a:cubicBezTo>
                  <a:cubicBezTo>
                    <a:pt x="4437" y="522"/>
                    <a:pt x="4258" y="379"/>
                    <a:pt x="4071" y="245"/>
                  </a:cubicBezTo>
                  <a:cubicBezTo>
                    <a:pt x="4026" y="218"/>
                    <a:pt x="3972" y="192"/>
                    <a:pt x="3919" y="174"/>
                  </a:cubicBezTo>
                  <a:cubicBezTo>
                    <a:pt x="3892" y="156"/>
                    <a:pt x="3856" y="156"/>
                    <a:pt x="3830" y="156"/>
                  </a:cubicBezTo>
                  <a:cubicBezTo>
                    <a:pt x="3794" y="156"/>
                    <a:pt x="3758" y="165"/>
                    <a:pt x="3731" y="192"/>
                  </a:cubicBezTo>
                  <a:cubicBezTo>
                    <a:pt x="3687" y="227"/>
                    <a:pt x="3651" y="281"/>
                    <a:pt x="3642" y="343"/>
                  </a:cubicBezTo>
                  <a:cubicBezTo>
                    <a:pt x="3642" y="366"/>
                    <a:pt x="3644" y="388"/>
                    <a:pt x="3649" y="410"/>
                  </a:cubicBezTo>
                  <a:lnTo>
                    <a:pt x="3649" y="410"/>
                  </a:lnTo>
                  <a:cubicBezTo>
                    <a:pt x="3579" y="341"/>
                    <a:pt x="3501" y="275"/>
                    <a:pt x="3419" y="218"/>
                  </a:cubicBezTo>
                  <a:cubicBezTo>
                    <a:pt x="3312" y="129"/>
                    <a:pt x="3187" y="67"/>
                    <a:pt x="3053" y="22"/>
                  </a:cubicBezTo>
                  <a:cubicBezTo>
                    <a:pt x="3007" y="9"/>
                    <a:pt x="2952" y="1"/>
                    <a:pt x="2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 rot="1365070">
              <a:off x="7952985" y="4343528"/>
              <a:ext cx="431951" cy="223948"/>
            </a:xfrm>
            <a:custGeom>
              <a:avLst/>
              <a:gdLst/>
              <a:ahLst/>
              <a:cxnLst/>
              <a:rect l="l" t="t" r="r" b="b"/>
              <a:pathLst>
                <a:path w="4766" h="2471" extrusionOk="0">
                  <a:moveTo>
                    <a:pt x="4671" y="0"/>
                  </a:moveTo>
                  <a:cubicBezTo>
                    <a:pt x="4661" y="0"/>
                    <a:pt x="4652" y="2"/>
                    <a:pt x="4642" y="7"/>
                  </a:cubicBezTo>
                  <a:cubicBezTo>
                    <a:pt x="4142" y="239"/>
                    <a:pt x="3642" y="471"/>
                    <a:pt x="3142" y="703"/>
                  </a:cubicBezTo>
                  <a:lnTo>
                    <a:pt x="2428" y="311"/>
                  </a:lnTo>
                  <a:cubicBezTo>
                    <a:pt x="2425" y="309"/>
                    <a:pt x="2423" y="308"/>
                    <a:pt x="2422" y="308"/>
                  </a:cubicBezTo>
                  <a:cubicBezTo>
                    <a:pt x="2395" y="308"/>
                    <a:pt x="2803" y="664"/>
                    <a:pt x="2999" y="775"/>
                  </a:cubicBezTo>
                  <a:lnTo>
                    <a:pt x="2526" y="998"/>
                  </a:lnTo>
                  <a:lnTo>
                    <a:pt x="2464" y="1025"/>
                  </a:lnTo>
                  <a:lnTo>
                    <a:pt x="1322" y="516"/>
                  </a:lnTo>
                  <a:lnTo>
                    <a:pt x="1322" y="516"/>
                  </a:lnTo>
                  <a:cubicBezTo>
                    <a:pt x="1634" y="730"/>
                    <a:pt x="1973" y="926"/>
                    <a:pt x="2312" y="1096"/>
                  </a:cubicBezTo>
                  <a:lnTo>
                    <a:pt x="1902" y="1292"/>
                  </a:lnTo>
                  <a:lnTo>
                    <a:pt x="608" y="1087"/>
                  </a:lnTo>
                  <a:lnTo>
                    <a:pt x="411" y="1051"/>
                  </a:lnTo>
                  <a:lnTo>
                    <a:pt x="411" y="1051"/>
                  </a:lnTo>
                  <a:cubicBezTo>
                    <a:pt x="840" y="1194"/>
                    <a:pt x="1268" y="1301"/>
                    <a:pt x="1696" y="1391"/>
                  </a:cubicBezTo>
                  <a:lnTo>
                    <a:pt x="429" y="1989"/>
                  </a:lnTo>
                  <a:lnTo>
                    <a:pt x="1" y="2194"/>
                  </a:lnTo>
                  <a:cubicBezTo>
                    <a:pt x="438" y="2069"/>
                    <a:pt x="866" y="1908"/>
                    <a:pt x="1286" y="1730"/>
                  </a:cubicBezTo>
                  <a:lnTo>
                    <a:pt x="1759" y="1507"/>
                  </a:lnTo>
                  <a:lnTo>
                    <a:pt x="1759" y="1507"/>
                  </a:lnTo>
                  <a:lnTo>
                    <a:pt x="1304" y="2328"/>
                  </a:lnTo>
                  <a:lnTo>
                    <a:pt x="1223" y="2471"/>
                  </a:lnTo>
                  <a:cubicBezTo>
                    <a:pt x="1464" y="2176"/>
                    <a:pt x="1687" y="1864"/>
                    <a:pt x="1884" y="1533"/>
                  </a:cubicBezTo>
                  <a:lnTo>
                    <a:pt x="1955" y="1408"/>
                  </a:lnTo>
                  <a:lnTo>
                    <a:pt x="2384" y="1203"/>
                  </a:lnTo>
                  <a:lnTo>
                    <a:pt x="2384" y="1203"/>
                  </a:lnTo>
                  <a:cubicBezTo>
                    <a:pt x="2348" y="1587"/>
                    <a:pt x="2348" y="1962"/>
                    <a:pt x="2366" y="2346"/>
                  </a:cubicBezTo>
                  <a:lnTo>
                    <a:pt x="2518" y="1141"/>
                  </a:lnTo>
                  <a:lnTo>
                    <a:pt x="3071" y="882"/>
                  </a:lnTo>
                  <a:lnTo>
                    <a:pt x="3071" y="882"/>
                  </a:lnTo>
                  <a:cubicBezTo>
                    <a:pt x="3054" y="1098"/>
                    <a:pt x="3138" y="1577"/>
                    <a:pt x="3150" y="1577"/>
                  </a:cubicBezTo>
                  <a:cubicBezTo>
                    <a:pt x="3151" y="1577"/>
                    <a:pt x="3151" y="1575"/>
                    <a:pt x="3151" y="1569"/>
                  </a:cubicBezTo>
                  <a:cubicBezTo>
                    <a:pt x="3169" y="1319"/>
                    <a:pt x="3187" y="1069"/>
                    <a:pt x="3196" y="819"/>
                  </a:cubicBezTo>
                  <a:lnTo>
                    <a:pt x="3624" y="623"/>
                  </a:lnTo>
                  <a:cubicBezTo>
                    <a:pt x="3990" y="453"/>
                    <a:pt x="4347" y="284"/>
                    <a:pt x="4704" y="123"/>
                  </a:cubicBezTo>
                  <a:cubicBezTo>
                    <a:pt x="4766" y="85"/>
                    <a:pt x="4728" y="0"/>
                    <a:pt x="4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 rot="-3603133">
              <a:off x="8208257" y="4081920"/>
              <a:ext cx="323633" cy="271347"/>
            </a:xfrm>
            <a:custGeom>
              <a:avLst/>
              <a:gdLst/>
              <a:ahLst/>
              <a:cxnLst/>
              <a:rect l="l" t="t" r="r" b="b"/>
              <a:pathLst>
                <a:path w="3571" h="2994" extrusionOk="0">
                  <a:moveTo>
                    <a:pt x="3388" y="1"/>
                  </a:moveTo>
                  <a:cubicBezTo>
                    <a:pt x="2872" y="1"/>
                    <a:pt x="1224" y="57"/>
                    <a:pt x="670" y="762"/>
                  </a:cubicBezTo>
                  <a:cubicBezTo>
                    <a:pt x="1" y="1601"/>
                    <a:pt x="438" y="2207"/>
                    <a:pt x="679" y="2475"/>
                  </a:cubicBezTo>
                  <a:cubicBezTo>
                    <a:pt x="679" y="2475"/>
                    <a:pt x="1149" y="2993"/>
                    <a:pt x="1755" y="2993"/>
                  </a:cubicBezTo>
                  <a:cubicBezTo>
                    <a:pt x="1890" y="2993"/>
                    <a:pt x="2033" y="2967"/>
                    <a:pt x="2178" y="2904"/>
                  </a:cubicBezTo>
                  <a:cubicBezTo>
                    <a:pt x="2973" y="2555"/>
                    <a:pt x="3571" y="833"/>
                    <a:pt x="3544" y="3"/>
                  </a:cubicBezTo>
                  <a:cubicBezTo>
                    <a:pt x="3544" y="3"/>
                    <a:pt x="3487" y="1"/>
                    <a:pt x="3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 rot="-3603133">
              <a:off x="8232926" y="4097937"/>
              <a:ext cx="289829" cy="265728"/>
            </a:xfrm>
            <a:custGeom>
              <a:avLst/>
              <a:gdLst/>
              <a:ahLst/>
              <a:cxnLst/>
              <a:rect l="l" t="t" r="r" b="b"/>
              <a:pathLst>
                <a:path w="3198" h="2932" extrusionOk="0">
                  <a:moveTo>
                    <a:pt x="1664" y="2377"/>
                  </a:moveTo>
                  <a:lnTo>
                    <a:pt x="1665" y="2377"/>
                  </a:lnTo>
                  <a:cubicBezTo>
                    <a:pt x="1666" y="2378"/>
                    <a:pt x="1666" y="2378"/>
                    <a:pt x="1666" y="2378"/>
                  </a:cubicBezTo>
                  <a:cubicBezTo>
                    <a:pt x="1667" y="2378"/>
                    <a:pt x="1666" y="2378"/>
                    <a:pt x="1664" y="2377"/>
                  </a:cubicBezTo>
                  <a:close/>
                  <a:moveTo>
                    <a:pt x="3194" y="1"/>
                  </a:moveTo>
                  <a:cubicBezTo>
                    <a:pt x="3194" y="1"/>
                    <a:pt x="3193" y="2"/>
                    <a:pt x="3191" y="3"/>
                  </a:cubicBezTo>
                  <a:cubicBezTo>
                    <a:pt x="3084" y="102"/>
                    <a:pt x="2968" y="200"/>
                    <a:pt x="2861" y="298"/>
                  </a:cubicBezTo>
                  <a:cubicBezTo>
                    <a:pt x="2584" y="548"/>
                    <a:pt x="2307" y="798"/>
                    <a:pt x="2022" y="1048"/>
                  </a:cubicBezTo>
                  <a:cubicBezTo>
                    <a:pt x="2066" y="842"/>
                    <a:pt x="2093" y="637"/>
                    <a:pt x="2111" y="423"/>
                  </a:cubicBezTo>
                  <a:lnTo>
                    <a:pt x="2111" y="423"/>
                  </a:lnTo>
                  <a:cubicBezTo>
                    <a:pt x="2102" y="459"/>
                    <a:pt x="2093" y="494"/>
                    <a:pt x="2084" y="521"/>
                  </a:cubicBezTo>
                  <a:lnTo>
                    <a:pt x="1959" y="1101"/>
                  </a:lnTo>
                  <a:cubicBezTo>
                    <a:pt x="1825" y="1208"/>
                    <a:pt x="1700" y="1315"/>
                    <a:pt x="1575" y="1423"/>
                  </a:cubicBezTo>
                  <a:cubicBezTo>
                    <a:pt x="1406" y="1556"/>
                    <a:pt x="1236" y="1681"/>
                    <a:pt x="1076" y="1815"/>
                  </a:cubicBezTo>
                  <a:lnTo>
                    <a:pt x="1076" y="1780"/>
                  </a:lnTo>
                  <a:cubicBezTo>
                    <a:pt x="1093" y="1529"/>
                    <a:pt x="1094" y="992"/>
                    <a:pt x="1085" y="992"/>
                  </a:cubicBezTo>
                  <a:lnTo>
                    <a:pt x="1085" y="992"/>
                  </a:lnTo>
                  <a:cubicBezTo>
                    <a:pt x="1085" y="992"/>
                    <a:pt x="1085" y="993"/>
                    <a:pt x="1085" y="994"/>
                  </a:cubicBezTo>
                  <a:cubicBezTo>
                    <a:pt x="1076" y="1030"/>
                    <a:pt x="1076" y="1066"/>
                    <a:pt x="1076" y="1101"/>
                  </a:cubicBezTo>
                  <a:lnTo>
                    <a:pt x="1013" y="1869"/>
                  </a:lnTo>
                  <a:cubicBezTo>
                    <a:pt x="933" y="1931"/>
                    <a:pt x="853" y="1994"/>
                    <a:pt x="772" y="2065"/>
                  </a:cubicBezTo>
                  <a:cubicBezTo>
                    <a:pt x="612" y="2199"/>
                    <a:pt x="469" y="2333"/>
                    <a:pt x="326" y="2476"/>
                  </a:cubicBezTo>
                  <a:cubicBezTo>
                    <a:pt x="210" y="2592"/>
                    <a:pt x="112" y="2717"/>
                    <a:pt x="31" y="2851"/>
                  </a:cubicBezTo>
                  <a:cubicBezTo>
                    <a:pt x="1" y="2893"/>
                    <a:pt x="37" y="2932"/>
                    <a:pt x="78" y="2932"/>
                  </a:cubicBezTo>
                  <a:cubicBezTo>
                    <a:pt x="96" y="2932"/>
                    <a:pt x="116" y="2924"/>
                    <a:pt x="130" y="2904"/>
                  </a:cubicBezTo>
                  <a:cubicBezTo>
                    <a:pt x="228" y="2752"/>
                    <a:pt x="344" y="2610"/>
                    <a:pt x="478" y="2485"/>
                  </a:cubicBezTo>
                  <a:cubicBezTo>
                    <a:pt x="603" y="2360"/>
                    <a:pt x="737" y="2235"/>
                    <a:pt x="870" y="2128"/>
                  </a:cubicBezTo>
                  <a:lnTo>
                    <a:pt x="942" y="2154"/>
                  </a:lnTo>
                  <a:cubicBezTo>
                    <a:pt x="1164" y="2237"/>
                    <a:pt x="1623" y="2365"/>
                    <a:pt x="1664" y="2377"/>
                  </a:cubicBezTo>
                  <a:lnTo>
                    <a:pt x="1664" y="2377"/>
                  </a:lnTo>
                  <a:lnTo>
                    <a:pt x="1567" y="2333"/>
                  </a:lnTo>
                  <a:lnTo>
                    <a:pt x="924" y="2092"/>
                  </a:lnTo>
                  <a:lnTo>
                    <a:pt x="995" y="2020"/>
                  </a:lnTo>
                  <a:cubicBezTo>
                    <a:pt x="1129" y="1913"/>
                    <a:pt x="1272" y="1806"/>
                    <a:pt x="1406" y="1708"/>
                  </a:cubicBezTo>
                  <a:lnTo>
                    <a:pt x="1486" y="1726"/>
                  </a:lnTo>
                  <a:cubicBezTo>
                    <a:pt x="1722" y="1785"/>
                    <a:pt x="2227" y="1852"/>
                    <a:pt x="2254" y="1852"/>
                  </a:cubicBezTo>
                  <a:cubicBezTo>
                    <a:pt x="2256" y="1852"/>
                    <a:pt x="2256" y="1851"/>
                    <a:pt x="2254" y="1851"/>
                  </a:cubicBezTo>
                  <a:lnTo>
                    <a:pt x="2147" y="1824"/>
                  </a:lnTo>
                  <a:lnTo>
                    <a:pt x="1459" y="1663"/>
                  </a:lnTo>
                  <a:cubicBezTo>
                    <a:pt x="1549" y="1583"/>
                    <a:pt x="1647" y="1512"/>
                    <a:pt x="1736" y="1440"/>
                  </a:cubicBezTo>
                  <a:cubicBezTo>
                    <a:pt x="1959" y="1253"/>
                    <a:pt x="2129" y="1101"/>
                    <a:pt x="2334" y="905"/>
                  </a:cubicBezTo>
                  <a:lnTo>
                    <a:pt x="2343" y="905"/>
                  </a:lnTo>
                  <a:cubicBezTo>
                    <a:pt x="2448" y="918"/>
                    <a:pt x="2547" y="926"/>
                    <a:pt x="2646" y="926"/>
                  </a:cubicBezTo>
                  <a:cubicBezTo>
                    <a:pt x="2682" y="926"/>
                    <a:pt x="2718" y="925"/>
                    <a:pt x="2754" y="923"/>
                  </a:cubicBezTo>
                  <a:lnTo>
                    <a:pt x="2700" y="914"/>
                  </a:lnTo>
                  <a:lnTo>
                    <a:pt x="2379" y="851"/>
                  </a:lnTo>
                  <a:cubicBezTo>
                    <a:pt x="2722" y="525"/>
                    <a:pt x="3197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 rot="-3603133">
              <a:off x="8298430" y="4028226"/>
              <a:ext cx="190138" cy="257299"/>
            </a:xfrm>
            <a:custGeom>
              <a:avLst/>
              <a:gdLst/>
              <a:ahLst/>
              <a:cxnLst/>
              <a:rect l="l" t="t" r="r" b="b"/>
              <a:pathLst>
                <a:path w="2098" h="2839" extrusionOk="0">
                  <a:moveTo>
                    <a:pt x="902" y="2838"/>
                  </a:moveTo>
                  <a:cubicBezTo>
                    <a:pt x="295" y="2499"/>
                    <a:pt x="0" y="1776"/>
                    <a:pt x="215" y="1107"/>
                  </a:cubicBezTo>
                  <a:cubicBezTo>
                    <a:pt x="420" y="438"/>
                    <a:pt x="1062" y="0"/>
                    <a:pt x="1759" y="63"/>
                  </a:cubicBezTo>
                  <a:cubicBezTo>
                    <a:pt x="1875" y="72"/>
                    <a:pt x="1982" y="98"/>
                    <a:pt x="2098" y="134"/>
                  </a:cubicBezTo>
                  <a:cubicBezTo>
                    <a:pt x="2080" y="928"/>
                    <a:pt x="1580" y="2365"/>
                    <a:pt x="902" y="283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 rot="-3603133">
              <a:off x="8227592" y="4068388"/>
              <a:ext cx="296898" cy="274428"/>
            </a:xfrm>
            <a:custGeom>
              <a:avLst/>
              <a:gdLst/>
              <a:ahLst/>
              <a:cxnLst/>
              <a:rect l="l" t="t" r="r" b="b"/>
              <a:pathLst>
                <a:path w="3276" h="3028" extrusionOk="0">
                  <a:moveTo>
                    <a:pt x="3094" y="0"/>
                  </a:moveTo>
                  <a:cubicBezTo>
                    <a:pt x="2734" y="0"/>
                    <a:pt x="2369" y="28"/>
                    <a:pt x="2017" y="82"/>
                  </a:cubicBezTo>
                  <a:cubicBezTo>
                    <a:pt x="1598" y="127"/>
                    <a:pt x="1205" y="243"/>
                    <a:pt x="830" y="422"/>
                  </a:cubicBezTo>
                  <a:cubicBezTo>
                    <a:pt x="455" y="618"/>
                    <a:pt x="179" y="957"/>
                    <a:pt x="63" y="1359"/>
                  </a:cubicBezTo>
                  <a:cubicBezTo>
                    <a:pt x="0" y="1564"/>
                    <a:pt x="0" y="1769"/>
                    <a:pt x="63" y="1975"/>
                  </a:cubicBezTo>
                  <a:cubicBezTo>
                    <a:pt x="125" y="2171"/>
                    <a:pt x="241" y="2349"/>
                    <a:pt x="384" y="2501"/>
                  </a:cubicBezTo>
                  <a:cubicBezTo>
                    <a:pt x="241" y="2349"/>
                    <a:pt x="134" y="2171"/>
                    <a:pt x="71" y="1975"/>
                  </a:cubicBezTo>
                  <a:cubicBezTo>
                    <a:pt x="9" y="1778"/>
                    <a:pt x="9" y="1564"/>
                    <a:pt x="71" y="1368"/>
                  </a:cubicBezTo>
                  <a:cubicBezTo>
                    <a:pt x="188" y="975"/>
                    <a:pt x="464" y="645"/>
                    <a:pt x="839" y="457"/>
                  </a:cubicBezTo>
                  <a:cubicBezTo>
                    <a:pt x="1214" y="288"/>
                    <a:pt x="1607" y="172"/>
                    <a:pt x="2017" y="127"/>
                  </a:cubicBezTo>
                  <a:cubicBezTo>
                    <a:pt x="2361" y="82"/>
                    <a:pt x="2705" y="62"/>
                    <a:pt x="3049" y="62"/>
                  </a:cubicBezTo>
                  <a:cubicBezTo>
                    <a:pt x="3107" y="62"/>
                    <a:pt x="3164" y="63"/>
                    <a:pt x="3222" y="64"/>
                  </a:cubicBezTo>
                  <a:lnTo>
                    <a:pt x="3222" y="64"/>
                  </a:lnTo>
                  <a:cubicBezTo>
                    <a:pt x="3220" y="261"/>
                    <a:pt x="3202" y="457"/>
                    <a:pt x="3160" y="654"/>
                  </a:cubicBezTo>
                  <a:cubicBezTo>
                    <a:pt x="3124" y="859"/>
                    <a:pt x="3070" y="1055"/>
                    <a:pt x="3008" y="1261"/>
                  </a:cubicBezTo>
                  <a:cubicBezTo>
                    <a:pt x="2883" y="1653"/>
                    <a:pt x="2704" y="2028"/>
                    <a:pt x="2472" y="2376"/>
                  </a:cubicBezTo>
                  <a:cubicBezTo>
                    <a:pt x="2365" y="2546"/>
                    <a:pt x="2222" y="2698"/>
                    <a:pt x="2053" y="2822"/>
                  </a:cubicBezTo>
                  <a:cubicBezTo>
                    <a:pt x="1883" y="2938"/>
                    <a:pt x="1687" y="3010"/>
                    <a:pt x="1473" y="3010"/>
                  </a:cubicBezTo>
                  <a:cubicBezTo>
                    <a:pt x="1458" y="3011"/>
                    <a:pt x="1443" y="3011"/>
                    <a:pt x="1428" y="3011"/>
                  </a:cubicBezTo>
                  <a:cubicBezTo>
                    <a:pt x="1238" y="3011"/>
                    <a:pt x="1049" y="2958"/>
                    <a:pt x="884" y="2867"/>
                  </a:cubicBezTo>
                  <a:cubicBezTo>
                    <a:pt x="696" y="2769"/>
                    <a:pt x="527" y="2644"/>
                    <a:pt x="384" y="2501"/>
                  </a:cubicBezTo>
                  <a:lnTo>
                    <a:pt x="384" y="2501"/>
                  </a:lnTo>
                  <a:cubicBezTo>
                    <a:pt x="527" y="2653"/>
                    <a:pt x="696" y="2778"/>
                    <a:pt x="875" y="2876"/>
                  </a:cubicBezTo>
                  <a:cubicBezTo>
                    <a:pt x="1062" y="2974"/>
                    <a:pt x="1267" y="3028"/>
                    <a:pt x="1482" y="3028"/>
                  </a:cubicBezTo>
                  <a:cubicBezTo>
                    <a:pt x="1687" y="3019"/>
                    <a:pt x="1892" y="2956"/>
                    <a:pt x="2071" y="2831"/>
                  </a:cubicBezTo>
                  <a:cubicBezTo>
                    <a:pt x="2240" y="2706"/>
                    <a:pt x="2383" y="2555"/>
                    <a:pt x="2499" y="2385"/>
                  </a:cubicBezTo>
                  <a:cubicBezTo>
                    <a:pt x="2731" y="2037"/>
                    <a:pt x="2919" y="1662"/>
                    <a:pt x="3044" y="1261"/>
                  </a:cubicBezTo>
                  <a:cubicBezTo>
                    <a:pt x="3115" y="1064"/>
                    <a:pt x="3168" y="859"/>
                    <a:pt x="3213" y="654"/>
                  </a:cubicBezTo>
                  <a:cubicBezTo>
                    <a:pt x="3249" y="448"/>
                    <a:pt x="3276" y="243"/>
                    <a:pt x="3276" y="29"/>
                  </a:cubicBezTo>
                  <a:lnTo>
                    <a:pt x="3276" y="2"/>
                  </a:lnTo>
                  <a:lnTo>
                    <a:pt x="3249" y="2"/>
                  </a:lnTo>
                  <a:cubicBezTo>
                    <a:pt x="3197" y="1"/>
                    <a:pt x="3146" y="0"/>
                    <a:pt x="3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 rot="-9882522">
              <a:off x="7986863" y="4059833"/>
              <a:ext cx="237098" cy="187247"/>
            </a:xfrm>
            <a:custGeom>
              <a:avLst/>
              <a:gdLst/>
              <a:ahLst/>
              <a:cxnLst/>
              <a:rect l="l" t="t" r="r" b="b"/>
              <a:pathLst>
                <a:path w="2616" h="2066" extrusionOk="0">
                  <a:moveTo>
                    <a:pt x="984" y="1"/>
                  </a:moveTo>
                  <a:cubicBezTo>
                    <a:pt x="556" y="1"/>
                    <a:pt x="182" y="150"/>
                    <a:pt x="107" y="150"/>
                  </a:cubicBezTo>
                  <a:lnTo>
                    <a:pt x="98" y="150"/>
                  </a:lnTo>
                  <a:lnTo>
                    <a:pt x="107" y="159"/>
                  </a:lnTo>
                  <a:cubicBezTo>
                    <a:pt x="116" y="275"/>
                    <a:pt x="0" y="1301"/>
                    <a:pt x="500" y="1748"/>
                  </a:cubicBezTo>
                  <a:cubicBezTo>
                    <a:pt x="780" y="1999"/>
                    <a:pt x="1216" y="2065"/>
                    <a:pt x="1599" y="2065"/>
                  </a:cubicBezTo>
                  <a:cubicBezTo>
                    <a:pt x="2033" y="2065"/>
                    <a:pt x="2401" y="1980"/>
                    <a:pt x="2401" y="1980"/>
                  </a:cubicBezTo>
                  <a:cubicBezTo>
                    <a:pt x="2615" y="1141"/>
                    <a:pt x="2062" y="328"/>
                    <a:pt x="1544" y="105"/>
                  </a:cubicBezTo>
                  <a:cubicBezTo>
                    <a:pt x="1360" y="28"/>
                    <a:pt x="1167" y="1"/>
                    <a:pt x="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 rot="-9882522">
              <a:off x="7988292" y="4053813"/>
              <a:ext cx="169213" cy="179724"/>
            </a:xfrm>
            <a:custGeom>
              <a:avLst/>
              <a:gdLst/>
              <a:ahLst/>
              <a:cxnLst/>
              <a:rect l="l" t="t" r="r" b="b"/>
              <a:pathLst>
                <a:path w="1867" h="1983" extrusionOk="0">
                  <a:moveTo>
                    <a:pt x="1652" y="1938"/>
                  </a:moveTo>
                  <a:cubicBezTo>
                    <a:pt x="1866" y="1090"/>
                    <a:pt x="1313" y="269"/>
                    <a:pt x="795" y="54"/>
                  </a:cubicBezTo>
                  <a:cubicBezTo>
                    <a:pt x="742" y="28"/>
                    <a:pt x="688" y="10"/>
                    <a:pt x="635" y="1"/>
                  </a:cubicBezTo>
                  <a:cubicBezTo>
                    <a:pt x="1" y="724"/>
                    <a:pt x="438" y="1866"/>
                    <a:pt x="1393" y="1982"/>
                  </a:cubicBezTo>
                  <a:cubicBezTo>
                    <a:pt x="1554" y="1955"/>
                    <a:pt x="1652" y="1938"/>
                    <a:pt x="1652" y="193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 rot="-9882522">
              <a:off x="7999879" y="4058425"/>
              <a:ext cx="216161" cy="190328"/>
            </a:xfrm>
            <a:custGeom>
              <a:avLst/>
              <a:gdLst/>
              <a:ahLst/>
              <a:cxnLst/>
              <a:rect l="l" t="t" r="r" b="b"/>
              <a:pathLst>
                <a:path w="2385" h="2100" extrusionOk="0">
                  <a:moveTo>
                    <a:pt x="10" y="161"/>
                  </a:moveTo>
                  <a:lnTo>
                    <a:pt x="10" y="170"/>
                  </a:lnTo>
                  <a:cubicBezTo>
                    <a:pt x="9" y="232"/>
                    <a:pt x="8" y="293"/>
                    <a:pt x="8" y="355"/>
                  </a:cubicBezTo>
                  <a:lnTo>
                    <a:pt x="8" y="355"/>
                  </a:lnTo>
                  <a:cubicBezTo>
                    <a:pt x="10" y="293"/>
                    <a:pt x="14" y="232"/>
                    <a:pt x="19" y="170"/>
                  </a:cubicBezTo>
                  <a:lnTo>
                    <a:pt x="10" y="161"/>
                  </a:lnTo>
                  <a:close/>
                  <a:moveTo>
                    <a:pt x="930" y="0"/>
                  </a:moveTo>
                  <a:cubicBezTo>
                    <a:pt x="769" y="0"/>
                    <a:pt x="617" y="18"/>
                    <a:pt x="466" y="54"/>
                  </a:cubicBezTo>
                  <a:cubicBezTo>
                    <a:pt x="314" y="72"/>
                    <a:pt x="171" y="125"/>
                    <a:pt x="19" y="161"/>
                  </a:cubicBezTo>
                  <a:cubicBezTo>
                    <a:pt x="171" y="134"/>
                    <a:pt x="314" y="81"/>
                    <a:pt x="466" y="72"/>
                  </a:cubicBezTo>
                  <a:cubicBezTo>
                    <a:pt x="617" y="36"/>
                    <a:pt x="769" y="27"/>
                    <a:pt x="930" y="27"/>
                  </a:cubicBezTo>
                  <a:cubicBezTo>
                    <a:pt x="1233" y="27"/>
                    <a:pt x="1528" y="143"/>
                    <a:pt x="1760" y="348"/>
                  </a:cubicBezTo>
                  <a:cubicBezTo>
                    <a:pt x="1983" y="554"/>
                    <a:pt x="2152" y="813"/>
                    <a:pt x="2251" y="1098"/>
                  </a:cubicBezTo>
                  <a:cubicBezTo>
                    <a:pt x="2295" y="1250"/>
                    <a:pt x="2322" y="1393"/>
                    <a:pt x="2331" y="1544"/>
                  </a:cubicBezTo>
                  <a:cubicBezTo>
                    <a:pt x="2340" y="1691"/>
                    <a:pt x="2323" y="1837"/>
                    <a:pt x="2290" y="1976"/>
                  </a:cubicBezTo>
                  <a:lnTo>
                    <a:pt x="2290" y="1976"/>
                  </a:lnTo>
                  <a:cubicBezTo>
                    <a:pt x="2030" y="2030"/>
                    <a:pt x="1763" y="2063"/>
                    <a:pt x="1496" y="2063"/>
                  </a:cubicBezTo>
                  <a:cubicBezTo>
                    <a:pt x="1465" y="2063"/>
                    <a:pt x="1434" y="2063"/>
                    <a:pt x="1403" y="2062"/>
                  </a:cubicBezTo>
                  <a:cubicBezTo>
                    <a:pt x="1099" y="2062"/>
                    <a:pt x="796" y="1982"/>
                    <a:pt x="537" y="1839"/>
                  </a:cubicBezTo>
                  <a:cubicBezTo>
                    <a:pt x="269" y="1678"/>
                    <a:pt x="144" y="1375"/>
                    <a:pt x="82" y="1080"/>
                  </a:cubicBezTo>
                  <a:cubicBezTo>
                    <a:pt x="32" y="844"/>
                    <a:pt x="10" y="602"/>
                    <a:pt x="8" y="355"/>
                  </a:cubicBezTo>
                  <a:lnTo>
                    <a:pt x="8" y="355"/>
                  </a:lnTo>
                  <a:cubicBezTo>
                    <a:pt x="1" y="597"/>
                    <a:pt x="20" y="838"/>
                    <a:pt x="55" y="1080"/>
                  </a:cubicBezTo>
                  <a:cubicBezTo>
                    <a:pt x="82" y="1232"/>
                    <a:pt x="135" y="1384"/>
                    <a:pt x="207" y="1518"/>
                  </a:cubicBezTo>
                  <a:cubicBezTo>
                    <a:pt x="278" y="1651"/>
                    <a:pt x="385" y="1776"/>
                    <a:pt x="519" y="1857"/>
                  </a:cubicBezTo>
                  <a:cubicBezTo>
                    <a:pt x="787" y="2017"/>
                    <a:pt x="1090" y="2098"/>
                    <a:pt x="1403" y="2098"/>
                  </a:cubicBezTo>
                  <a:cubicBezTo>
                    <a:pt x="1441" y="2099"/>
                    <a:pt x="1479" y="2099"/>
                    <a:pt x="1517" y="2099"/>
                  </a:cubicBezTo>
                  <a:cubicBezTo>
                    <a:pt x="1784" y="2099"/>
                    <a:pt x="2056" y="2072"/>
                    <a:pt x="2322" y="2017"/>
                  </a:cubicBezTo>
                  <a:lnTo>
                    <a:pt x="2340" y="2017"/>
                  </a:lnTo>
                  <a:lnTo>
                    <a:pt x="2340" y="2008"/>
                  </a:lnTo>
                  <a:cubicBezTo>
                    <a:pt x="2367" y="1848"/>
                    <a:pt x="2384" y="1696"/>
                    <a:pt x="2376" y="1535"/>
                  </a:cubicBezTo>
                  <a:cubicBezTo>
                    <a:pt x="2367" y="1384"/>
                    <a:pt x="2340" y="1232"/>
                    <a:pt x="2286" y="1080"/>
                  </a:cubicBezTo>
                  <a:cubicBezTo>
                    <a:pt x="2188" y="786"/>
                    <a:pt x="2010" y="518"/>
                    <a:pt x="1787" y="313"/>
                  </a:cubicBezTo>
                  <a:cubicBezTo>
                    <a:pt x="1670" y="206"/>
                    <a:pt x="1528" y="125"/>
                    <a:pt x="1385" y="72"/>
                  </a:cubicBezTo>
                  <a:cubicBezTo>
                    <a:pt x="1233" y="27"/>
                    <a:pt x="1081" y="0"/>
                    <a:pt x="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 rot="-9882522">
              <a:off x="8024556" y="4099755"/>
              <a:ext cx="230209" cy="183350"/>
            </a:xfrm>
            <a:custGeom>
              <a:avLst/>
              <a:gdLst/>
              <a:ahLst/>
              <a:cxnLst/>
              <a:rect l="l" t="t" r="r" b="b"/>
              <a:pathLst>
                <a:path w="2540" h="2023" extrusionOk="0">
                  <a:moveTo>
                    <a:pt x="69" y="0"/>
                  </a:moveTo>
                  <a:cubicBezTo>
                    <a:pt x="32" y="0"/>
                    <a:pt x="0" y="57"/>
                    <a:pt x="36" y="85"/>
                  </a:cubicBezTo>
                  <a:lnTo>
                    <a:pt x="723" y="638"/>
                  </a:lnTo>
                  <a:lnTo>
                    <a:pt x="1035" y="1406"/>
                  </a:lnTo>
                  <a:cubicBezTo>
                    <a:pt x="1008" y="1192"/>
                    <a:pt x="955" y="977"/>
                    <a:pt x="884" y="763"/>
                  </a:cubicBezTo>
                  <a:lnTo>
                    <a:pt x="884" y="763"/>
                  </a:lnTo>
                  <a:lnTo>
                    <a:pt x="1303" y="1102"/>
                  </a:lnTo>
                  <a:lnTo>
                    <a:pt x="1615" y="1870"/>
                  </a:lnTo>
                  <a:cubicBezTo>
                    <a:pt x="1580" y="1647"/>
                    <a:pt x="1526" y="1433"/>
                    <a:pt x="1455" y="1227"/>
                  </a:cubicBezTo>
                  <a:lnTo>
                    <a:pt x="1455" y="1227"/>
                  </a:lnTo>
                  <a:cubicBezTo>
                    <a:pt x="1624" y="1361"/>
                    <a:pt x="2365" y="1888"/>
                    <a:pt x="2526" y="2022"/>
                  </a:cubicBezTo>
                  <a:cubicBezTo>
                    <a:pt x="2527" y="2022"/>
                    <a:pt x="2528" y="2023"/>
                    <a:pt x="2528" y="2023"/>
                  </a:cubicBezTo>
                  <a:cubicBezTo>
                    <a:pt x="2539" y="2023"/>
                    <a:pt x="1683" y="1287"/>
                    <a:pt x="1526" y="1156"/>
                  </a:cubicBezTo>
                  <a:lnTo>
                    <a:pt x="1526" y="1156"/>
                  </a:lnTo>
                  <a:lnTo>
                    <a:pt x="2195" y="1299"/>
                  </a:lnTo>
                  <a:cubicBezTo>
                    <a:pt x="1928" y="1192"/>
                    <a:pt x="1642" y="1102"/>
                    <a:pt x="1365" y="1031"/>
                  </a:cubicBezTo>
                  <a:lnTo>
                    <a:pt x="946" y="692"/>
                  </a:lnTo>
                  <a:lnTo>
                    <a:pt x="946" y="692"/>
                  </a:lnTo>
                  <a:cubicBezTo>
                    <a:pt x="1178" y="736"/>
                    <a:pt x="1410" y="754"/>
                    <a:pt x="1642" y="754"/>
                  </a:cubicBezTo>
                  <a:lnTo>
                    <a:pt x="794" y="567"/>
                  </a:lnTo>
                  <a:lnTo>
                    <a:pt x="98" y="14"/>
                  </a:lnTo>
                  <a:cubicBezTo>
                    <a:pt x="89" y="4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001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FFECC6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7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653" name="Google Shape;653;p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657" name="Google Shape;657;p7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06" name="Google Shape;706;p7"/>
          <p:cNvSpPr txBox="1">
            <a:spLocks noGrp="1"/>
          </p:cNvSpPr>
          <p:nvPr>
            <p:ph type="body" idx="1"/>
          </p:nvPr>
        </p:nvSpPr>
        <p:spPr>
          <a:xfrm>
            <a:off x="2997800" y="2240200"/>
            <a:ext cx="6196400" cy="28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○"/>
              <a:defRPr sz="1865"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■"/>
              <a:defRPr sz="1865"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●"/>
              <a:defRPr sz="1865"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○"/>
              <a:defRPr sz="1865"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■"/>
              <a:defRPr sz="1865"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●"/>
              <a:defRPr sz="1865"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○"/>
              <a:defRPr sz="1865"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■"/>
              <a:defRPr sz="1865"/>
            </a:lvl9pPr>
          </a:lstStyle>
          <a:p>
            <a:endParaRPr/>
          </a:p>
        </p:txBody>
      </p:sp>
      <p:sp>
        <p:nvSpPr>
          <p:cNvPr id="707" name="Google Shape;707;p7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507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FFECC6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8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710" name="Google Shape;710;p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714" name="Google Shape;714;p8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63" name="Google Shape;763;p8"/>
          <p:cNvSpPr txBox="1">
            <a:spLocks noGrp="1"/>
          </p:cNvSpPr>
          <p:nvPr>
            <p:ph type="title"/>
          </p:nvPr>
        </p:nvSpPr>
        <p:spPr>
          <a:xfrm>
            <a:off x="2531000" y="1828800"/>
            <a:ext cx="7130000" cy="32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465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72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rgbClr val="FFECC6"/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10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929" name="Google Shape;929;p10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933" name="Google Shape;933;p10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4" name="Google Shape;934;p10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941;p10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2" name="Google Shape;942;p10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3" name="Google Shape;943;p10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10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0" name="Google Shape;970;p10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2" name="Google Shape;982;p10"/>
          <p:cNvSpPr txBox="1">
            <a:spLocks noGrp="1"/>
          </p:cNvSpPr>
          <p:nvPr>
            <p:ph type="title"/>
          </p:nvPr>
        </p:nvSpPr>
        <p:spPr>
          <a:xfrm>
            <a:off x="2046167" y="906567"/>
            <a:ext cx="4240400" cy="1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8784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FFECC6"/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11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985" name="Google Shape;985;p11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989" name="Google Shape;989;p11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0" name="Google Shape;990;p11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38" name="Google Shape;1038;p11"/>
          <p:cNvSpPr txBox="1">
            <a:spLocks noGrp="1"/>
          </p:cNvSpPr>
          <p:nvPr>
            <p:ph type="title" hasCustomPrompt="1"/>
          </p:nvPr>
        </p:nvSpPr>
        <p:spPr>
          <a:xfrm>
            <a:off x="1525800" y="2208300"/>
            <a:ext cx="9140400" cy="17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9" name="Google Shape;1039;p11"/>
          <p:cNvSpPr txBox="1">
            <a:spLocks noGrp="1"/>
          </p:cNvSpPr>
          <p:nvPr>
            <p:ph type="body" idx="1"/>
          </p:nvPr>
        </p:nvSpPr>
        <p:spPr>
          <a:xfrm>
            <a:off x="2342200" y="4282384"/>
            <a:ext cx="7507600" cy="5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9075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13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ECC6"/>
        </a:solidFill>
        <a:effectLst/>
      </p:bgPr>
    </p:bg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13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1043" name="Google Shape;1043;p1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047" name="Google Shape;1047;p13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" name="Google Shape;1048;p1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96" name="Google Shape;1096;p13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7" name="Google Shape;1097;p13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432227" y="1473133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2"/>
          </p:nvPr>
        </p:nvSpPr>
        <p:spPr>
          <a:xfrm>
            <a:off x="2432247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13233" y="1669201"/>
            <a:ext cx="8436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5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100" name="Google Shape;1100;p13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2436037" y="3063763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1" name="Google Shape;1101;p13"/>
          <p:cNvSpPr txBox="1">
            <a:spLocks noGrp="1"/>
          </p:cNvSpPr>
          <p:nvPr>
            <p:ph type="subTitle" idx="5"/>
          </p:nvPr>
        </p:nvSpPr>
        <p:spPr>
          <a:xfrm>
            <a:off x="2430351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1514433" y="3181461"/>
            <a:ext cx="841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5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103" name="Google Shape;1103;p13">
            <a:hlinkClick r:id="" action="ppaction://noaction"/>
          </p:cNvPr>
          <p:cNvSpPr txBox="1">
            <a:spLocks noGrp="1"/>
          </p:cNvSpPr>
          <p:nvPr>
            <p:ph type="subTitle" idx="7"/>
          </p:nvPr>
        </p:nvSpPr>
        <p:spPr>
          <a:xfrm>
            <a:off x="2438209" y="4656395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4" name="Google Shape;1104;p13"/>
          <p:cNvSpPr txBox="1">
            <a:spLocks noGrp="1"/>
          </p:cNvSpPr>
          <p:nvPr>
            <p:ph type="subTitle" idx="8"/>
          </p:nvPr>
        </p:nvSpPr>
        <p:spPr>
          <a:xfrm>
            <a:off x="2430351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514433" y="4842833"/>
            <a:ext cx="841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5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106" name="Google Shape;1106;p13">
            <a:hlinkClick r:id="" action="ppaction://noaction"/>
          </p:cNvPr>
          <p:cNvSpPr txBox="1">
            <a:spLocks noGrp="1"/>
          </p:cNvSpPr>
          <p:nvPr>
            <p:ph type="subTitle" idx="13"/>
          </p:nvPr>
        </p:nvSpPr>
        <p:spPr>
          <a:xfrm>
            <a:off x="7021679" y="1473133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7" name="Google Shape;1107;p13"/>
          <p:cNvSpPr txBox="1">
            <a:spLocks noGrp="1"/>
          </p:cNvSpPr>
          <p:nvPr>
            <p:ph type="subTitle" idx="14"/>
          </p:nvPr>
        </p:nvSpPr>
        <p:spPr>
          <a:xfrm>
            <a:off x="7013780" y="20518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6097367" y="1671016"/>
            <a:ext cx="841200" cy="8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5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109" name="Google Shape;1109;p13">
            <a:hlinkClick r:id="" action="ppaction://noaction"/>
          </p:cNvPr>
          <p:cNvSpPr txBox="1">
            <a:spLocks noGrp="1"/>
          </p:cNvSpPr>
          <p:nvPr>
            <p:ph type="subTitle" idx="16"/>
          </p:nvPr>
        </p:nvSpPr>
        <p:spPr>
          <a:xfrm>
            <a:off x="7021679" y="3061363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0" name="Google Shape;1110;p13"/>
          <p:cNvSpPr txBox="1">
            <a:spLocks noGrp="1"/>
          </p:cNvSpPr>
          <p:nvPr>
            <p:ph type="subTitle" idx="17"/>
          </p:nvPr>
        </p:nvSpPr>
        <p:spPr>
          <a:xfrm>
            <a:off x="7013785" y="36474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13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6097364" y="3181461"/>
            <a:ext cx="841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5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112" name="Google Shape;1112;p13"/>
          <p:cNvSpPr txBox="1">
            <a:spLocks noGrp="1"/>
          </p:cNvSpPr>
          <p:nvPr>
            <p:ph type="subTitle" idx="19"/>
          </p:nvPr>
        </p:nvSpPr>
        <p:spPr>
          <a:xfrm>
            <a:off x="7021679" y="4653995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3" name="Google Shape;1113;p13"/>
          <p:cNvSpPr txBox="1">
            <a:spLocks noGrp="1"/>
          </p:cNvSpPr>
          <p:nvPr>
            <p:ph type="subTitle" idx="20"/>
          </p:nvPr>
        </p:nvSpPr>
        <p:spPr>
          <a:xfrm>
            <a:off x="7013785" y="52408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6097367" y="4842833"/>
            <a:ext cx="841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5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115" name="Google Shape;1115;p13"/>
          <p:cNvSpPr/>
          <p:nvPr/>
        </p:nvSpPr>
        <p:spPr>
          <a:xfrm rot="5189938" flipH="1">
            <a:off x="1422473" y="816132"/>
            <a:ext cx="335900" cy="382261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6" name="Google Shape;1116;p13"/>
          <p:cNvSpPr/>
          <p:nvPr/>
        </p:nvSpPr>
        <p:spPr>
          <a:xfrm rot="5189938" flipH="1">
            <a:off x="1434259" y="800721"/>
            <a:ext cx="211357" cy="428612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7" name="Google Shape;1117;p13"/>
          <p:cNvSpPr/>
          <p:nvPr/>
        </p:nvSpPr>
        <p:spPr>
          <a:xfrm rot="5189938" flipH="1">
            <a:off x="1442043" y="861947"/>
            <a:ext cx="267949" cy="34950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8" name="Google Shape;1118;p13"/>
          <p:cNvSpPr/>
          <p:nvPr/>
        </p:nvSpPr>
        <p:spPr>
          <a:xfrm rot="5189938" flipH="1">
            <a:off x="1443270" y="820978"/>
            <a:ext cx="298781" cy="385913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9" name="Google Shape;1119;p13"/>
          <p:cNvSpPr/>
          <p:nvPr/>
        </p:nvSpPr>
        <p:spPr>
          <a:xfrm rot="5189938" flipH="1">
            <a:off x="1290760" y="1136357"/>
            <a:ext cx="162981" cy="28094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0" name="Google Shape;1120;p13"/>
          <p:cNvSpPr/>
          <p:nvPr/>
        </p:nvSpPr>
        <p:spPr>
          <a:xfrm rot="5189938" flipH="1">
            <a:off x="1108040" y="1333956"/>
            <a:ext cx="293000" cy="88339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1" name="Google Shape;1121;p13"/>
          <p:cNvSpPr/>
          <p:nvPr/>
        </p:nvSpPr>
        <p:spPr>
          <a:xfrm rot="5189938" flipH="1">
            <a:off x="1303086" y="1292413"/>
            <a:ext cx="233671" cy="233171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2" name="Google Shape;1122;p13"/>
          <p:cNvSpPr/>
          <p:nvPr/>
        </p:nvSpPr>
        <p:spPr>
          <a:xfrm rot="5189938" flipH="1">
            <a:off x="1185013" y="1037640"/>
            <a:ext cx="163792" cy="280129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3" name="Google Shape;1123;p13"/>
          <p:cNvSpPr/>
          <p:nvPr/>
        </p:nvSpPr>
        <p:spPr>
          <a:xfrm rot="5189938" flipH="1">
            <a:off x="1002971" y="1234307"/>
            <a:ext cx="293000" cy="88339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4" name="Google Shape;1124;p13"/>
          <p:cNvSpPr/>
          <p:nvPr/>
        </p:nvSpPr>
        <p:spPr>
          <a:xfrm rot="5189938" flipH="1">
            <a:off x="1077600" y="938513"/>
            <a:ext cx="174441" cy="2751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5" name="Google Shape;1125;p13"/>
          <p:cNvSpPr/>
          <p:nvPr/>
        </p:nvSpPr>
        <p:spPr>
          <a:xfrm rot="5189938" flipH="1">
            <a:off x="881663" y="1111899"/>
            <a:ext cx="288843" cy="84789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6" name="Google Shape;1126;p13"/>
          <p:cNvSpPr/>
          <p:nvPr/>
        </p:nvSpPr>
        <p:spPr>
          <a:xfrm rot="5189938" flipH="1">
            <a:off x="976773" y="830997"/>
            <a:ext cx="193711" cy="266235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7" name="Google Shape;1127;p13"/>
          <p:cNvSpPr/>
          <p:nvPr/>
        </p:nvSpPr>
        <p:spPr>
          <a:xfrm rot="5189938" flipH="1">
            <a:off x="775470" y="981100"/>
            <a:ext cx="283061" cy="87325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8" name="Google Shape;1128;p13"/>
          <p:cNvSpPr/>
          <p:nvPr/>
        </p:nvSpPr>
        <p:spPr>
          <a:xfrm rot="5189938" flipH="1">
            <a:off x="1321064" y="1265817"/>
            <a:ext cx="191987" cy="236011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9" name="Google Shape;1129;p13"/>
          <p:cNvSpPr/>
          <p:nvPr/>
        </p:nvSpPr>
        <p:spPr>
          <a:xfrm rot="5189938" flipH="1">
            <a:off x="1322119" y="1114619"/>
            <a:ext cx="95131" cy="283780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0" name="Google Shape;1130;p13"/>
          <p:cNvSpPr/>
          <p:nvPr/>
        </p:nvSpPr>
        <p:spPr>
          <a:xfrm rot="5189938" flipH="1">
            <a:off x="1112111" y="1327804"/>
            <a:ext cx="285191" cy="92801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1" name="Google Shape;1131;p13"/>
          <p:cNvSpPr/>
          <p:nvPr/>
        </p:nvSpPr>
        <p:spPr>
          <a:xfrm rot="5189938" flipH="1">
            <a:off x="1217715" y="1017105"/>
            <a:ext cx="98783" cy="28286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2" name="Google Shape;1132;p13"/>
          <p:cNvSpPr/>
          <p:nvPr/>
        </p:nvSpPr>
        <p:spPr>
          <a:xfrm rot="5189938" flipH="1">
            <a:off x="1006259" y="1228276"/>
            <a:ext cx="286104" cy="9351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3" name="Google Shape;1133;p13"/>
          <p:cNvSpPr/>
          <p:nvPr/>
        </p:nvSpPr>
        <p:spPr>
          <a:xfrm rot="5189938" flipH="1">
            <a:off x="1108052" y="915411"/>
            <a:ext cx="113184" cy="27749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4" name="Google Shape;1134;p13"/>
          <p:cNvSpPr/>
          <p:nvPr/>
        </p:nvSpPr>
        <p:spPr>
          <a:xfrm rot="5189938" flipH="1">
            <a:off x="883201" y="1108540"/>
            <a:ext cx="286104" cy="88745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5" name="Google Shape;1135;p13"/>
          <p:cNvSpPr/>
          <p:nvPr/>
        </p:nvSpPr>
        <p:spPr>
          <a:xfrm rot="5189938" flipH="1">
            <a:off x="1007480" y="806868"/>
            <a:ext cx="132251" cy="268973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6" name="Google Shape;1136;p13"/>
          <p:cNvSpPr/>
          <p:nvPr/>
        </p:nvSpPr>
        <p:spPr>
          <a:xfrm rot="5189938" flipH="1">
            <a:off x="774658" y="978141"/>
            <a:ext cx="285191" cy="89860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7" name="Google Shape;1137;p13"/>
          <p:cNvSpPr/>
          <p:nvPr/>
        </p:nvSpPr>
        <p:spPr>
          <a:xfrm rot="5189938" flipH="1">
            <a:off x="842147" y="849984"/>
            <a:ext cx="605879" cy="481251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8" name="Google Shape;1138;p13"/>
          <p:cNvSpPr/>
          <p:nvPr/>
        </p:nvSpPr>
        <p:spPr>
          <a:xfrm rot="5189938" flipH="1">
            <a:off x="1161785" y="968179"/>
            <a:ext cx="123224" cy="189255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9" name="Google Shape;1139;p13"/>
          <p:cNvSpPr/>
          <p:nvPr/>
        </p:nvSpPr>
        <p:spPr>
          <a:xfrm rot="5189938" flipH="1">
            <a:off x="1134799" y="1070416"/>
            <a:ext cx="386611" cy="442709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0" name="Google Shape;1140;p13"/>
          <p:cNvSpPr/>
          <p:nvPr/>
        </p:nvSpPr>
        <p:spPr>
          <a:xfrm rot="5189938" flipH="1">
            <a:off x="1171629" y="961541"/>
            <a:ext cx="35395" cy="3722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1" name="Google Shape;1141;p13"/>
          <p:cNvSpPr/>
          <p:nvPr/>
        </p:nvSpPr>
        <p:spPr>
          <a:xfrm rot="1106660">
            <a:off x="10151017" y="1019562"/>
            <a:ext cx="117356" cy="98321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2" name="Google Shape;1142;p13"/>
          <p:cNvSpPr/>
          <p:nvPr/>
        </p:nvSpPr>
        <p:spPr>
          <a:xfrm rot="1106660">
            <a:off x="10151407" y="1016167"/>
            <a:ext cx="107512" cy="101165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3" name="Google Shape;1143;p13"/>
          <p:cNvSpPr/>
          <p:nvPr/>
        </p:nvSpPr>
        <p:spPr>
          <a:xfrm rot="1106660">
            <a:off x="10189374" y="1068326"/>
            <a:ext cx="45061" cy="36967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4" name="Google Shape;1144;p13"/>
          <p:cNvSpPr/>
          <p:nvPr/>
        </p:nvSpPr>
        <p:spPr>
          <a:xfrm rot="1106660">
            <a:off x="10338221" y="1077721"/>
            <a:ext cx="104559" cy="10455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5" name="Google Shape;1145;p13"/>
          <p:cNvSpPr/>
          <p:nvPr/>
        </p:nvSpPr>
        <p:spPr>
          <a:xfrm rot="1106660">
            <a:off x="10329916" y="1076591"/>
            <a:ext cx="121512" cy="107508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6" name="Google Shape;1146;p13"/>
          <p:cNvSpPr/>
          <p:nvPr/>
        </p:nvSpPr>
        <p:spPr>
          <a:xfrm rot="1106660">
            <a:off x="10373679" y="1136735"/>
            <a:ext cx="41452" cy="3466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7" name="Google Shape;1147;p13"/>
          <p:cNvSpPr/>
          <p:nvPr/>
        </p:nvSpPr>
        <p:spPr>
          <a:xfrm rot="1106660">
            <a:off x="10265498" y="753466"/>
            <a:ext cx="308647" cy="345601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8" name="Google Shape;1148;p13"/>
          <p:cNvSpPr/>
          <p:nvPr/>
        </p:nvSpPr>
        <p:spPr>
          <a:xfrm rot="1106660">
            <a:off x="10328955" y="879153"/>
            <a:ext cx="86951" cy="214907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9" name="Google Shape;1149;p13"/>
          <p:cNvSpPr/>
          <p:nvPr/>
        </p:nvSpPr>
        <p:spPr>
          <a:xfrm rot="1106660">
            <a:off x="10878237" y="992842"/>
            <a:ext cx="500812" cy="35806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0" name="Google Shape;1150;p13"/>
          <p:cNvSpPr/>
          <p:nvPr/>
        </p:nvSpPr>
        <p:spPr>
          <a:xfrm rot="1106660">
            <a:off x="10839933" y="1028244"/>
            <a:ext cx="506937" cy="255920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1" name="Google Shape;1151;p13"/>
          <p:cNvSpPr/>
          <p:nvPr/>
        </p:nvSpPr>
        <p:spPr>
          <a:xfrm rot="1106660">
            <a:off x="10937717" y="1099069"/>
            <a:ext cx="409049" cy="298792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2" name="Google Shape;1152;p13"/>
          <p:cNvSpPr/>
          <p:nvPr/>
        </p:nvSpPr>
        <p:spPr>
          <a:xfrm rot="1106660">
            <a:off x="10908491" y="997299"/>
            <a:ext cx="473469" cy="36102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3" name="Google Shape;1153;p13"/>
          <p:cNvSpPr/>
          <p:nvPr/>
        </p:nvSpPr>
        <p:spPr>
          <a:xfrm rot="1106660">
            <a:off x="10659120" y="1268294"/>
            <a:ext cx="184728" cy="303823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4" name="Google Shape;1154;p13"/>
          <p:cNvSpPr/>
          <p:nvPr/>
        </p:nvSpPr>
        <p:spPr>
          <a:xfrm rot="1106660">
            <a:off x="10795126" y="1326741"/>
            <a:ext cx="325161" cy="135288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5" name="Google Shape;1155;p13"/>
          <p:cNvSpPr/>
          <p:nvPr/>
        </p:nvSpPr>
        <p:spPr>
          <a:xfrm rot="1106660">
            <a:off x="10786339" y="1404042"/>
            <a:ext cx="209884" cy="287089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6" name="Google Shape;1156;p13"/>
          <p:cNvSpPr/>
          <p:nvPr/>
        </p:nvSpPr>
        <p:spPr>
          <a:xfrm rot="1106660">
            <a:off x="10623925" y="1116651"/>
            <a:ext cx="185057" cy="303823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7" name="Google Shape;1157;p13"/>
          <p:cNvSpPr/>
          <p:nvPr/>
        </p:nvSpPr>
        <p:spPr>
          <a:xfrm rot="1106660">
            <a:off x="10759516" y="1174287"/>
            <a:ext cx="325489" cy="135944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8" name="Google Shape;1158;p13"/>
          <p:cNvSpPr/>
          <p:nvPr/>
        </p:nvSpPr>
        <p:spPr>
          <a:xfrm rot="1106660">
            <a:off x="10597824" y="966729"/>
            <a:ext cx="182651" cy="306228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9" name="Google Shape;1159;p13"/>
          <p:cNvSpPr/>
          <p:nvPr/>
        </p:nvSpPr>
        <p:spPr>
          <a:xfrm rot="1106660">
            <a:off x="10704140" y="1008868"/>
            <a:ext cx="323193" cy="113304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0" name="Google Shape;1160;p13"/>
          <p:cNvSpPr/>
          <p:nvPr/>
        </p:nvSpPr>
        <p:spPr>
          <a:xfrm rot="1106660">
            <a:off x="10560530" y="826810"/>
            <a:ext cx="177729" cy="303495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1" name="Google Shape;1161;p13"/>
          <p:cNvSpPr/>
          <p:nvPr/>
        </p:nvSpPr>
        <p:spPr>
          <a:xfrm rot="1106660">
            <a:off x="10638214" y="846157"/>
            <a:ext cx="318161" cy="9897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2" name="Google Shape;1162;p13"/>
          <p:cNvSpPr/>
          <p:nvPr/>
        </p:nvSpPr>
        <p:spPr>
          <a:xfrm rot="1106660">
            <a:off x="10609440" y="1085708"/>
            <a:ext cx="108387" cy="190517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3" name="Google Shape;1163;p13"/>
          <p:cNvSpPr/>
          <p:nvPr/>
        </p:nvSpPr>
        <p:spPr>
          <a:xfrm rot="1106660">
            <a:off x="10593182" y="1137276"/>
            <a:ext cx="444268" cy="529120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4" name="Google Shape;1164;p13"/>
          <p:cNvSpPr/>
          <p:nvPr/>
        </p:nvSpPr>
        <p:spPr>
          <a:xfrm rot="1106660">
            <a:off x="10585053" y="1094926"/>
            <a:ext cx="46920" cy="30404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5" name="Google Shape;1165;p13"/>
          <p:cNvSpPr/>
          <p:nvPr/>
        </p:nvSpPr>
        <p:spPr>
          <a:xfrm rot="1106660">
            <a:off x="10793068" y="1392233"/>
            <a:ext cx="144480" cy="290152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6" name="Google Shape;1166;p13"/>
          <p:cNvSpPr/>
          <p:nvPr/>
        </p:nvSpPr>
        <p:spPr>
          <a:xfrm rot="1106660">
            <a:off x="10707173" y="1267955"/>
            <a:ext cx="96684" cy="30557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7" name="Google Shape;1167;p13"/>
          <p:cNvSpPr/>
          <p:nvPr/>
        </p:nvSpPr>
        <p:spPr>
          <a:xfrm rot="1106660">
            <a:off x="10795770" y="1320372"/>
            <a:ext cx="292023" cy="13878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8" name="Google Shape;1168;p13"/>
          <p:cNvSpPr/>
          <p:nvPr/>
        </p:nvSpPr>
        <p:spPr>
          <a:xfrm rot="1106660">
            <a:off x="10668683" y="1117577"/>
            <a:ext cx="100621" cy="306776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9" name="Google Shape;1169;p13"/>
          <p:cNvSpPr/>
          <p:nvPr/>
        </p:nvSpPr>
        <p:spPr>
          <a:xfrm rot="1106660">
            <a:off x="10760153" y="1168282"/>
            <a:ext cx="291913" cy="138677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0" name="Google Shape;1170;p13"/>
          <p:cNvSpPr/>
          <p:nvPr/>
        </p:nvSpPr>
        <p:spPr>
          <a:xfrm rot="1106660">
            <a:off x="10632945" y="964350"/>
            <a:ext cx="97779" cy="308525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1" name="Google Shape;1171;p13"/>
          <p:cNvSpPr/>
          <p:nvPr/>
        </p:nvSpPr>
        <p:spPr>
          <a:xfrm rot="1106660">
            <a:off x="10704559" y="1003327"/>
            <a:ext cx="300772" cy="118227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2" name="Google Shape;1172;p13"/>
          <p:cNvSpPr/>
          <p:nvPr/>
        </p:nvSpPr>
        <p:spPr>
          <a:xfrm rot="1106660">
            <a:off x="10581326" y="821306"/>
            <a:ext cx="102591" cy="306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3" name="Google Shape;1173;p13"/>
          <p:cNvSpPr/>
          <p:nvPr/>
        </p:nvSpPr>
        <p:spPr>
          <a:xfrm rot="1106660">
            <a:off x="10636014" y="841300"/>
            <a:ext cx="307553" cy="101493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4" name="Google Shape;1174;p13"/>
          <p:cNvSpPr/>
          <p:nvPr/>
        </p:nvSpPr>
        <p:spPr>
          <a:xfrm rot="1106660">
            <a:off x="10490315" y="799928"/>
            <a:ext cx="536359" cy="645049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5" name="Google Shape;1175;p13"/>
          <p:cNvSpPr/>
          <p:nvPr/>
        </p:nvSpPr>
        <p:spPr>
          <a:xfrm rot="-3603133">
            <a:off x="10946693" y="5441550"/>
            <a:ext cx="431511" cy="361796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6" name="Google Shape;1176;p13"/>
          <p:cNvSpPr/>
          <p:nvPr/>
        </p:nvSpPr>
        <p:spPr>
          <a:xfrm rot="1365070">
            <a:off x="10474597" y="5719953"/>
            <a:ext cx="604816" cy="400587"/>
          </a:xfrm>
          <a:custGeom>
            <a:avLst/>
            <a:gdLst/>
            <a:ahLst/>
            <a:cxnLst/>
            <a:rect l="l" t="t" r="r" b="b"/>
            <a:pathLst>
              <a:path w="5005" h="3315" extrusionOk="0">
                <a:moveTo>
                  <a:pt x="3133" y="1"/>
                </a:moveTo>
                <a:cubicBezTo>
                  <a:pt x="3086" y="1"/>
                  <a:pt x="3041" y="10"/>
                  <a:pt x="2999" y="30"/>
                </a:cubicBezTo>
                <a:cubicBezTo>
                  <a:pt x="2651" y="190"/>
                  <a:pt x="2741" y="458"/>
                  <a:pt x="2741" y="458"/>
                </a:cubicBezTo>
                <a:cubicBezTo>
                  <a:pt x="2741" y="458"/>
                  <a:pt x="2316" y="210"/>
                  <a:pt x="1958" y="210"/>
                </a:cubicBezTo>
                <a:cubicBezTo>
                  <a:pt x="1832" y="210"/>
                  <a:pt x="1713" y="241"/>
                  <a:pt x="1625" y="324"/>
                </a:cubicBezTo>
                <a:cubicBezTo>
                  <a:pt x="1286" y="637"/>
                  <a:pt x="1803" y="896"/>
                  <a:pt x="1803" y="896"/>
                </a:cubicBezTo>
                <a:cubicBezTo>
                  <a:pt x="1803" y="896"/>
                  <a:pt x="1673" y="875"/>
                  <a:pt x="1507" y="875"/>
                </a:cubicBezTo>
                <a:cubicBezTo>
                  <a:pt x="1237" y="875"/>
                  <a:pt x="875" y="930"/>
                  <a:pt x="831" y="1217"/>
                </a:cubicBezTo>
                <a:cubicBezTo>
                  <a:pt x="759" y="1690"/>
                  <a:pt x="1295" y="1734"/>
                  <a:pt x="1295" y="1734"/>
                </a:cubicBezTo>
                <a:cubicBezTo>
                  <a:pt x="72" y="1877"/>
                  <a:pt x="1" y="2930"/>
                  <a:pt x="643" y="3127"/>
                </a:cubicBezTo>
                <a:cubicBezTo>
                  <a:pt x="733" y="3154"/>
                  <a:pt x="822" y="3166"/>
                  <a:pt x="909" y="3166"/>
                </a:cubicBezTo>
                <a:cubicBezTo>
                  <a:pt x="1448" y="3166"/>
                  <a:pt x="1910" y="2716"/>
                  <a:pt x="1911" y="2716"/>
                </a:cubicBezTo>
                <a:lnTo>
                  <a:pt x="1911" y="2716"/>
                </a:lnTo>
                <a:cubicBezTo>
                  <a:pt x="1911" y="2716"/>
                  <a:pt x="1821" y="3216"/>
                  <a:pt x="2241" y="3305"/>
                </a:cubicBezTo>
                <a:cubicBezTo>
                  <a:pt x="2270" y="3311"/>
                  <a:pt x="2297" y="3314"/>
                  <a:pt x="2325" y="3314"/>
                </a:cubicBezTo>
                <a:cubicBezTo>
                  <a:pt x="2693" y="3314"/>
                  <a:pt x="2910" y="2788"/>
                  <a:pt x="2910" y="2788"/>
                </a:cubicBezTo>
                <a:cubicBezTo>
                  <a:pt x="2910" y="2788"/>
                  <a:pt x="3104" y="3169"/>
                  <a:pt x="3399" y="3169"/>
                </a:cubicBezTo>
                <a:cubicBezTo>
                  <a:pt x="3484" y="3169"/>
                  <a:pt x="3578" y="3137"/>
                  <a:pt x="3678" y="3055"/>
                </a:cubicBezTo>
                <a:cubicBezTo>
                  <a:pt x="4124" y="2689"/>
                  <a:pt x="3847" y="2074"/>
                  <a:pt x="3847" y="2074"/>
                </a:cubicBezTo>
                <a:lnTo>
                  <a:pt x="3847" y="2074"/>
                </a:lnTo>
                <a:cubicBezTo>
                  <a:pt x="3847" y="2074"/>
                  <a:pt x="3976" y="2225"/>
                  <a:pt x="4171" y="2225"/>
                </a:cubicBezTo>
                <a:cubicBezTo>
                  <a:pt x="4276" y="2225"/>
                  <a:pt x="4400" y="2181"/>
                  <a:pt x="4534" y="2047"/>
                </a:cubicBezTo>
                <a:cubicBezTo>
                  <a:pt x="4847" y="1743"/>
                  <a:pt x="4651" y="1297"/>
                  <a:pt x="4651" y="1297"/>
                </a:cubicBezTo>
                <a:lnTo>
                  <a:pt x="4651" y="1297"/>
                </a:lnTo>
                <a:cubicBezTo>
                  <a:pt x="4703" y="1329"/>
                  <a:pt x="4745" y="1342"/>
                  <a:pt x="4778" y="1342"/>
                </a:cubicBezTo>
                <a:cubicBezTo>
                  <a:pt x="5005" y="1342"/>
                  <a:pt x="4793" y="681"/>
                  <a:pt x="4793" y="681"/>
                </a:cubicBezTo>
                <a:cubicBezTo>
                  <a:pt x="4793" y="681"/>
                  <a:pt x="4279" y="152"/>
                  <a:pt x="4046" y="152"/>
                </a:cubicBezTo>
                <a:cubicBezTo>
                  <a:pt x="4021" y="152"/>
                  <a:pt x="3999" y="158"/>
                  <a:pt x="3981" y="173"/>
                </a:cubicBezTo>
                <a:cubicBezTo>
                  <a:pt x="3874" y="244"/>
                  <a:pt x="3847" y="387"/>
                  <a:pt x="3928" y="485"/>
                </a:cubicBezTo>
                <a:cubicBezTo>
                  <a:pt x="3928" y="485"/>
                  <a:pt x="3478" y="1"/>
                  <a:pt x="31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7" name="Google Shape;1177;p13"/>
          <p:cNvSpPr/>
          <p:nvPr/>
        </p:nvSpPr>
        <p:spPr>
          <a:xfrm rot="1365070">
            <a:off x="10487034" y="5831446"/>
            <a:ext cx="434669" cy="278417"/>
          </a:xfrm>
          <a:custGeom>
            <a:avLst/>
            <a:gdLst/>
            <a:ahLst/>
            <a:cxnLst/>
            <a:rect l="l" t="t" r="r" b="b"/>
            <a:pathLst>
              <a:path w="3597" h="2304" extrusionOk="0">
                <a:moveTo>
                  <a:pt x="884" y="590"/>
                </a:moveTo>
                <a:cubicBezTo>
                  <a:pt x="919" y="608"/>
                  <a:pt x="955" y="608"/>
                  <a:pt x="1000" y="616"/>
                </a:cubicBezTo>
                <a:cubicBezTo>
                  <a:pt x="919" y="625"/>
                  <a:pt x="848" y="634"/>
                  <a:pt x="777" y="652"/>
                </a:cubicBezTo>
                <a:cubicBezTo>
                  <a:pt x="411" y="893"/>
                  <a:pt x="143" y="1259"/>
                  <a:pt x="18" y="1679"/>
                </a:cubicBezTo>
                <a:cubicBezTo>
                  <a:pt x="18" y="1696"/>
                  <a:pt x="9" y="1714"/>
                  <a:pt x="0" y="1723"/>
                </a:cubicBezTo>
                <a:cubicBezTo>
                  <a:pt x="71" y="1866"/>
                  <a:pt x="196" y="1964"/>
                  <a:pt x="348" y="2009"/>
                </a:cubicBezTo>
                <a:cubicBezTo>
                  <a:pt x="982" y="2205"/>
                  <a:pt x="1615" y="1598"/>
                  <a:pt x="1615" y="1598"/>
                </a:cubicBezTo>
                <a:cubicBezTo>
                  <a:pt x="1615" y="1598"/>
                  <a:pt x="1517" y="2098"/>
                  <a:pt x="1937" y="2187"/>
                </a:cubicBezTo>
                <a:cubicBezTo>
                  <a:pt x="2356" y="2277"/>
                  <a:pt x="2606" y="1670"/>
                  <a:pt x="2606" y="1670"/>
                </a:cubicBezTo>
                <a:cubicBezTo>
                  <a:pt x="2606" y="1670"/>
                  <a:pt x="2927" y="2303"/>
                  <a:pt x="3374" y="1937"/>
                </a:cubicBezTo>
                <a:cubicBezTo>
                  <a:pt x="3481" y="1848"/>
                  <a:pt x="3561" y="1732"/>
                  <a:pt x="3597" y="1598"/>
                </a:cubicBezTo>
                <a:cubicBezTo>
                  <a:pt x="3213" y="483"/>
                  <a:pt x="1901" y="1"/>
                  <a:pt x="884" y="59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8" name="Google Shape;1178;p13"/>
          <p:cNvSpPr/>
          <p:nvPr/>
        </p:nvSpPr>
        <p:spPr>
          <a:xfrm rot="1365070">
            <a:off x="10500134" y="5720485"/>
            <a:ext cx="567476" cy="403971"/>
          </a:xfrm>
          <a:custGeom>
            <a:avLst/>
            <a:gdLst/>
            <a:ahLst/>
            <a:cxnLst/>
            <a:rect l="l" t="t" r="r" b="b"/>
            <a:pathLst>
              <a:path w="4696" h="3343" extrusionOk="0">
                <a:moveTo>
                  <a:pt x="1697" y="2735"/>
                </a:move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close/>
                <a:moveTo>
                  <a:pt x="1695" y="2737"/>
                </a:moveTo>
                <a:lnTo>
                  <a:pt x="1695" y="2737"/>
                </a:lnTo>
                <a:cubicBezTo>
                  <a:pt x="1481" y="2941"/>
                  <a:pt x="1214" y="3083"/>
                  <a:pt x="920" y="3164"/>
                </a:cubicBezTo>
                <a:cubicBezTo>
                  <a:pt x="1205" y="3092"/>
                  <a:pt x="1481" y="2941"/>
                  <a:pt x="1695" y="2737"/>
                </a:cubicBezTo>
                <a:close/>
                <a:moveTo>
                  <a:pt x="2898" y="1"/>
                </a:moveTo>
                <a:cubicBezTo>
                  <a:pt x="2878" y="1"/>
                  <a:pt x="2858" y="2"/>
                  <a:pt x="2839" y="4"/>
                </a:cubicBezTo>
                <a:cubicBezTo>
                  <a:pt x="2776" y="22"/>
                  <a:pt x="2705" y="58"/>
                  <a:pt x="2652" y="102"/>
                </a:cubicBezTo>
                <a:cubicBezTo>
                  <a:pt x="2540" y="182"/>
                  <a:pt x="2479" y="311"/>
                  <a:pt x="2498" y="439"/>
                </a:cubicBezTo>
                <a:lnTo>
                  <a:pt x="2498" y="439"/>
                </a:lnTo>
                <a:cubicBezTo>
                  <a:pt x="2367" y="368"/>
                  <a:pt x="2236" y="313"/>
                  <a:pt x="2089" y="272"/>
                </a:cubicBezTo>
                <a:cubicBezTo>
                  <a:pt x="1984" y="235"/>
                  <a:pt x="1875" y="215"/>
                  <a:pt x="1762" y="215"/>
                </a:cubicBezTo>
                <a:cubicBezTo>
                  <a:pt x="1711" y="215"/>
                  <a:pt x="1660" y="219"/>
                  <a:pt x="1607" y="227"/>
                </a:cubicBezTo>
                <a:cubicBezTo>
                  <a:pt x="1527" y="245"/>
                  <a:pt x="1447" y="281"/>
                  <a:pt x="1384" y="343"/>
                </a:cubicBezTo>
                <a:cubicBezTo>
                  <a:pt x="1322" y="397"/>
                  <a:pt x="1286" y="477"/>
                  <a:pt x="1277" y="566"/>
                </a:cubicBezTo>
                <a:cubicBezTo>
                  <a:pt x="1277" y="647"/>
                  <a:pt x="1313" y="727"/>
                  <a:pt x="1384" y="790"/>
                </a:cubicBezTo>
                <a:cubicBezTo>
                  <a:pt x="1417" y="822"/>
                  <a:pt x="1453" y="855"/>
                  <a:pt x="1495" y="884"/>
                </a:cubicBezTo>
                <a:lnTo>
                  <a:pt x="1495" y="884"/>
                </a:lnTo>
                <a:cubicBezTo>
                  <a:pt x="1438" y="878"/>
                  <a:pt x="1381" y="875"/>
                  <a:pt x="1324" y="875"/>
                </a:cubicBezTo>
                <a:cubicBezTo>
                  <a:pt x="1252" y="875"/>
                  <a:pt x="1180" y="880"/>
                  <a:pt x="1107" y="888"/>
                </a:cubicBezTo>
                <a:cubicBezTo>
                  <a:pt x="1027" y="897"/>
                  <a:pt x="947" y="915"/>
                  <a:pt x="875" y="941"/>
                </a:cubicBezTo>
                <a:cubicBezTo>
                  <a:pt x="795" y="968"/>
                  <a:pt x="724" y="1013"/>
                  <a:pt x="670" y="1075"/>
                </a:cubicBezTo>
                <a:cubicBezTo>
                  <a:pt x="572" y="1218"/>
                  <a:pt x="572" y="1405"/>
                  <a:pt x="661" y="1548"/>
                </a:cubicBezTo>
                <a:cubicBezTo>
                  <a:pt x="735" y="1648"/>
                  <a:pt x="843" y="1719"/>
                  <a:pt x="961" y="1751"/>
                </a:cubicBezTo>
                <a:lnTo>
                  <a:pt x="961" y="1751"/>
                </a:lnTo>
                <a:cubicBezTo>
                  <a:pt x="702" y="1797"/>
                  <a:pt x="461" y="1913"/>
                  <a:pt x="260" y="2084"/>
                </a:cubicBezTo>
                <a:cubicBezTo>
                  <a:pt x="144" y="2191"/>
                  <a:pt x="72" y="2325"/>
                  <a:pt x="37" y="2476"/>
                </a:cubicBezTo>
                <a:cubicBezTo>
                  <a:pt x="1" y="2619"/>
                  <a:pt x="28" y="2780"/>
                  <a:pt x="108" y="2914"/>
                </a:cubicBezTo>
                <a:cubicBezTo>
                  <a:pt x="188" y="3039"/>
                  <a:pt x="322" y="3137"/>
                  <a:pt x="474" y="3164"/>
                </a:cubicBezTo>
                <a:cubicBezTo>
                  <a:pt x="545" y="3181"/>
                  <a:pt x="619" y="3190"/>
                  <a:pt x="694" y="3190"/>
                </a:cubicBezTo>
                <a:cubicBezTo>
                  <a:pt x="768" y="3190"/>
                  <a:pt x="844" y="3181"/>
                  <a:pt x="920" y="3164"/>
                </a:cubicBezTo>
                <a:lnTo>
                  <a:pt x="920" y="3164"/>
                </a:lnTo>
                <a:cubicBezTo>
                  <a:pt x="854" y="3176"/>
                  <a:pt x="786" y="3183"/>
                  <a:pt x="716" y="3183"/>
                </a:cubicBezTo>
                <a:cubicBezTo>
                  <a:pt x="636" y="3183"/>
                  <a:pt x="555" y="3174"/>
                  <a:pt x="474" y="3155"/>
                </a:cubicBezTo>
                <a:cubicBezTo>
                  <a:pt x="331" y="3119"/>
                  <a:pt x="206" y="3030"/>
                  <a:pt x="126" y="2905"/>
                </a:cubicBezTo>
                <a:cubicBezTo>
                  <a:pt x="45" y="2780"/>
                  <a:pt x="28" y="2628"/>
                  <a:pt x="63" y="2485"/>
                </a:cubicBezTo>
                <a:cubicBezTo>
                  <a:pt x="99" y="2343"/>
                  <a:pt x="179" y="2209"/>
                  <a:pt x="286" y="2110"/>
                </a:cubicBezTo>
                <a:cubicBezTo>
                  <a:pt x="510" y="1914"/>
                  <a:pt x="795" y="1798"/>
                  <a:pt x="1090" y="1771"/>
                </a:cubicBezTo>
                <a:lnTo>
                  <a:pt x="1224" y="1762"/>
                </a:lnTo>
                <a:lnTo>
                  <a:pt x="1090" y="1745"/>
                </a:lnTo>
                <a:cubicBezTo>
                  <a:pt x="1087" y="1744"/>
                  <a:pt x="1084" y="1744"/>
                  <a:pt x="1081" y="1743"/>
                </a:cubicBezTo>
                <a:lnTo>
                  <a:pt x="1081" y="1743"/>
                </a:lnTo>
                <a:lnTo>
                  <a:pt x="1081" y="1736"/>
                </a:lnTo>
                <a:cubicBezTo>
                  <a:pt x="1071" y="1737"/>
                  <a:pt x="1060" y="1738"/>
                  <a:pt x="1050" y="1739"/>
                </a:cubicBezTo>
                <a:lnTo>
                  <a:pt x="1050" y="1739"/>
                </a:lnTo>
                <a:cubicBezTo>
                  <a:pt x="913" y="1714"/>
                  <a:pt x="787" y="1644"/>
                  <a:pt x="697" y="1530"/>
                </a:cubicBezTo>
                <a:cubicBezTo>
                  <a:pt x="617" y="1396"/>
                  <a:pt x="617" y="1227"/>
                  <a:pt x="706" y="1102"/>
                </a:cubicBezTo>
                <a:cubicBezTo>
                  <a:pt x="759" y="1048"/>
                  <a:pt x="822" y="1004"/>
                  <a:pt x="893" y="977"/>
                </a:cubicBezTo>
                <a:cubicBezTo>
                  <a:pt x="965" y="950"/>
                  <a:pt x="1036" y="932"/>
                  <a:pt x="1116" y="923"/>
                </a:cubicBezTo>
                <a:cubicBezTo>
                  <a:pt x="1178" y="917"/>
                  <a:pt x="1238" y="914"/>
                  <a:pt x="1298" y="914"/>
                </a:cubicBezTo>
                <a:cubicBezTo>
                  <a:pt x="1390" y="914"/>
                  <a:pt x="1483" y="921"/>
                  <a:pt x="1578" y="931"/>
                </a:cubicBezTo>
                <a:lnTo>
                  <a:pt x="1578" y="931"/>
                </a:lnTo>
                <a:cubicBezTo>
                  <a:pt x="1579" y="932"/>
                  <a:pt x="1580" y="932"/>
                  <a:pt x="1581" y="932"/>
                </a:cubicBezTo>
                <a:lnTo>
                  <a:pt x="1581" y="931"/>
                </a:lnTo>
                <a:lnTo>
                  <a:pt x="1581" y="931"/>
                </a:lnTo>
                <a:cubicBezTo>
                  <a:pt x="1584" y="932"/>
                  <a:pt x="1587" y="932"/>
                  <a:pt x="1589" y="932"/>
                </a:cubicBezTo>
                <a:lnTo>
                  <a:pt x="1697" y="950"/>
                </a:lnTo>
                <a:lnTo>
                  <a:pt x="1598" y="897"/>
                </a:lnTo>
                <a:cubicBezTo>
                  <a:pt x="1527" y="861"/>
                  <a:pt x="1464" y="816"/>
                  <a:pt x="1411" y="763"/>
                </a:cubicBezTo>
                <a:cubicBezTo>
                  <a:pt x="1357" y="709"/>
                  <a:pt x="1322" y="638"/>
                  <a:pt x="1322" y="566"/>
                </a:cubicBezTo>
                <a:cubicBezTo>
                  <a:pt x="1331" y="486"/>
                  <a:pt x="1366" y="424"/>
                  <a:pt x="1420" y="370"/>
                </a:cubicBezTo>
                <a:cubicBezTo>
                  <a:pt x="1473" y="317"/>
                  <a:pt x="1545" y="281"/>
                  <a:pt x="1625" y="272"/>
                </a:cubicBezTo>
                <a:cubicBezTo>
                  <a:pt x="1672" y="264"/>
                  <a:pt x="1720" y="260"/>
                  <a:pt x="1768" y="260"/>
                </a:cubicBezTo>
                <a:cubicBezTo>
                  <a:pt x="1875" y="260"/>
                  <a:pt x="1982" y="280"/>
                  <a:pt x="2080" y="317"/>
                </a:cubicBezTo>
                <a:cubicBezTo>
                  <a:pt x="2232" y="361"/>
                  <a:pt x="2375" y="424"/>
                  <a:pt x="2518" y="495"/>
                </a:cubicBezTo>
                <a:lnTo>
                  <a:pt x="2571" y="531"/>
                </a:lnTo>
                <a:lnTo>
                  <a:pt x="2553" y="468"/>
                </a:lnTo>
                <a:cubicBezTo>
                  <a:pt x="2518" y="343"/>
                  <a:pt x="2571" y="209"/>
                  <a:pt x="2678" y="138"/>
                </a:cubicBezTo>
                <a:cubicBezTo>
                  <a:pt x="2732" y="93"/>
                  <a:pt x="2794" y="67"/>
                  <a:pt x="2857" y="49"/>
                </a:cubicBezTo>
                <a:cubicBezTo>
                  <a:pt x="2874" y="46"/>
                  <a:pt x="2890" y="45"/>
                  <a:pt x="2907" y="45"/>
                </a:cubicBezTo>
                <a:cubicBezTo>
                  <a:pt x="2953" y="45"/>
                  <a:pt x="2998" y="54"/>
                  <a:pt x="3044" y="67"/>
                </a:cubicBezTo>
                <a:cubicBezTo>
                  <a:pt x="3169" y="111"/>
                  <a:pt x="3285" y="174"/>
                  <a:pt x="3392" y="254"/>
                </a:cubicBezTo>
                <a:cubicBezTo>
                  <a:pt x="3491" y="328"/>
                  <a:pt x="3590" y="410"/>
                  <a:pt x="3682" y="500"/>
                </a:cubicBezTo>
                <a:lnTo>
                  <a:pt x="3682" y="500"/>
                </a:lnTo>
                <a:cubicBezTo>
                  <a:pt x="3686" y="507"/>
                  <a:pt x="3691" y="515"/>
                  <a:pt x="3696" y="522"/>
                </a:cubicBezTo>
                <a:lnTo>
                  <a:pt x="3701" y="518"/>
                </a:lnTo>
                <a:lnTo>
                  <a:pt x="3701" y="518"/>
                </a:lnTo>
                <a:cubicBezTo>
                  <a:pt x="3702" y="519"/>
                  <a:pt x="3703" y="521"/>
                  <a:pt x="3705" y="522"/>
                </a:cubicBezTo>
                <a:lnTo>
                  <a:pt x="3740" y="486"/>
                </a:lnTo>
                <a:cubicBezTo>
                  <a:pt x="3705" y="441"/>
                  <a:pt x="3687" y="397"/>
                  <a:pt x="3696" y="343"/>
                </a:cubicBezTo>
                <a:cubicBezTo>
                  <a:pt x="3696" y="290"/>
                  <a:pt x="3723" y="245"/>
                  <a:pt x="3767" y="218"/>
                </a:cubicBezTo>
                <a:cubicBezTo>
                  <a:pt x="3785" y="201"/>
                  <a:pt x="3807" y="194"/>
                  <a:pt x="3831" y="194"/>
                </a:cubicBezTo>
                <a:cubicBezTo>
                  <a:pt x="3854" y="194"/>
                  <a:pt x="3879" y="201"/>
                  <a:pt x="3901" y="209"/>
                </a:cubicBezTo>
                <a:cubicBezTo>
                  <a:pt x="3955" y="227"/>
                  <a:pt x="3999" y="254"/>
                  <a:pt x="4053" y="281"/>
                </a:cubicBezTo>
                <a:cubicBezTo>
                  <a:pt x="4237" y="403"/>
                  <a:pt x="4403" y="543"/>
                  <a:pt x="4561" y="700"/>
                </a:cubicBezTo>
                <a:lnTo>
                  <a:pt x="4561" y="700"/>
                </a:lnTo>
                <a:cubicBezTo>
                  <a:pt x="4606" y="843"/>
                  <a:pt x="4633" y="977"/>
                  <a:pt x="4651" y="1120"/>
                </a:cubicBezTo>
                <a:cubicBezTo>
                  <a:pt x="4660" y="1191"/>
                  <a:pt x="4651" y="1254"/>
                  <a:pt x="4615" y="1316"/>
                </a:cubicBezTo>
                <a:cubicBezTo>
                  <a:pt x="4602" y="1336"/>
                  <a:pt x="4584" y="1343"/>
                  <a:pt x="4563" y="1343"/>
                </a:cubicBezTo>
                <a:cubicBezTo>
                  <a:pt x="4528" y="1343"/>
                  <a:pt x="4485" y="1321"/>
                  <a:pt x="4445" y="1298"/>
                </a:cubicBezTo>
                <a:lnTo>
                  <a:pt x="4392" y="1272"/>
                </a:lnTo>
                <a:lnTo>
                  <a:pt x="4419" y="1325"/>
                </a:lnTo>
                <a:cubicBezTo>
                  <a:pt x="4419" y="1327"/>
                  <a:pt x="4420" y="1329"/>
                  <a:pt x="4421" y="1332"/>
                </a:cubicBezTo>
                <a:lnTo>
                  <a:pt x="4421" y="1332"/>
                </a:lnTo>
                <a:lnTo>
                  <a:pt x="4419" y="1334"/>
                </a:lnTo>
                <a:cubicBezTo>
                  <a:pt x="4420" y="1335"/>
                  <a:pt x="4421" y="1335"/>
                  <a:pt x="4422" y="1336"/>
                </a:cubicBezTo>
                <a:lnTo>
                  <a:pt x="4422" y="1336"/>
                </a:lnTo>
                <a:cubicBezTo>
                  <a:pt x="4465" y="1457"/>
                  <a:pt x="4490" y="1579"/>
                  <a:pt x="4472" y="1709"/>
                </a:cubicBezTo>
                <a:cubicBezTo>
                  <a:pt x="4463" y="1834"/>
                  <a:pt x="4410" y="1959"/>
                  <a:pt x="4312" y="2048"/>
                </a:cubicBezTo>
                <a:cubicBezTo>
                  <a:pt x="4231" y="2146"/>
                  <a:pt x="4106" y="2209"/>
                  <a:pt x="3981" y="2226"/>
                </a:cubicBezTo>
                <a:cubicBezTo>
                  <a:pt x="3972" y="2227"/>
                  <a:pt x="3962" y="2227"/>
                  <a:pt x="3953" y="2227"/>
                </a:cubicBezTo>
                <a:cubicBezTo>
                  <a:pt x="3830" y="2227"/>
                  <a:pt x="3717" y="2175"/>
                  <a:pt x="3642" y="2084"/>
                </a:cubicBezTo>
                <a:lnTo>
                  <a:pt x="3642" y="2084"/>
                </a:lnTo>
                <a:cubicBezTo>
                  <a:pt x="3642" y="2084"/>
                  <a:pt x="3642" y="2084"/>
                  <a:pt x="3642" y="2084"/>
                </a:cubicBezTo>
                <a:lnTo>
                  <a:pt x="3580" y="2021"/>
                </a:lnTo>
                <a:lnTo>
                  <a:pt x="3615" y="2102"/>
                </a:lnTo>
                <a:cubicBezTo>
                  <a:pt x="3616" y="2104"/>
                  <a:pt x="3617" y="2106"/>
                  <a:pt x="3618" y="2108"/>
                </a:cubicBezTo>
                <a:lnTo>
                  <a:pt x="3618" y="2108"/>
                </a:lnTo>
                <a:lnTo>
                  <a:pt x="3615" y="2110"/>
                </a:lnTo>
                <a:cubicBezTo>
                  <a:pt x="3618" y="2113"/>
                  <a:pt x="3620" y="2115"/>
                  <a:pt x="3622" y="2117"/>
                </a:cubicBezTo>
                <a:lnTo>
                  <a:pt x="3622" y="2117"/>
                </a:lnTo>
                <a:cubicBezTo>
                  <a:pt x="3680" y="2265"/>
                  <a:pt x="3704" y="2428"/>
                  <a:pt x="3696" y="2583"/>
                </a:cubicBezTo>
                <a:cubicBezTo>
                  <a:pt x="3687" y="2753"/>
                  <a:pt x="3615" y="2914"/>
                  <a:pt x="3490" y="3021"/>
                </a:cubicBezTo>
                <a:cubicBezTo>
                  <a:pt x="3437" y="3083"/>
                  <a:pt x="3366" y="3128"/>
                  <a:pt x="3285" y="3155"/>
                </a:cubicBezTo>
                <a:cubicBezTo>
                  <a:pt x="3248" y="3167"/>
                  <a:pt x="3211" y="3174"/>
                  <a:pt x="3173" y="3174"/>
                </a:cubicBezTo>
                <a:cubicBezTo>
                  <a:pt x="3130" y="3174"/>
                  <a:pt x="3087" y="3165"/>
                  <a:pt x="3044" y="3146"/>
                </a:cubicBezTo>
                <a:cubicBezTo>
                  <a:pt x="2892" y="3065"/>
                  <a:pt x="2776" y="2949"/>
                  <a:pt x="2696" y="2798"/>
                </a:cubicBezTo>
                <a:lnTo>
                  <a:pt x="2687" y="2780"/>
                </a:lnTo>
                <a:lnTo>
                  <a:pt x="2678" y="2798"/>
                </a:lnTo>
                <a:cubicBezTo>
                  <a:pt x="2625" y="2932"/>
                  <a:pt x="2553" y="3048"/>
                  <a:pt x="2455" y="3146"/>
                </a:cubicBezTo>
                <a:cubicBezTo>
                  <a:pt x="2411" y="3199"/>
                  <a:pt x="2357" y="3244"/>
                  <a:pt x="2295" y="3280"/>
                </a:cubicBezTo>
                <a:cubicBezTo>
                  <a:pt x="2241" y="3306"/>
                  <a:pt x="2170" y="3324"/>
                  <a:pt x="2098" y="3333"/>
                </a:cubicBezTo>
                <a:cubicBezTo>
                  <a:pt x="1964" y="3333"/>
                  <a:pt x="1830" y="3262"/>
                  <a:pt x="1759" y="3137"/>
                </a:cubicBezTo>
                <a:cubicBezTo>
                  <a:pt x="1697" y="3012"/>
                  <a:pt x="1670" y="2878"/>
                  <a:pt x="1697" y="2735"/>
                </a:cubicBezTo>
                <a:lnTo>
                  <a:pt x="1697" y="2735"/>
                </a:lnTo>
                <a:cubicBezTo>
                  <a:pt x="1670" y="2878"/>
                  <a:pt x="1688" y="3021"/>
                  <a:pt x="1750" y="3146"/>
                </a:cubicBezTo>
                <a:cubicBezTo>
                  <a:pt x="1830" y="3262"/>
                  <a:pt x="1955" y="3342"/>
                  <a:pt x="2098" y="3342"/>
                </a:cubicBezTo>
                <a:cubicBezTo>
                  <a:pt x="2170" y="3342"/>
                  <a:pt x="2241" y="3324"/>
                  <a:pt x="2303" y="3289"/>
                </a:cubicBezTo>
                <a:cubicBezTo>
                  <a:pt x="2366" y="3253"/>
                  <a:pt x="2419" y="3208"/>
                  <a:pt x="2464" y="3164"/>
                </a:cubicBezTo>
                <a:cubicBezTo>
                  <a:pt x="2557" y="3062"/>
                  <a:pt x="2634" y="2952"/>
                  <a:pt x="2688" y="2827"/>
                </a:cubicBezTo>
                <a:lnTo>
                  <a:pt x="2688" y="2827"/>
                </a:lnTo>
                <a:cubicBezTo>
                  <a:pt x="2761" y="2978"/>
                  <a:pt x="2890" y="3096"/>
                  <a:pt x="3035" y="3173"/>
                </a:cubicBezTo>
                <a:cubicBezTo>
                  <a:pt x="3078" y="3192"/>
                  <a:pt x="3124" y="3201"/>
                  <a:pt x="3171" y="3201"/>
                </a:cubicBezTo>
                <a:cubicBezTo>
                  <a:pt x="3211" y="3201"/>
                  <a:pt x="3253" y="3194"/>
                  <a:pt x="3294" y="3181"/>
                </a:cubicBezTo>
                <a:cubicBezTo>
                  <a:pt x="3374" y="3155"/>
                  <a:pt x="3446" y="3110"/>
                  <a:pt x="3508" y="3048"/>
                </a:cubicBezTo>
                <a:cubicBezTo>
                  <a:pt x="3633" y="2932"/>
                  <a:pt x="3714" y="2762"/>
                  <a:pt x="3723" y="2592"/>
                </a:cubicBezTo>
                <a:cubicBezTo>
                  <a:pt x="3730" y="2450"/>
                  <a:pt x="3712" y="2300"/>
                  <a:pt x="3669" y="2161"/>
                </a:cubicBezTo>
                <a:lnTo>
                  <a:pt x="3669" y="2161"/>
                </a:lnTo>
                <a:cubicBezTo>
                  <a:pt x="3748" y="2224"/>
                  <a:pt x="3848" y="2263"/>
                  <a:pt x="3954" y="2263"/>
                </a:cubicBezTo>
                <a:cubicBezTo>
                  <a:pt x="3963" y="2263"/>
                  <a:pt x="3972" y="2263"/>
                  <a:pt x="3981" y="2262"/>
                </a:cubicBezTo>
                <a:cubicBezTo>
                  <a:pt x="4115" y="2244"/>
                  <a:pt x="4240" y="2182"/>
                  <a:pt x="4338" y="2075"/>
                </a:cubicBezTo>
                <a:cubicBezTo>
                  <a:pt x="4428" y="1977"/>
                  <a:pt x="4490" y="1852"/>
                  <a:pt x="4508" y="1709"/>
                </a:cubicBezTo>
                <a:cubicBezTo>
                  <a:pt x="4516" y="1591"/>
                  <a:pt x="4503" y="1473"/>
                  <a:pt x="4463" y="1356"/>
                </a:cubicBezTo>
                <a:lnTo>
                  <a:pt x="4463" y="1356"/>
                </a:lnTo>
                <a:cubicBezTo>
                  <a:pt x="4484" y="1365"/>
                  <a:pt x="4505" y="1373"/>
                  <a:pt x="4526" y="1379"/>
                </a:cubicBezTo>
                <a:cubicBezTo>
                  <a:pt x="4538" y="1383"/>
                  <a:pt x="4550" y="1386"/>
                  <a:pt x="4561" y="1386"/>
                </a:cubicBezTo>
                <a:cubicBezTo>
                  <a:pt x="4593" y="1386"/>
                  <a:pt x="4622" y="1369"/>
                  <a:pt x="4642" y="1343"/>
                </a:cubicBezTo>
                <a:cubicBezTo>
                  <a:pt x="4677" y="1272"/>
                  <a:pt x="4695" y="1191"/>
                  <a:pt x="4686" y="1120"/>
                </a:cubicBezTo>
                <a:cubicBezTo>
                  <a:pt x="4669" y="968"/>
                  <a:pt x="4642" y="825"/>
                  <a:pt x="4597" y="691"/>
                </a:cubicBezTo>
                <a:cubicBezTo>
                  <a:pt x="4437" y="522"/>
                  <a:pt x="4258" y="379"/>
                  <a:pt x="4071" y="245"/>
                </a:cubicBezTo>
                <a:cubicBezTo>
                  <a:pt x="4026" y="218"/>
                  <a:pt x="3972" y="192"/>
                  <a:pt x="3919" y="174"/>
                </a:cubicBezTo>
                <a:cubicBezTo>
                  <a:pt x="3892" y="156"/>
                  <a:pt x="3856" y="156"/>
                  <a:pt x="3830" y="156"/>
                </a:cubicBezTo>
                <a:cubicBezTo>
                  <a:pt x="3794" y="156"/>
                  <a:pt x="3758" y="165"/>
                  <a:pt x="3731" y="192"/>
                </a:cubicBezTo>
                <a:cubicBezTo>
                  <a:pt x="3687" y="227"/>
                  <a:pt x="3651" y="281"/>
                  <a:pt x="3642" y="343"/>
                </a:cubicBezTo>
                <a:cubicBezTo>
                  <a:pt x="3642" y="366"/>
                  <a:pt x="3644" y="388"/>
                  <a:pt x="3649" y="410"/>
                </a:cubicBezTo>
                <a:lnTo>
                  <a:pt x="3649" y="410"/>
                </a:lnTo>
                <a:cubicBezTo>
                  <a:pt x="3579" y="341"/>
                  <a:pt x="3501" y="275"/>
                  <a:pt x="3419" y="218"/>
                </a:cubicBezTo>
                <a:cubicBezTo>
                  <a:pt x="3312" y="129"/>
                  <a:pt x="3187" y="67"/>
                  <a:pt x="3053" y="22"/>
                </a:cubicBezTo>
                <a:cubicBezTo>
                  <a:pt x="3007" y="9"/>
                  <a:pt x="2952" y="1"/>
                  <a:pt x="28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9" name="Google Shape;1179;p13"/>
          <p:cNvSpPr/>
          <p:nvPr/>
        </p:nvSpPr>
        <p:spPr>
          <a:xfrm rot="1365070">
            <a:off x="10603981" y="5791371"/>
            <a:ext cx="575935" cy="298597"/>
          </a:xfrm>
          <a:custGeom>
            <a:avLst/>
            <a:gdLst/>
            <a:ahLst/>
            <a:cxnLst/>
            <a:rect l="l" t="t" r="r" b="b"/>
            <a:pathLst>
              <a:path w="4766" h="2471" extrusionOk="0">
                <a:moveTo>
                  <a:pt x="4671" y="0"/>
                </a:moveTo>
                <a:cubicBezTo>
                  <a:pt x="4661" y="0"/>
                  <a:pt x="4652" y="2"/>
                  <a:pt x="4642" y="7"/>
                </a:cubicBezTo>
                <a:cubicBezTo>
                  <a:pt x="4142" y="239"/>
                  <a:pt x="3642" y="471"/>
                  <a:pt x="3142" y="703"/>
                </a:cubicBezTo>
                <a:lnTo>
                  <a:pt x="2428" y="311"/>
                </a:lnTo>
                <a:cubicBezTo>
                  <a:pt x="2425" y="309"/>
                  <a:pt x="2423" y="308"/>
                  <a:pt x="2422" y="308"/>
                </a:cubicBezTo>
                <a:cubicBezTo>
                  <a:pt x="2395" y="308"/>
                  <a:pt x="2803" y="664"/>
                  <a:pt x="2999" y="775"/>
                </a:cubicBezTo>
                <a:lnTo>
                  <a:pt x="2526" y="998"/>
                </a:lnTo>
                <a:lnTo>
                  <a:pt x="2464" y="1025"/>
                </a:lnTo>
                <a:lnTo>
                  <a:pt x="1322" y="516"/>
                </a:lnTo>
                <a:lnTo>
                  <a:pt x="1322" y="516"/>
                </a:lnTo>
                <a:cubicBezTo>
                  <a:pt x="1634" y="730"/>
                  <a:pt x="1973" y="926"/>
                  <a:pt x="2312" y="1096"/>
                </a:cubicBezTo>
                <a:lnTo>
                  <a:pt x="1902" y="1292"/>
                </a:lnTo>
                <a:lnTo>
                  <a:pt x="608" y="1087"/>
                </a:lnTo>
                <a:lnTo>
                  <a:pt x="411" y="1051"/>
                </a:lnTo>
                <a:lnTo>
                  <a:pt x="411" y="1051"/>
                </a:lnTo>
                <a:cubicBezTo>
                  <a:pt x="840" y="1194"/>
                  <a:pt x="1268" y="1301"/>
                  <a:pt x="1696" y="1391"/>
                </a:cubicBezTo>
                <a:lnTo>
                  <a:pt x="429" y="1989"/>
                </a:lnTo>
                <a:lnTo>
                  <a:pt x="1" y="2194"/>
                </a:lnTo>
                <a:cubicBezTo>
                  <a:pt x="438" y="2069"/>
                  <a:pt x="866" y="1908"/>
                  <a:pt x="1286" y="1730"/>
                </a:cubicBezTo>
                <a:lnTo>
                  <a:pt x="1759" y="1507"/>
                </a:lnTo>
                <a:lnTo>
                  <a:pt x="1759" y="1507"/>
                </a:lnTo>
                <a:lnTo>
                  <a:pt x="1304" y="2328"/>
                </a:lnTo>
                <a:lnTo>
                  <a:pt x="1223" y="2471"/>
                </a:lnTo>
                <a:cubicBezTo>
                  <a:pt x="1464" y="2176"/>
                  <a:pt x="1687" y="1864"/>
                  <a:pt x="1884" y="1533"/>
                </a:cubicBezTo>
                <a:lnTo>
                  <a:pt x="1955" y="1408"/>
                </a:lnTo>
                <a:lnTo>
                  <a:pt x="2384" y="1203"/>
                </a:lnTo>
                <a:lnTo>
                  <a:pt x="2384" y="1203"/>
                </a:lnTo>
                <a:cubicBezTo>
                  <a:pt x="2348" y="1587"/>
                  <a:pt x="2348" y="1962"/>
                  <a:pt x="2366" y="2346"/>
                </a:cubicBezTo>
                <a:lnTo>
                  <a:pt x="2518" y="1141"/>
                </a:lnTo>
                <a:lnTo>
                  <a:pt x="3071" y="882"/>
                </a:lnTo>
                <a:lnTo>
                  <a:pt x="3071" y="882"/>
                </a:lnTo>
                <a:cubicBezTo>
                  <a:pt x="3054" y="1098"/>
                  <a:pt x="3138" y="1577"/>
                  <a:pt x="3150" y="1577"/>
                </a:cubicBezTo>
                <a:cubicBezTo>
                  <a:pt x="3151" y="1577"/>
                  <a:pt x="3151" y="1575"/>
                  <a:pt x="3151" y="1569"/>
                </a:cubicBezTo>
                <a:cubicBezTo>
                  <a:pt x="3169" y="1319"/>
                  <a:pt x="3187" y="1069"/>
                  <a:pt x="3196" y="819"/>
                </a:cubicBezTo>
                <a:lnTo>
                  <a:pt x="3624" y="623"/>
                </a:lnTo>
                <a:cubicBezTo>
                  <a:pt x="3990" y="453"/>
                  <a:pt x="4347" y="284"/>
                  <a:pt x="4704" y="123"/>
                </a:cubicBezTo>
                <a:cubicBezTo>
                  <a:pt x="4766" y="85"/>
                  <a:pt x="4728" y="0"/>
                  <a:pt x="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0" name="Google Shape;1180;p13"/>
          <p:cNvSpPr/>
          <p:nvPr/>
        </p:nvSpPr>
        <p:spPr>
          <a:xfrm rot="-3603133">
            <a:off x="10944343" y="5442561"/>
            <a:ext cx="431511" cy="361796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1" name="Google Shape;1181;p13"/>
          <p:cNvSpPr/>
          <p:nvPr/>
        </p:nvSpPr>
        <p:spPr>
          <a:xfrm rot="-3603133">
            <a:off x="10977235" y="5463916"/>
            <a:ext cx="386439" cy="354304"/>
          </a:xfrm>
          <a:custGeom>
            <a:avLst/>
            <a:gdLst/>
            <a:ahLst/>
            <a:cxnLst/>
            <a:rect l="l" t="t" r="r" b="b"/>
            <a:pathLst>
              <a:path w="3198" h="2932" extrusionOk="0">
                <a:moveTo>
                  <a:pt x="1664" y="2377"/>
                </a:moveTo>
                <a:lnTo>
                  <a:pt x="1665" y="2377"/>
                </a:lnTo>
                <a:cubicBezTo>
                  <a:pt x="1666" y="2378"/>
                  <a:pt x="1666" y="2378"/>
                  <a:pt x="1666" y="2378"/>
                </a:cubicBezTo>
                <a:cubicBezTo>
                  <a:pt x="1667" y="2378"/>
                  <a:pt x="1666" y="2378"/>
                  <a:pt x="1664" y="2377"/>
                </a:cubicBezTo>
                <a:close/>
                <a:moveTo>
                  <a:pt x="3194" y="1"/>
                </a:moveTo>
                <a:cubicBezTo>
                  <a:pt x="3194" y="1"/>
                  <a:pt x="3193" y="2"/>
                  <a:pt x="3191" y="3"/>
                </a:cubicBezTo>
                <a:cubicBezTo>
                  <a:pt x="3084" y="102"/>
                  <a:pt x="2968" y="200"/>
                  <a:pt x="2861" y="298"/>
                </a:cubicBezTo>
                <a:cubicBezTo>
                  <a:pt x="2584" y="548"/>
                  <a:pt x="2307" y="798"/>
                  <a:pt x="2022" y="1048"/>
                </a:cubicBezTo>
                <a:cubicBezTo>
                  <a:pt x="2066" y="842"/>
                  <a:pt x="2093" y="637"/>
                  <a:pt x="2111" y="423"/>
                </a:cubicBezTo>
                <a:lnTo>
                  <a:pt x="2111" y="423"/>
                </a:lnTo>
                <a:cubicBezTo>
                  <a:pt x="2102" y="459"/>
                  <a:pt x="2093" y="494"/>
                  <a:pt x="2084" y="521"/>
                </a:cubicBezTo>
                <a:lnTo>
                  <a:pt x="1959" y="1101"/>
                </a:lnTo>
                <a:cubicBezTo>
                  <a:pt x="1825" y="1208"/>
                  <a:pt x="1700" y="1315"/>
                  <a:pt x="1575" y="1423"/>
                </a:cubicBezTo>
                <a:cubicBezTo>
                  <a:pt x="1406" y="1556"/>
                  <a:pt x="1236" y="1681"/>
                  <a:pt x="1076" y="1815"/>
                </a:cubicBezTo>
                <a:lnTo>
                  <a:pt x="1076" y="1780"/>
                </a:lnTo>
                <a:cubicBezTo>
                  <a:pt x="1093" y="1529"/>
                  <a:pt x="1094" y="992"/>
                  <a:pt x="1085" y="992"/>
                </a:cubicBezTo>
                <a:lnTo>
                  <a:pt x="1085" y="992"/>
                </a:lnTo>
                <a:cubicBezTo>
                  <a:pt x="1085" y="992"/>
                  <a:pt x="1085" y="993"/>
                  <a:pt x="1085" y="994"/>
                </a:cubicBezTo>
                <a:cubicBezTo>
                  <a:pt x="1076" y="1030"/>
                  <a:pt x="1076" y="1066"/>
                  <a:pt x="1076" y="1101"/>
                </a:cubicBezTo>
                <a:lnTo>
                  <a:pt x="1013" y="1869"/>
                </a:lnTo>
                <a:cubicBezTo>
                  <a:pt x="933" y="1931"/>
                  <a:pt x="853" y="1994"/>
                  <a:pt x="772" y="2065"/>
                </a:cubicBezTo>
                <a:cubicBezTo>
                  <a:pt x="612" y="2199"/>
                  <a:pt x="469" y="2333"/>
                  <a:pt x="326" y="2476"/>
                </a:cubicBezTo>
                <a:cubicBezTo>
                  <a:pt x="210" y="2592"/>
                  <a:pt x="112" y="2717"/>
                  <a:pt x="31" y="2851"/>
                </a:cubicBezTo>
                <a:cubicBezTo>
                  <a:pt x="1" y="2893"/>
                  <a:pt x="37" y="2932"/>
                  <a:pt x="78" y="2932"/>
                </a:cubicBezTo>
                <a:cubicBezTo>
                  <a:pt x="96" y="2932"/>
                  <a:pt x="116" y="2924"/>
                  <a:pt x="130" y="2904"/>
                </a:cubicBezTo>
                <a:cubicBezTo>
                  <a:pt x="228" y="2752"/>
                  <a:pt x="344" y="2610"/>
                  <a:pt x="478" y="2485"/>
                </a:cubicBezTo>
                <a:cubicBezTo>
                  <a:pt x="603" y="2360"/>
                  <a:pt x="737" y="2235"/>
                  <a:pt x="870" y="2128"/>
                </a:cubicBezTo>
                <a:lnTo>
                  <a:pt x="942" y="2154"/>
                </a:lnTo>
                <a:cubicBezTo>
                  <a:pt x="1164" y="2237"/>
                  <a:pt x="1623" y="2365"/>
                  <a:pt x="1664" y="2377"/>
                </a:cubicBezTo>
                <a:lnTo>
                  <a:pt x="1664" y="2377"/>
                </a:lnTo>
                <a:lnTo>
                  <a:pt x="1567" y="2333"/>
                </a:lnTo>
                <a:lnTo>
                  <a:pt x="924" y="2092"/>
                </a:lnTo>
                <a:lnTo>
                  <a:pt x="995" y="2020"/>
                </a:lnTo>
                <a:cubicBezTo>
                  <a:pt x="1129" y="1913"/>
                  <a:pt x="1272" y="1806"/>
                  <a:pt x="1406" y="1708"/>
                </a:cubicBezTo>
                <a:lnTo>
                  <a:pt x="1486" y="1726"/>
                </a:lnTo>
                <a:cubicBezTo>
                  <a:pt x="1722" y="1785"/>
                  <a:pt x="2227" y="1852"/>
                  <a:pt x="2254" y="1852"/>
                </a:cubicBezTo>
                <a:cubicBezTo>
                  <a:pt x="2256" y="1852"/>
                  <a:pt x="2256" y="1851"/>
                  <a:pt x="2254" y="1851"/>
                </a:cubicBezTo>
                <a:lnTo>
                  <a:pt x="2147" y="1824"/>
                </a:lnTo>
                <a:lnTo>
                  <a:pt x="1459" y="1663"/>
                </a:lnTo>
                <a:cubicBezTo>
                  <a:pt x="1549" y="1583"/>
                  <a:pt x="1647" y="1512"/>
                  <a:pt x="1736" y="1440"/>
                </a:cubicBezTo>
                <a:cubicBezTo>
                  <a:pt x="1959" y="1253"/>
                  <a:pt x="2129" y="1101"/>
                  <a:pt x="2334" y="905"/>
                </a:cubicBezTo>
                <a:lnTo>
                  <a:pt x="2343" y="905"/>
                </a:lnTo>
                <a:cubicBezTo>
                  <a:pt x="2448" y="918"/>
                  <a:pt x="2547" y="926"/>
                  <a:pt x="2646" y="926"/>
                </a:cubicBezTo>
                <a:cubicBezTo>
                  <a:pt x="2682" y="926"/>
                  <a:pt x="2718" y="925"/>
                  <a:pt x="2754" y="923"/>
                </a:cubicBezTo>
                <a:lnTo>
                  <a:pt x="2700" y="914"/>
                </a:lnTo>
                <a:lnTo>
                  <a:pt x="2379" y="851"/>
                </a:lnTo>
                <a:cubicBezTo>
                  <a:pt x="2722" y="525"/>
                  <a:pt x="3197" y="1"/>
                  <a:pt x="3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2" name="Google Shape;1182;p13"/>
          <p:cNvSpPr/>
          <p:nvPr/>
        </p:nvSpPr>
        <p:spPr>
          <a:xfrm rot="-3603133">
            <a:off x="11064574" y="5370969"/>
            <a:ext cx="253517" cy="343065"/>
          </a:xfrm>
          <a:custGeom>
            <a:avLst/>
            <a:gdLst/>
            <a:ahLst/>
            <a:cxnLst/>
            <a:rect l="l" t="t" r="r" b="b"/>
            <a:pathLst>
              <a:path w="2098" h="2839" extrusionOk="0">
                <a:moveTo>
                  <a:pt x="902" y="2838"/>
                </a:moveTo>
                <a:cubicBezTo>
                  <a:pt x="295" y="2499"/>
                  <a:pt x="0" y="1776"/>
                  <a:pt x="215" y="1107"/>
                </a:cubicBezTo>
                <a:cubicBezTo>
                  <a:pt x="420" y="438"/>
                  <a:pt x="1062" y="0"/>
                  <a:pt x="1759" y="63"/>
                </a:cubicBezTo>
                <a:cubicBezTo>
                  <a:pt x="1875" y="72"/>
                  <a:pt x="1982" y="98"/>
                  <a:pt x="2098" y="134"/>
                </a:cubicBezTo>
                <a:cubicBezTo>
                  <a:pt x="2080" y="928"/>
                  <a:pt x="1580" y="2365"/>
                  <a:pt x="902" y="28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3" name="Google Shape;1183;p13"/>
          <p:cNvSpPr/>
          <p:nvPr/>
        </p:nvSpPr>
        <p:spPr>
          <a:xfrm rot="-3603133">
            <a:off x="10970123" y="5424517"/>
            <a:ext cx="395864" cy="365904"/>
          </a:xfrm>
          <a:custGeom>
            <a:avLst/>
            <a:gdLst/>
            <a:ahLst/>
            <a:cxnLst/>
            <a:rect l="l" t="t" r="r" b="b"/>
            <a:pathLst>
              <a:path w="3276" h="3028" extrusionOk="0">
                <a:moveTo>
                  <a:pt x="3094" y="0"/>
                </a:moveTo>
                <a:cubicBezTo>
                  <a:pt x="2734" y="0"/>
                  <a:pt x="2369" y="28"/>
                  <a:pt x="2017" y="82"/>
                </a:cubicBezTo>
                <a:cubicBezTo>
                  <a:pt x="1598" y="127"/>
                  <a:pt x="1205" y="243"/>
                  <a:pt x="830" y="422"/>
                </a:cubicBezTo>
                <a:cubicBezTo>
                  <a:pt x="455" y="618"/>
                  <a:pt x="179" y="957"/>
                  <a:pt x="63" y="1359"/>
                </a:cubicBezTo>
                <a:cubicBezTo>
                  <a:pt x="0" y="1564"/>
                  <a:pt x="0" y="1769"/>
                  <a:pt x="63" y="1975"/>
                </a:cubicBezTo>
                <a:cubicBezTo>
                  <a:pt x="125" y="2171"/>
                  <a:pt x="241" y="2349"/>
                  <a:pt x="384" y="2501"/>
                </a:cubicBezTo>
                <a:cubicBezTo>
                  <a:pt x="241" y="2349"/>
                  <a:pt x="134" y="2171"/>
                  <a:pt x="71" y="1975"/>
                </a:cubicBezTo>
                <a:cubicBezTo>
                  <a:pt x="9" y="1778"/>
                  <a:pt x="9" y="1564"/>
                  <a:pt x="71" y="1368"/>
                </a:cubicBezTo>
                <a:cubicBezTo>
                  <a:pt x="188" y="975"/>
                  <a:pt x="464" y="645"/>
                  <a:pt x="839" y="457"/>
                </a:cubicBezTo>
                <a:cubicBezTo>
                  <a:pt x="1214" y="288"/>
                  <a:pt x="1607" y="172"/>
                  <a:pt x="2017" y="127"/>
                </a:cubicBezTo>
                <a:cubicBezTo>
                  <a:pt x="2361" y="82"/>
                  <a:pt x="2705" y="62"/>
                  <a:pt x="3049" y="62"/>
                </a:cubicBezTo>
                <a:cubicBezTo>
                  <a:pt x="3107" y="62"/>
                  <a:pt x="3164" y="63"/>
                  <a:pt x="3222" y="64"/>
                </a:cubicBezTo>
                <a:lnTo>
                  <a:pt x="3222" y="64"/>
                </a:lnTo>
                <a:cubicBezTo>
                  <a:pt x="3220" y="261"/>
                  <a:pt x="3202" y="457"/>
                  <a:pt x="3160" y="654"/>
                </a:cubicBezTo>
                <a:cubicBezTo>
                  <a:pt x="3124" y="859"/>
                  <a:pt x="3070" y="1055"/>
                  <a:pt x="3008" y="1261"/>
                </a:cubicBezTo>
                <a:cubicBezTo>
                  <a:pt x="2883" y="1653"/>
                  <a:pt x="2704" y="2028"/>
                  <a:pt x="2472" y="2376"/>
                </a:cubicBezTo>
                <a:cubicBezTo>
                  <a:pt x="2365" y="2546"/>
                  <a:pt x="2222" y="2698"/>
                  <a:pt x="2053" y="2822"/>
                </a:cubicBezTo>
                <a:cubicBezTo>
                  <a:pt x="1883" y="2938"/>
                  <a:pt x="1687" y="3010"/>
                  <a:pt x="1473" y="3010"/>
                </a:cubicBezTo>
                <a:cubicBezTo>
                  <a:pt x="1458" y="3011"/>
                  <a:pt x="1443" y="3011"/>
                  <a:pt x="1428" y="3011"/>
                </a:cubicBezTo>
                <a:cubicBezTo>
                  <a:pt x="1238" y="3011"/>
                  <a:pt x="1049" y="2958"/>
                  <a:pt x="884" y="2867"/>
                </a:cubicBezTo>
                <a:cubicBezTo>
                  <a:pt x="696" y="2769"/>
                  <a:pt x="527" y="2644"/>
                  <a:pt x="384" y="2501"/>
                </a:cubicBezTo>
                <a:lnTo>
                  <a:pt x="384" y="2501"/>
                </a:lnTo>
                <a:cubicBezTo>
                  <a:pt x="527" y="2653"/>
                  <a:pt x="696" y="2778"/>
                  <a:pt x="875" y="2876"/>
                </a:cubicBezTo>
                <a:cubicBezTo>
                  <a:pt x="1062" y="2974"/>
                  <a:pt x="1267" y="3028"/>
                  <a:pt x="1482" y="3028"/>
                </a:cubicBezTo>
                <a:cubicBezTo>
                  <a:pt x="1687" y="3019"/>
                  <a:pt x="1892" y="2956"/>
                  <a:pt x="2071" y="2831"/>
                </a:cubicBezTo>
                <a:cubicBezTo>
                  <a:pt x="2240" y="2706"/>
                  <a:pt x="2383" y="2555"/>
                  <a:pt x="2499" y="2385"/>
                </a:cubicBezTo>
                <a:cubicBezTo>
                  <a:pt x="2731" y="2037"/>
                  <a:pt x="2919" y="1662"/>
                  <a:pt x="3044" y="1261"/>
                </a:cubicBezTo>
                <a:cubicBezTo>
                  <a:pt x="3115" y="1064"/>
                  <a:pt x="3168" y="859"/>
                  <a:pt x="3213" y="654"/>
                </a:cubicBezTo>
                <a:cubicBezTo>
                  <a:pt x="3249" y="448"/>
                  <a:pt x="3276" y="243"/>
                  <a:pt x="3276" y="29"/>
                </a:cubicBezTo>
                <a:lnTo>
                  <a:pt x="3276" y="2"/>
                </a:lnTo>
                <a:lnTo>
                  <a:pt x="3249" y="2"/>
                </a:lnTo>
                <a:cubicBezTo>
                  <a:pt x="3197" y="1"/>
                  <a:pt x="3146" y="0"/>
                  <a:pt x="30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4" name="Google Shape;1184;p13"/>
          <p:cNvSpPr/>
          <p:nvPr/>
        </p:nvSpPr>
        <p:spPr>
          <a:xfrm rot="-9882522">
            <a:off x="10649151" y="5413111"/>
            <a:ext cx="316131" cy="249663"/>
          </a:xfrm>
          <a:custGeom>
            <a:avLst/>
            <a:gdLst/>
            <a:ahLst/>
            <a:cxnLst/>
            <a:rect l="l" t="t" r="r" b="b"/>
            <a:pathLst>
              <a:path w="2616" h="2066" extrusionOk="0">
                <a:moveTo>
                  <a:pt x="984" y="1"/>
                </a:moveTo>
                <a:cubicBezTo>
                  <a:pt x="556" y="1"/>
                  <a:pt x="182" y="150"/>
                  <a:pt x="107" y="150"/>
                </a:cubicBezTo>
                <a:lnTo>
                  <a:pt x="98" y="150"/>
                </a:lnTo>
                <a:lnTo>
                  <a:pt x="107" y="159"/>
                </a:lnTo>
                <a:cubicBezTo>
                  <a:pt x="116" y="275"/>
                  <a:pt x="0" y="1301"/>
                  <a:pt x="500" y="1748"/>
                </a:cubicBezTo>
                <a:cubicBezTo>
                  <a:pt x="780" y="1999"/>
                  <a:pt x="1216" y="2065"/>
                  <a:pt x="1599" y="2065"/>
                </a:cubicBezTo>
                <a:cubicBezTo>
                  <a:pt x="2033" y="2065"/>
                  <a:pt x="2401" y="1980"/>
                  <a:pt x="2401" y="1980"/>
                </a:cubicBezTo>
                <a:cubicBezTo>
                  <a:pt x="2615" y="1141"/>
                  <a:pt x="2062" y="328"/>
                  <a:pt x="1544" y="105"/>
                </a:cubicBezTo>
                <a:cubicBezTo>
                  <a:pt x="1360" y="28"/>
                  <a:pt x="1167" y="1"/>
                  <a:pt x="9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5" name="Google Shape;1185;p13"/>
          <p:cNvSpPr/>
          <p:nvPr/>
        </p:nvSpPr>
        <p:spPr>
          <a:xfrm rot="-9882522">
            <a:off x="10651057" y="5405084"/>
            <a:ext cx="225617" cy="239632"/>
          </a:xfrm>
          <a:custGeom>
            <a:avLst/>
            <a:gdLst/>
            <a:ahLst/>
            <a:cxnLst/>
            <a:rect l="l" t="t" r="r" b="b"/>
            <a:pathLst>
              <a:path w="1867" h="1983" extrusionOk="0">
                <a:moveTo>
                  <a:pt x="1652" y="1938"/>
                </a:moveTo>
                <a:cubicBezTo>
                  <a:pt x="1866" y="1090"/>
                  <a:pt x="1313" y="269"/>
                  <a:pt x="795" y="54"/>
                </a:cubicBezTo>
                <a:cubicBezTo>
                  <a:pt x="742" y="28"/>
                  <a:pt x="688" y="10"/>
                  <a:pt x="635" y="1"/>
                </a:cubicBezTo>
                <a:cubicBezTo>
                  <a:pt x="1" y="724"/>
                  <a:pt x="438" y="1866"/>
                  <a:pt x="1393" y="1982"/>
                </a:cubicBezTo>
                <a:cubicBezTo>
                  <a:pt x="1554" y="1955"/>
                  <a:pt x="1652" y="1938"/>
                  <a:pt x="1652" y="19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6" name="Google Shape;1186;p13"/>
          <p:cNvSpPr/>
          <p:nvPr/>
        </p:nvSpPr>
        <p:spPr>
          <a:xfrm rot="-9882522">
            <a:off x="10666506" y="5411233"/>
            <a:ext cx="288215" cy="253771"/>
          </a:xfrm>
          <a:custGeom>
            <a:avLst/>
            <a:gdLst/>
            <a:ahLst/>
            <a:cxnLst/>
            <a:rect l="l" t="t" r="r" b="b"/>
            <a:pathLst>
              <a:path w="2385" h="2100" extrusionOk="0">
                <a:moveTo>
                  <a:pt x="10" y="161"/>
                </a:moveTo>
                <a:lnTo>
                  <a:pt x="10" y="170"/>
                </a:lnTo>
                <a:cubicBezTo>
                  <a:pt x="9" y="232"/>
                  <a:pt x="8" y="293"/>
                  <a:pt x="8" y="355"/>
                </a:cubicBezTo>
                <a:lnTo>
                  <a:pt x="8" y="355"/>
                </a:lnTo>
                <a:cubicBezTo>
                  <a:pt x="10" y="293"/>
                  <a:pt x="14" y="232"/>
                  <a:pt x="19" y="170"/>
                </a:cubicBezTo>
                <a:lnTo>
                  <a:pt x="10" y="161"/>
                </a:lnTo>
                <a:close/>
                <a:moveTo>
                  <a:pt x="930" y="0"/>
                </a:moveTo>
                <a:cubicBezTo>
                  <a:pt x="769" y="0"/>
                  <a:pt x="617" y="18"/>
                  <a:pt x="466" y="54"/>
                </a:cubicBezTo>
                <a:cubicBezTo>
                  <a:pt x="314" y="72"/>
                  <a:pt x="171" y="125"/>
                  <a:pt x="19" y="161"/>
                </a:cubicBezTo>
                <a:cubicBezTo>
                  <a:pt x="171" y="134"/>
                  <a:pt x="314" y="81"/>
                  <a:pt x="466" y="72"/>
                </a:cubicBezTo>
                <a:cubicBezTo>
                  <a:pt x="617" y="36"/>
                  <a:pt x="769" y="27"/>
                  <a:pt x="930" y="27"/>
                </a:cubicBezTo>
                <a:cubicBezTo>
                  <a:pt x="1233" y="27"/>
                  <a:pt x="1528" y="143"/>
                  <a:pt x="1760" y="348"/>
                </a:cubicBezTo>
                <a:cubicBezTo>
                  <a:pt x="1983" y="554"/>
                  <a:pt x="2152" y="813"/>
                  <a:pt x="2251" y="1098"/>
                </a:cubicBezTo>
                <a:cubicBezTo>
                  <a:pt x="2295" y="1250"/>
                  <a:pt x="2322" y="1393"/>
                  <a:pt x="2331" y="1544"/>
                </a:cubicBezTo>
                <a:cubicBezTo>
                  <a:pt x="2340" y="1691"/>
                  <a:pt x="2323" y="1837"/>
                  <a:pt x="2290" y="1976"/>
                </a:cubicBezTo>
                <a:lnTo>
                  <a:pt x="2290" y="1976"/>
                </a:lnTo>
                <a:cubicBezTo>
                  <a:pt x="2030" y="2030"/>
                  <a:pt x="1763" y="2063"/>
                  <a:pt x="1496" y="2063"/>
                </a:cubicBezTo>
                <a:cubicBezTo>
                  <a:pt x="1465" y="2063"/>
                  <a:pt x="1434" y="2063"/>
                  <a:pt x="1403" y="2062"/>
                </a:cubicBezTo>
                <a:cubicBezTo>
                  <a:pt x="1099" y="2062"/>
                  <a:pt x="796" y="1982"/>
                  <a:pt x="537" y="1839"/>
                </a:cubicBezTo>
                <a:cubicBezTo>
                  <a:pt x="269" y="1678"/>
                  <a:pt x="144" y="1375"/>
                  <a:pt x="82" y="1080"/>
                </a:cubicBezTo>
                <a:cubicBezTo>
                  <a:pt x="32" y="844"/>
                  <a:pt x="10" y="602"/>
                  <a:pt x="8" y="355"/>
                </a:cubicBezTo>
                <a:lnTo>
                  <a:pt x="8" y="355"/>
                </a:lnTo>
                <a:cubicBezTo>
                  <a:pt x="1" y="597"/>
                  <a:pt x="20" y="838"/>
                  <a:pt x="55" y="1080"/>
                </a:cubicBezTo>
                <a:cubicBezTo>
                  <a:pt x="82" y="1232"/>
                  <a:pt x="135" y="1384"/>
                  <a:pt x="207" y="1518"/>
                </a:cubicBezTo>
                <a:cubicBezTo>
                  <a:pt x="278" y="1651"/>
                  <a:pt x="385" y="1776"/>
                  <a:pt x="519" y="1857"/>
                </a:cubicBezTo>
                <a:cubicBezTo>
                  <a:pt x="787" y="2017"/>
                  <a:pt x="1090" y="2098"/>
                  <a:pt x="1403" y="2098"/>
                </a:cubicBezTo>
                <a:cubicBezTo>
                  <a:pt x="1441" y="2099"/>
                  <a:pt x="1479" y="2099"/>
                  <a:pt x="1517" y="2099"/>
                </a:cubicBezTo>
                <a:cubicBezTo>
                  <a:pt x="1784" y="2099"/>
                  <a:pt x="2056" y="2072"/>
                  <a:pt x="2322" y="2017"/>
                </a:cubicBezTo>
                <a:lnTo>
                  <a:pt x="2340" y="2017"/>
                </a:lnTo>
                <a:lnTo>
                  <a:pt x="2340" y="2008"/>
                </a:lnTo>
                <a:cubicBezTo>
                  <a:pt x="2367" y="1848"/>
                  <a:pt x="2384" y="1696"/>
                  <a:pt x="2376" y="1535"/>
                </a:cubicBezTo>
                <a:cubicBezTo>
                  <a:pt x="2367" y="1384"/>
                  <a:pt x="2340" y="1232"/>
                  <a:pt x="2286" y="1080"/>
                </a:cubicBezTo>
                <a:cubicBezTo>
                  <a:pt x="2188" y="786"/>
                  <a:pt x="2010" y="518"/>
                  <a:pt x="1787" y="313"/>
                </a:cubicBezTo>
                <a:cubicBezTo>
                  <a:pt x="1670" y="206"/>
                  <a:pt x="1528" y="125"/>
                  <a:pt x="1385" y="72"/>
                </a:cubicBezTo>
                <a:cubicBezTo>
                  <a:pt x="1233" y="27"/>
                  <a:pt x="1081" y="0"/>
                  <a:pt x="9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7" name="Google Shape;1187;p13"/>
          <p:cNvSpPr/>
          <p:nvPr/>
        </p:nvSpPr>
        <p:spPr>
          <a:xfrm rot="-9882522">
            <a:off x="10699409" y="5466340"/>
            <a:ext cx="306945" cy="244467"/>
          </a:xfrm>
          <a:custGeom>
            <a:avLst/>
            <a:gdLst/>
            <a:ahLst/>
            <a:cxnLst/>
            <a:rect l="l" t="t" r="r" b="b"/>
            <a:pathLst>
              <a:path w="2540" h="2023" extrusionOk="0">
                <a:moveTo>
                  <a:pt x="69" y="0"/>
                </a:moveTo>
                <a:cubicBezTo>
                  <a:pt x="32" y="0"/>
                  <a:pt x="0" y="57"/>
                  <a:pt x="36" y="85"/>
                </a:cubicBezTo>
                <a:lnTo>
                  <a:pt x="723" y="638"/>
                </a:lnTo>
                <a:lnTo>
                  <a:pt x="1035" y="1406"/>
                </a:lnTo>
                <a:cubicBezTo>
                  <a:pt x="1008" y="1192"/>
                  <a:pt x="955" y="977"/>
                  <a:pt x="884" y="763"/>
                </a:cubicBezTo>
                <a:lnTo>
                  <a:pt x="884" y="763"/>
                </a:lnTo>
                <a:lnTo>
                  <a:pt x="1303" y="1102"/>
                </a:lnTo>
                <a:lnTo>
                  <a:pt x="1615" y="1870"/>
                </a:lnTo>
                <a:cubicBezTo>
                  <a:pt x="1580" y="1647"/>
                  <a:pt x="1526" y="1433"/>
                  <a:pt x="1455" y="1227"/>
                </a:cubicBezTo>
                <a:lnTo>
                  <a:pt x="1455" y="1227"/>
                </a:lnTo>
                <a:cubicBezTo>
                  <a:pt x="1624" y="1361"/>
                  <a:pt x="2365" y="1888"/>
                  <a:pt x="2526" y="2022"/>
                </a:cubicBezTo>
                <a:cubicBezTo>
                  <a:pt x="2527" y="2022"/>
                  <a:pt x="2528" y="2023"/>
                  <a:pt x="2528" y="2023"/>
                </a:cubicBezTo>
                <a:cubicBezTo>
                  <a:pt x="2539" y="2023"/>
                  <a:pt x="1683" y="1287"/>
                  <a:pt x="1526" y="1156"/>
                </a:cubicBezTo>
                <a:lnTo>
                  <a:pt x="1526" y="1156"/>
                </a:lnTo>
                <a:lnTo>
                  <a:pt x="2195" y="1299"/>
                </a:lnTo>
                <a:cubicBezTo>
                  <a:pt x="1928" y="1192"/>
                  <a:pt x="1642" y="1102"/>
                  <a:pt x="1365" y="1031"/>
                </a:cubicBezTo>
                <a:lnTo>
                  <a:pt x="946" y="692"/>
                </a:lnTo>
                <a:lnTo>
                  <a:pt x="946" y="692"/>
                </a:lnTo>
                <a:cubicBezTo>
                  <a:pt x="1178" y="736"/>
                  <a:pt x="1410" y="754"/>
                  <a:pt x="1642" y="754"/>
                </a:cubicBezTo>
                <a:lnTo>
                  <a:pt x="794" y="567"/>
                </a:lnTo>
                <a:lnTo>
                  <a:pt x="98" y="14"/>
                </a:lnTo>
                <a:cubicBezTo>
                  <a:pt x="89" y="4"/>
                  <a:pt x="79" y="0"/>
                  <a:pt x="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72196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ECC6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14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1190" name="Google Shape;1190;p14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194" name="Google Shape;1194;p14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5" name="Google Shape;1195;p14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43" name="Google Shape;1243;p14"/>
          <p:cNvSpPr txBox="1">
            <a:spLocks noGrp="1"/>
          </p:cNvSpPr>
          <p:nvPr>
            <p:ph type="title"/>
          </p:nvPr>
        </p:nvSpPr>
        <p:spPr>
          <a:xfrm>
            <a:off x="3330400" y="4225300"/>
            <a:ext cx="5531200" cy="7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44" name="Google Shape;1244;p14"/>
          <p:cNvSpPr txBox="1">
            <a:spLocks noGrp="1"/>
          </p:cNvSpPr>
          <p:nvPr>
            <p:ph type="subTitle" idx="1"/>
          </p:nvPr>
        </p:nvSpPr>
        <p:spPr>
          <a:xfrm>
            <a:off x="2221400" y="2472017"/>
            <a:ext cx="7749200" cy="1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9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45" name="Google Shape;1245;p14"/>
          <p:cNvSpPr/>
          <p:nvPr/>
        </p:nvSpPr>
        <p:spPr>
          <a:xfrm rot="7975353">
            <a:off x="2131094" y="1405256"/>
            <a:ext cx="377927" cy="435789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6" name="Google Shape;1246;p14"/>
          <p:cNvSpPr/>
          <p:nvPr/>
        </p:nvSpPr>
        <p:spPr>
          <a:xfrm rot="7975353">
            <a:off x="2075291" y="1270976"/>
            <a:ext cx="481232" cy="548205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7" name="Google Shape;1247;p14"/>
          <p:cNvSpPr/>
          <p:nvPr/>
        </p:nvSpPr>
        <p:spPr>
          <a:xfrm rot="7975353">
            <a:off x="2191263" y="1541481"/>
            <a:ext cx="330000" cy="293873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8" name="Google Shape;1248;p14"/>
          <p:cNvSpPr/>
          <p:nvPr/>
        </p:nvSpPr>
        <p:spPr>
          <a:xfrm rot="7975353">
            <a:off x="2133522" y="1410449"/>
            <a:ext cx="365919" cy="44024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9" name="Google Shape;1249;p14"/>
          <p:cNvSpPr/>
          <p:nvPr/>
        </p:nvSpPr>
        <p:spPr>
          <a:xfrm rot="10800000">
            <a:off x="1735089" y="793554"/>
            <a:ext cx="259404" cy="451836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0" name="Google Shape;1250;p14"/>
          <p:cNvSpPr/>
          <p:nvPr/>
        </p:nvSpPr>
        <p:spPr>
          <a:xfrm rot="10800000">
            <a:off x="1964474" y="1105232"/>
            <a:ext cx="102581" cy="100408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1" name="Google Shape;1251;p14"/>
          <p:cNvSpPr/>
          <p:nvPr/>
        </p:nvSpPr>
        <p:spPr>
          <a:xfrm rot="10800000">
            <a:off x="1872037" y="1211128"/>
            <a:ext cx="106308" cy="105169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2" name="Google Shape;1252;p14"/>
          <p:cNvSpPr/>
          <p:nvPr/>
        </p:nvSpPr>
        <p:spPr>
          <a:xfrm rot="10800000">
            <a:off x="1732501" y="1211748"/>
            <a:ext cx="110967" cy="111277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3" name="Google Shape;1253;p14"/>
          <p:cNvSpPr/>
          <p:nvPr/>
        </p:nvSpPr>
        <p:spPr>
          <a:xfrm rot="10800000">
            <a:off x="1773181" y="1274685"/>
            <a:ext cx="38921" cy="33124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4" name="Google Shape;1254;p14"/>
          <p:cNvSpPr/>
          <p:nvPr/>
        </p:nvSpPr>
        <p:spPr>
          <a:xfrm rot="10800000">
            <a:off x="1902573" y="1268785"/>
            <a:ext cx="41612" cy="33745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5" name="Google Shape;1255;p14"/>
          <p:cNvSpPr/>
          <p:nvPr/>
        </p:nvSpPr>
        <p:spPr>
          <a:xfrm rot="10800000">
            <a:off x="1996770" y="1160921"/>
            <a:ext cx="37989" cy="32192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6" name="Google Shape;1256;p14"/>
          <p:cNvSpPr/>
          <p:nvPr/>
        </p:nvSpPr>
        <p:spPr>
          <a:xfrm rot="10800000">
            <a:off x="1961679" y="1105232"/>
            <a:ext cx="107240" cy="102064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7" name="Google Shape;1257;p14"/>
          <p:cNvSpPr/>
          <p:nvPr/>
        </p:nvSpPr>
        <p:spPr>
          <a:xfrm rot="10800000">
            <a:off x="1871104" y="1209161"/>
            <a:ext cx="107240" cy="108689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8" name="Google Shape;1258;p14"/>
          <p:cNvSpPr/>
          <p:nvPr/>
        </p:nvSpPr>
        <p:spPr>
          <a:xfrm rot="10800000">
            <a:off x="1732501" y="1209989"/>
            <a:ext cx="113761" cy="11427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9" name="Google Shape;1259;p14"/>
          <p:cNvSpPr/>
          <p:nvPr/>
        </p:nvSpPr>
        <p:spPr>
          <a:xfrm rot="10800000">
            <a:off x="1785188" y="1262262"/>
            <a:ext cx="5693" cy="476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0" name="Google Shape;1260;p14"/>
          <p:cNvSpPr/>
          <p:nvPr/>
        </p:nvSpPr>
        <p:spPr>
          <a:xfrm>
            <a:off x="2685056" y="994750"/>
            <a:ext cx="850983" cy="773348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1" name="Google Shape;1261;p14"/>
          <p:cNvSpPr/>
          <p:nvPr/>
        </p:nvSpPr>
        <p:spPr>
          <a:xfrm>
            <a:off x="3068470" y="1150848"/>
            <a:ext cx="467569" cy="607933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2" name="Google Shape;1262;p14"/>
          <p:cNvSpPr/>
          <p:nvPr/>
        </p:nvSpPr>
        <p:spPr>
          <a:xfrm>
            <a:off x="2673049" y="990091"/>
            <a:ext cx="865785" cy="785356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3" name="Google Shape;1263;p14"/>
          <p:cNvSpPr/>
          <p:nvPr/>
        </p:nvSpPr>
        <p:spPr>
          <a:xfrm>
            <a:off x="2788363" y="1070418"/>
            <a:ext cx="589301" cy="565700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4" name="Google Shape;1264;p14"/>
          <p:cNvSpPr/>
          <p:nvPr/>
        </p:nvSpPr>
        <p:spPr>
          <a:xfrm>
            <a:off x="3646364" y="1243428"/>
            <a:ext cx="111069" cy="93059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5" name="Google Shape;1265;p14"/>
          <p:cNvSpPr/>
          <p:nvPr/>
        </p:nvSpPr>
        <p:spPr>
          <a:xfrm>
            <a:off x="3646365" y="1241668"/>
            <a:ext cx="101753" cy="95749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6" name="Google Shape;1266;p14"/>
          <p:cNvSpPr/>
          <p:nvPr/>
        </p:nvSpPr>
        <p:spPr>
          <a:xfrm>
            <a:off x="3687977" y="1288043"/>
            <a:ext cx="42648" cy="34988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7" name="Google Shape;1267;p14"/>
          <p:cNvSpPr/>
          <p:nvPr/>
        </p:nvSpPr>
        <p:spPr>
          <a:xfrm>
            <a:off x="3833103" y="1241358"/>
            <a:ext cx="98959" cy="98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8" name="Google Shape;1268;p14"/>
          <p:cNvSpPr/>
          <p:nvPr/>
        </p:nvSpPr>
        <p:spPr>
          <a:xfrm>
            <a:off x="3825340" y="1240220"/>
            <a:ext cx="115003" cy="101753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9" name="Google Shape;1269;p14"/>
          <p:cNvSpPr/>
          <p:nvPr/>
        </p:nvSpPr>
        <p:spPr>
          <a:xfrm>
            <a:off x="3873680" y="1294875"/>
            <a:ext cx="39232" cy="32813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0" name="Google Shape;1270;p14"/>
          <p:cNvSpPr/>
          <p:nvPr/>
        </p:nvSpPr>
        <p:spPr>
          <a:xfrm>
            <a:off x="3701848" y="935578"/>
            <a:ext cx="292115" cy="327103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1" name="Google Shape;1271;p14"/>
          <p:cNvSpPr/>
          <p:nvPr/>
        </p:nvSpPr>
        <p:spPr>
          <a:xfrm>
            <a:off x="3782278" y="1065798"/>
            <a:ext cx="82293" cy="20340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2" name="Google Shape;1272;p14"/>
          <p:cNvSpPr/>
          <p:nvPr/>
        </p:nvSpPr>
        <p:spPr>
          <a:xfrm>
            <a:off x="4320859" y="937958"/>
            <a:ext cx="473988" cy="338903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3" name="Google Shape;1273;p14"/>
          <p:cNvSpPr/>
          <p:nvPr/>
        </p:nvSpPr>
        <p:spPr>
          <a:xfrm>
            <a:off x="4281627" y="982780"/>
            <a:ext cx="479784" cy="24222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4" name="Google Shape;1274;p14"/>
          <p:cNvSpPr/>
          <p:nvPr/>
        </p:nvSpPr>
        <p:spPr>
          <a:xfrm>
            <a:off x="4399426" y="1030707"/>
            <a:ext cx="387140" cy="2827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5" name="Google Shape;1275;p14"/>
          <p:cNvSpPr/>
          <p:nvPr/>
        </p:nvSpPr>
        <p:spPr>
          <a:xfrm>
            <a:off x="4350464" y="936924"/>
            <a:ext cx="448109" cy="341697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6" name="Google Shape;1276;p14"/>
          <p:cNvSpPr/>
          <p:nvPr/>
        </p:nvSpPr>
        <p:spPr>
          <a:xfrm>
            <a:off x="4206165" y="1299532"/>
            <a:ext cx="174835" cy="28756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7" name="Google Shape;1277;p14"/>
          <p:cNvSpPr/>
          <p:nvPr/>
        </p:nvSpPr>
        <p:spPr>
          <a:xfrm>
            <a:off x="4317133" y="1294358"/>
            <a:ext cx="307745" cy="128045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8" name="Google Shape;1278;p14"/>
          <p:cNvSpPr/>
          <p:nvPr/>
        </p:nvSpPr>
        <p:spPr>
          <a:xfrm>
            <a:off x="4357917" y="1379963"/>
            <a:ext cx="198643" cy="271723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9" name="Google Shape;1279;p14"/>
          <p:cNvSpPr/>
          <p:nvPr/>
        </p:nvSpPr>
        <p:spPr>
          <a:xfrm>
            <a:off x="4129152" y="1173867"/>
            <a:ext cx="175144" cy="28756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0" name="Google Shape;1280;p14"/>
          <p:cNvSpPr/>
          <p:nvPr/>
        </p:nvSpPr>
        <p:spPr>
          <a:xfrm>
            <a:off x="4239601" y="1168069"/>
            <a:ext cx="308056" cy="128667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1" name="Google Shape;1281;p14"/>
          <p:cNvSpPr/>
          <p:nvPr/>
        </p:nvSpPr>
        <p:spPr>
          <a:xfrm>
            <a:off x="4061247" y="1047372"/>
            <a:ext cx="172867" cy="289837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2" name="Google Shape;1282;p14"/>
          <p:cNvSpPr/>
          <p:nvPr/>
        </p:nvSpPr>
        <p:spPr>
          <a:xfrm>
            <a:off x="4137020" y="1037021"/>
            <a:ext cx="305881" cy="10724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3" name="Google Shape;1283;p14"/>
          <p:cNvSpPr/>
          <p:nvPr/>
        </p:nvSpPr>
        <p:spPr>
          <a:xfrm>
            <a:off x="3985580" y="933714"/>
            <a:ext cx="168209" cy="28724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4" name="Google Shape;1284;p14"/>
          <p:cNvSpPr/>
          <p:nvPr/>
        </p:nvSpPr>
        <p:spPr>
          <a:xfrm>
            <a:off x="4027088" y="911769"/>
            <a:ext cx="301120" cy="9368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5" name="Google Shape;1285;p14"/>
          <p:cNvSpPr/>
          <p:nvPr/>
        </p:nvSpPr>
        <p:spPr>
          <a:xfrm>
            <a:off x="4091784" y="1164653"/>
            <a:ext cx="102581" cy="18032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6" name="Google Shape;1286;p14"/>
          <p:cNvSpPr/>
          <p:nvPr/>
        </p:nvSpPr>
        <p:spPr>
          <a:xfrm>
            <a:off x="4135157" y="1157304"/>
            <a:ext cx="420471" cy="500797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7" name="Google Shape;1287;p14"/>
          <p:cNvSpPr/>
          <p:nvPr/>
        </p:nvSpPr>
        <p:spPr>
          <a:xfrm>
            <a:off x="4050171" y="1193328"/>
            <a:ext cx="44407" cy="28777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8" name="Google Shape;1288;p14"/>
          <p:cNvSpPr/>
          <p:nvPr/>
        </p:nvSpPr>
        <p:spPr>
          <a:xfrm>
            <a:off x="4362471" y="1377064"/>
            <a:ext cx="136741" cy="274621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9" name="Google Shape;1289;p14"/>
          <p:cNvSpPr/>
          <p:nvPr/>
        </p:nvSpPr>
        <p:spPr>
          <a:xfrm>
            <a:off x="4251609" y="1297980"/>
            <a:ext cx="91505" cy="289216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0" name="Google Shape;1290;p14"/>
          <p:cNvSpPr/>
          <p:nvPr/>
        </p:nvSpPr>
        <p:spPr>
          <a:xfrm>
            <a:off x="4317133" y="1293322"/>
            <a:ext cx="276380" cy="13135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1" name="Google Shape;1291;p14"/>
          <p:cNvSpPr/>
          <p:nvPr/>
        </p:nvSpPr>
        <p:spPr>
          <a:xfrm>
            <a:off x="4172109" y="1173867"/>
            <a:ext cx="95232" cy="290355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2" name="Google Shape;1292;p14"/>
          <p:cNvSpPr/>
          <p:nvPr/>
        </p:nvSpPr>
        <p:spPr>
          <a:xfrm>
            <a:off x="4239602" y="1167449"/>
            <a:ext cx="276277" cy="13125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3" name="Google Shape;1293;p14"/>
          <p:cNvSpPr/>
          <p:nvPr/>
        </p:nvSpPr>
        <p:spPr>
          <a:xfrm>
            <a:off x="4094475" y="1047372"/>
            <a:ext cx="92541" cy="292011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4" name="Google Shape;1294;p14"/>
          <p:cNvSpPr/>
          <p:nvPr/>
        </p:nvSpPr>
        <p:spPr>
          <a:xfrm>
            <a:off x="4137019" y="1035158"/>
            <a:ext cx="284661" cy="111897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5" name="Google Shape;1295;p14"/>
          <p:cNvSpPr/>
          <p:nvPr/>
        </p:nvSpPr>
        <p:spPr>
          <a:xfrm>
            <a:off x="4004936" y="933713"/>
            <a:ext cx="97096" cy="290459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6" name="Google Shape;1296;p14"/>
          <p:cNvSpPr/>
          <p:nvPr/>
        </p:nvSpPr>
        <p:spPr>
          <a:xfrm>
            <a:off x="4024292" y="909595"/>
            <a:ext cx="291080" cy="96060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7" name="Google Shape;1297;p14"/>
          <p:cNvSpPr/>
          <p:nvPr/>
        </p:nvSpPr>
        <p:spPr>
          <a:xfrm>
            <a:off x="3956906" y="868605"/>
            <a:ext cx="507629" cy="61052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8" name="Google Shape;1298;p14"/>
          <p:cNvSpPr/>
          <p:nvPr/>
        </p:nvSpPr>
        <p:spPr>
          <a:xfrm>
            <a:off x="4790634" y="1293331"/>
            <a:ext cx="630085" cy="681843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9" name="Google Shape;1299;p14"/>
          <p:cNvSpPr/>
          <p:nvPr/>
        </p:nvSpPr>
        <p:spPr>
          <a:xfrm>
            <a:off x="4790634" y="1389392"/>
            <a:ext cx="374201" cy="477715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0" name="Google Shape;1300;p14"/>
          <p:cNvSpPr/>
          <p:nvPr/>
        </p:nvSpPr>
        <p:spPr>
          <a:xfrm>
            <a:off x="4788770" y="1282255"/>
            <a:ext cx="635676" cy="696645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1" name="Google Shape;1301;p14"/>
          <p:cNvSpPr/>
          <p:nvPr/>
        </p:nvSpPr>
        <p:spPr>
          <a:xfrm>
            <a:off x="4908741" y="1376350"/>
            <a:ext cx="463947" cy="468812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2" name="Google Shape;1302;p14"/>
          <p:cNvSpPr/>
          <p:nvPr/>
        </p:nvSpPr>
        <p:spPr>
          <a:xfrm rot="-393407">
            <a:off x="5372966" y="1241615"/>
            <a:ext cx="409397" cy="298844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3" name="Google Shape;1303;p14"/>
          <p:cNvSpPr/>
          <p:nvPr/>
        </p:nvSpPr>
        <p:spPr>
          <a:xfrm rot="-393407">
            <a:off x="5343880" y="1286135"/>
            <a:ext cx="411777" cy="220277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4" name="Google Shape;1304;p14"/>
          <p:cNvSpPr/>
          <p:nvPr/>
        </p:nvSpPr>
        <p:spPr>
          <a:xfrm rot="-393407">
            <a:off x="5466644" y="1201319"/>
            <a:ext cx="310437" cy="330829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5" name="Google Shape;1305;p14"/>
          <p:cNvSpPr/>
          <p:nvPr/>
        </p:nvSpPr>
        <p:spPr>
          <a:xfrm rot="-393407">
            <a:off x="5403331" y="1237695"/>
            <a:ext cx="382587" cy="301743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6" name="Google Shape;1306;p14"/>
          <p:cNvSpPr/>
          <p:nvPr/>
        </p:nvSpPr>
        <p:spPr>
          <a:xfrm>
            <a:off x="5499933" y="736456"/>
            <a:ext cx="642611" cy="650064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7" name="Google Shape;1307;p14"/>
          <p:cNvSpPr/>
          <p:nvPr/>
        </p:nvSpPr>
        <p:spPr>
          <a:xfrm>
            <a:off x="5464637" y="1128878"/>
            <a:ext cx="79809" cy="63351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8" name="Google Shape;1308;p14"/>
          <p:cNvSpPr/>
          <p:nvPr/>
        </p:nvSpPr>
        <p:spPr>
          <a:xfrm>
            <a:off x="5475713" y="982612"/>
            <a:ext cx="103409" cy="82293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9" name="Google Shape;1309;p14"/>
          <p:cNvSpPr/>
          <p:nvPr/>
        </p:nvSpPr>
        <p:spPr>
          <a:xfrm>
            <a:off x="5896909" y="822580"/>
            <a:ext cx="148956" cy="115624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0" name="Google Shape;1310;p14"/>
          <p:cNvSpPr/>
          <p:nvPr/>
        </p:nvSpPr>
        <p:spPr>
          <a:xfrm>
            <a:off x="6002285" y="981267"/>
            <a:ext cx="125976" cy="99684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1" name="Google Shape;1311;p14"/>
          <p:cNvSpPr/>
          <p:nvPr/>
        </p:nvSpPr>
        <p:spPr>
          <a:xfrm>
            <a:off x="5673423" y="1068839"/>
            <a:ext cx="138604" cy="109931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2" name="Google Shape;1312;p14"/>
          <p:cNvSpPr/>
          <p:nvPr/>
        </p:nvSpPr>
        <p:spPr>
          <a:xfrm>
            <a:off x="5833248" y="1203926"/>
            <a:ext cx="112312" cy="89021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3" name="Google Shape;1313;p14"/>
          <p:cNvSpPr/>
          <p:nvPr/>
        </p:nvSpPr>
        <p:spPr>
          <a:xfrm>
            <a:off x="5595789" y="1149063"/>
            <a:ext cx="88815" cy="70492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4" name="Google Shape;1314;p14"/>
          <p:cNvSpPr/>
          <p:nvPr/>
        </p:nvSpPr>
        <p:spPr>
          <a:xfrm>
            <a:off x="6101141" y="1156308"/>
            <a:ext cx="98752" cy="7836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5" name="Google Shape;1315;p14"/>
          <p:cNvSpPr/>
          <p:nvPr/>
        </p:nvSpPr>
        <p:spPr>
          <a:xfrm>
            <a:off x="6048453" y="1297088"/>
            <a:ext cx="136844" cy="10765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6" name="Google Shape;1316;p14"/>
          <p:cNvSpPr/>
          <p:nvPr/>
        </p:nvSpPr>
        <p:spPr>
          <a:xfrm>
            <a:off x="5908917" y="1339115"/>
            <a:ext cx="114383" cy="90575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7" name="Google Shape;1317;p14"/>
          <p:cNvSpPr/>
          <p:nvPr/>
        </p:nvSpPr>
        <p:spPr>
          <a:xfrm>
            <a:off x="5955187" y="1368927"/>
            <a:ext cx="46271" cy="47616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8" name="Google Shape;1318;p14"/>
          <p:cNvSpPr/>
          <p:nvPr/>
        </p:nvSpPr>
        <p:spPr>
          <a:xfrm>
            <a:off x="6108492" y="1346153"/>
            <a:ext cx="38921" cy="42648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9" name="Google Shape;1319;p14"/>
          <p:cNvSpPr/>
          <p:nvPr/>
        </p:nvSpPr>
        <p:spPr>
          <a:xfrm>
            <a:off x="6143581" y="1182706"/>
            <a:ext cx="33435" cy="34884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0" name="Google Shape;1320;p14"/>
          <p:cNvSpPr/>
          <p:nvPr/>
        </p:nvSpPr>
        <p:spPr>
          <a:xfrm>
            <a:off x="6055906" y="1023707"/>
            <a:ext cx="37057" cy="37989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1" name="Google Shape;1321;p14"/>
          <p:cNvSpPr/>
          <p:nvPr/>
        </p:nvSpPr>
        <p:spPr>
          <a:xfrm>
            <a:off x="5955188" y="875061"/>
            <a:ext cx="49065" cy="4948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2" name="Google Shape;1322;p14"/>
          <p:cNvSpPr/>
          <p:nvPr/>
        </p:nvSpPr>
        <p:spPr>
          <a:xfrm>
            <a:off x="5878483" y="1234979"/>
            <a:ext cx="34263" cy="40163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3" name="Google Shape;1323;p14"/>
          <p:cNvSpPr/>
          <p:nvPr/>
        </p:nvSpPr>
        <p:spPr>
          <a:xfrm>
            <a:off x="5725076" y="1111487"/>
            <a:ext cx="46373" cy="47927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4" name="Google Shape;1324;p14"/>
          <p:cNvSpPr/>
          <p:nvPr/>
        </p:nvSpPr>
        <p:spPr>
          <a:xfrm>
            <a:off x="5624462" y="1173699"/>
            <a:ext cx="37057" cy="34677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5" name="Google Shape;1325;p14"/>
          <p:cNvSpPr/>
          <p:nvPr/>
        </p:nvSpPr>
        <p:spPr>
          <a:xfrm>
            <a:off x="5490411" y="1147821"/>
            <a:ext cx="36229" cy="3498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6" name="Google Shape;1326;p14"/>
          <p:cNvSpPr/>
          <p:nvPr/>
        </p:nvSpPr>
        <p:spPr>
          <a:xfrm>
            <a:off x="5523741" y="1016358"/>
            <a:ext cx="35195" cy="34263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7" name="Google Shape;1327;p14"/>
          <p:cNvSpPr/>
          <p:nvPr/>
        </p:nvSpPr>
        <p:spPr>
          <a:xfrm>
            <a:off x="5473292" y="1125015"/>
            <a:ext cx="72977" cy="63971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8" name="Google Shape;1328;p14"/>
          <p:cNvSpPr/>
          <p:nvPr/>
        </p:nvSpPr>
        <p:spPr>
          <a:xfrm>
            <a:off x="5488341" y="983027"/>
            <a:ext cx="90575" cy="82293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9" name="Google Shape;1329;p14"/>
          <p:cNvSpPr/>
          <p:nvPr/>
        </p:nvSpPr>
        <p:spPr>
          <a:xfrm>
            <a:off x="5909849" y="821959"/>
            <a:ext cx="134153" cy="116660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0" name="Google Shape;1330;p14"/>
          <p:cNvSpPr/>
          <p:nvPr/>
        </p:nvSpPr>
        <p:spPr>
          <a:xfrm>
            <a:off x="6019779" y="982923"/>
            <a:ext cx="111069" cy="9854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1" name="Google Shape;1331;p14"/>
          <p:cNvSpPr/>
          <p:nvPr/>
        </p:nvSpPr>
        <p:spPr>
          <a:xfrm>
            <a:off x="5690917" y="1070910"/>
            <a:ext cx="110967" cy="108172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2" name="Google Shape;1332;p14"/>
          <p:cNvSpPr/>
          <p:nvPr/>
        </p:nvSpPr>
        <p:spPr>
          <a:xfrm>
            <a:off x="5848257" y="1204443"/>
            <a:ext cx="98027" cy="88711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3" name="Google Shape;1333;p14"/>
          <p:cNvSpPr/>
          <p:nvPr/>
        </p:nvSpPr>
        <p:spPr>
          <a:xfrm>
            <a:off x="5601803" y="1148290"/>
            <a:ext cx="80223" cy="70389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4" name="Google Shape;1334;p14"/>
          <p:cNvSpPr/>
          <p:nvPr/>
        </p:nvSpPr>
        <p:spPr>
          <a:xfrm>
            <a:off x="6112527" y="1156619"/>
            <a:ext cx="88504" cy="7836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5" name="Google Shape;1335;p14"/>
          <p:cNvSpPr/>
          <p:nvPr/>
        </p:nvSpPr>
        <p:spPr>
          <a:xfrm>
            <a:off x="6066050" y="1298227"/>
            <a:ext cx="110967" cy="107136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6" name="Google Shape;1336;p14"/>
          <p:cNvSpPr/>
          <p:nvPr/>
        </p:nvSpPr>
        <p:spPr>
          <a:xfrm>
            <a:off x="5924443" y="1340253"/>
            <a:ext cx="100304" cy="89643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7" name="Google Shape;1337;p14"/>
          <p:cNvSpPr/>
          <p:nvPr/>
        </p:nvSpPr>
        <p:spPr>
          <a:xfrm>
            <a:off x="6941823" y="856079"/>
            <a:ext cx="812165" cy="817755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8" name="Google Shape;1338;p14"/>
          <p:cNvSpPr/>
          <p:nvPr/>
        </p:nvSpPr>
        <p:spPr>
          <a:xfrm>
            <a:off x="7077840" y="878231"/>
            <a:ext cx="597685" cy="64695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9" name="Google Shape;1339;p14"/>
          <p:cNvSpPr/>
          <p:nvPr/>
        </p:nvSpPr>
        <p:spPr>
          <a:xfrm>
            <a:off x="6941823" y="1033501"/>
            <a:ext cx="656068" cy="63288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0" name="Google Shape;1340;p14"/>
          <p:cNvSpPr/>
          <p:nvPr/>
        </p:nvSpPr>
        <p:spPr>
          <a:xfrm>
            <a:off x="6934474" y="845003"/>
            <a:ext cx="825105" cy="828831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1" name="Google Shape;1341;p14"/>
          <p:cNvSpPr/>
          <p:nvPr/>
        </p:nvSpPr>
        <p:spPr>
          <a:xfrm>
            <a:off x="6519592" y="825232"/>
            <a:ext cx="467569" cy="421713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2" name="Google Shape;1342;p14"/>
          <p:cNvSpPr/>
          <p:nvPr/>
        </p:nvSpPr>
        <p:spPr>
          <a:xfrm>
            <a:off x="6545986" y="815812"/>
            <a:ext cx="438379" cy="39831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3" name="Google Shape;1343;p14"/>
          <p:cNvSpPr/>
          <p:nvPr/>
        </p:nvSpPr>
        <p:spPr>
          <a:xfrm>
            <a:off x="6527975" y="980814"/>
            <a:ext cx="387140" cy="272655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4" name="Google Shape;1344;p14"/>
          <p:cNvSpPr/>
          <p:nvPr/>
        </p:nvSpPr>
        <p:spPr>
          <a:xfrm>
            <a:off x="6516899" y="825541"/>
            <a:ext cx="432479" cy="423576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5" name="Google Shape;1345;p14"/>
          <p:cNvSpPr/>
          <p:nvPr/>
        </p:nvSpPr>
        <p:spPr>
          <a:xfrm>
            <a:off x="8910547" y="1011764"/>
            <a:ext cx="346563" cy="373787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6" name="Google Shape;1346;p14"/>
          <p:cNvSpPr/>
          <p:nvPr/>
        </p:nvSpPr>
        <p:spPr>
          <a:xfrm>
            <a:off x="8929697" y="986507"/>
            <a:ext cx="319960" cy="369956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7" name="Google Shape;1347;p14"/>
          <p:cNvSpPr/>
          <p:nvPr/>
        </p:nvSpPr>
        <p:spPr>
          <a:xfrm>
            <a:off x="8928144" y="1050167"/>
            <a:ext cx="304019" cy="332692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8" name="Google Shape;1348;p14"/>
          <p:cNvSpPr/>
          <p:nvPr/>
        </p:nvSpPr>
        <p:spPr>
          <a:xfrm>
            <a:off x="8907856" y="1011971"/>
            <a:ext cx="321512" cy="376375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9" name="Google Shape;1349;p14"/>
          <p:cNvSpPr/>
          <p:nvPr/>
        </p:nvSpPr>
        <p:spPr>
          <a:xfrm>
            <a:off x="9348514" y="893136"/>
            <a:ext cx="447177" cy="313749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0" name="Google Shape;1350;p14"/>
          <p:cNvSpPr/>
          <p:nvPr/>
        </p:nvSpPr>
        <p:spPr>
          <a:xfrm>
            <a:off x="9353068" y="931851"/>
            <a:ext cx="396456" cy="290252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1" name="Google Shape;1351;p14"/>
          <p:cNvSpPr/>
          <p:nvPr/>
        </p:nvSpPr>
        <p:spPr>
          <a:xfrm>
            <a:off x="9344787" y="891895"/>
            <a:ext cx="446349" cy="315508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2" name="Google Shape;1352;p14"/>
          <p:cNvSpPr/>
          <p:nvPr/>
        </p:nvSpPr>
        <p:spPr>
          <a:xfrm>
            <a:off x="9379050" y="971497"/>
            <a:ext cx="501212" cy="172247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3" name="Google Shape;1353;p14"/>
          <p:cNvSpPr/>
          <p:nvPr/>
        </p:nvSpPr>
        <p:spPr>
          <a:xfrm>
            <a:off x="9456685" y="1028533"/>
            <a:ext cx="525848" cy="501936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4" name="Google Shape;1354;p14"/>
          <p:cNvSpPr/>
          <p:nvPr/>
        </p:nvSpPr>
        <p:spPr>
          <a:xfrm>
            <a:off x="9857490" y="1470331"/>
            <a:ext cx="158996" cy="15599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5" name="Google Shape;1355;p14"/>
          <p:cNvSpPr/>
          <p:nvPr/>
        </p:nvSpPr>
        <p:spPr>
          <a:xfrm>
            <a:off x="9638559" y="1460601"/>
            <a:ext cx="157133" cy="157857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6" name="Google Shape;1356;p14"/>
          <p:cNvSpPr/>
          <p:nvPr/>
        </p:nvSpPr>
        <p:spPr>
          <a:xfrm>
            <a:off x="9354931" y="1202230"/>
            <a:ext cx="167381" cy="136535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7" name="Google Shape;1357;p14"/>
          <p:cNvSpPr/>
          <p:nvPr/>
        </p:nvSpPr>
        <p:spPr>
          <a:xfrm>
            <a:off x="9487015" y="1379550"/>
            <a:ext cx="160860" cy="151751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8" name="Google Shape;1358;p14"/>
          <p:cNvSpPr/>
          <p:nvPr/>
        </p:nvSpPr>
        <p:spPr>
          <a:xfrm>
            <a:off x="9513825" y="1411536"/>
            <a:ext cx="61073" cy="65937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9" name="Google Shape;1359;p14"/>
          <p:cNvSpPr/>
          <p:nvPr/>
        </p:nvSpPr>
        <p:spPr>
          <a:xfrm>
            <a:off x="9391885" y="1222933"/>
            <a:ext cx="73080" cy="6562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0" name="Google Shape;1360;p14"/>
          <p:cNvSpPr/>
          <p:nvPr/>
        </p:nvSpPr>
        <p:spPr>
          <a:xfrm>
            <a:off x="9673649" y="1491033"/>
            <a:ext cx="64800" cy="75979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1" name="Google Shape;1361;p14"/>
          <p:cNvSpPr/>
          <p:nvPr/>
        </p:nvSpPr>
        <p:spPr>
          <a:xfrm>
            <a:off x="9926845" y="1506871"/>
            <a:ext cx="61073" cy="68836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2" name="Google Shape;1362;p14"/>
          <p:cNvSpPr/>
          <p:nvPr/>
        </p:nvSpPr>
        <p:spPr>
          <a:xfrm>
            <a:off x="9864943" y="1468467"/>
            <a:ext cx="146989" cy="158272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3" name="Google Shape;1363;p14"/>
          <p:cNvSpPr/>
          <p:nvPr/>
        </p:nvSpPr>
        <p:spPr>
          <a:xfrm>
            <a:off x="9645081" y="1459566"/>
            <a:ext cx="146057" cy="160135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4" name="Google Shape;1364;p14"/>
          <p:cNvSpPr/>
          <p:nvPr/>
        </p:nvSpPr>
        <p:spPr>
          <a:xfrm>
            <a:off x="9354931" y="1199331"/>
            <a:ext cx="167381" cy="139536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5" name="Google Shape;1365;p14"/>
          <p:cNvSpPr/>
          <p:nvPr/>
        </p:nvSpPr>
        <p:spPr>
          <a:xfrm>
            <a:off x="9491673" y="1377685"/>
            <a:ext cx="148852" cy="15496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6" name="Google Shape;1366;p14"/>
          <p:cNvSpPr/>
          <p:nvPr/>
        </p:nvSpPr>
        <p:spPr>
          <a:xfrm>
            <a:off x="9955414" y="1599620"/>
            <a:ext cx="32503" cy="36333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7" name="Google Shape;1367;p14"/>
          <p:cNvSpPr/>
          <p:nvPr/>
        </p:nvSpPr>
        <p:spPr>
          <a:xfrm>
            <a:off x="9666300" y="1588751"/>
            <a:ext cx="35195" cy="37989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8" name="Google Shape;1368;p14"/>
          <p:cNvSpPr/>
          <p:nvPr/>
        </p:nvSpPr>
        <p:spPr>
          <a:xfrm>
            <a:off x="9338370" y="1267236"/>
            <a:ext cx="48133" cy="28467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9" name="Google Shape;1369;p14"/>
          <p:cNvSpPr/>
          <p:nvPr/>
        </p:nvSpPr>
        <p:spPr>
          <a:xfrm>
            <a:off x="9497263" y="1488756"/>
            <a:ext cx="49997" cy="51136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0" name="Google Shape;1370;p14"/>
          <p:cNvSpPr/>
          <p:nvPr/>
        </p:nvSpPr>
        <p:spPr>
          <a:xfrm>
            <a:off x="7594994" y="1463084"/>
            <a:ext cx="616319" cy="595099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1" name="Google Shape;1371;p14"/>
          <p:cNvSpPr/>
          <p:nvPr/>
        </p:nvSpPr>
        <p:spPr>
          <a:xfrm>
            <a:off x="7767757" y="1688538"/>
            <a:ext cx="443555" cy="370577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2" name="Google Shape;1372;p14"/>
          <p:cNvSpPr/>
          <p:nvPr/>
        </p:nvSpPr>
        <p:spPr>
          <a:xfrm>
            <a:off x="7584849" y="1459358"/>
            <a:ext cx="627395" cy="606175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3" name="Google Shape;1373;p14"/>
          <p:cNvSpPr/>
          <p:nvPr/>
        </p:nvSpPr>
        <p:spPr>
          <a:xfrm>
            <a:off x="7593129" y="1520328"/>
            <a:ext cx="501419" cy="43724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4" name="Google Shape;1374;p14"/>
          <p:cNvSpPr/>
          <p:nvPr/>
        </p:nvSpPr>
        <p:spPr>
          <a:xfrm>
            <a:off x="7728009" y="907837"/>
            <a:ext cx="348116" cy="433617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5" name="Google Shape;1375;p14"/>
          <p:cNvSpPr/>
          <p:nvPr/>
        </p:nvSpPr>
        <p:spPr>
          <a:xfrm>
            <a:off x="7943317" y="1014456"/>
            <a:ext cx="131255" cy="105169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6" name="Google Shape;1376;p14"/>
          <p:cNvSpPr/>
          <p:nvPr/>
        </p:nvSpPr>
        <p:spPr>
          <a:xfrm>
            <a:off x="8003355" y="1058966"/>
            <a:ext cx="39852" cy="42751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7" name="Google Shape;1377;p14"/>
          <p:cNvSpPr/>
          <p:nvPr/>
        </p:nvSpPr>
        <p:spPr>
          <a:xfrm>
            <a:off x="7959051" y="1015387"/>
            <a:ext cx="114383" cy="104445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8" name="Google Shape;1378;p14"/>
          <p:cNvSpPr/>
          <p:nvPr/>
        </p:nvSpPr>
        <p:spPr>
          <a:xfrm>
            <a:off x="7830591" y="1185978"/>
            <a:ext cx="91403" cy="72977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9" name="Google Shape;1379;p14"/>
          <p:cNvSpPr/>
          <p:nvPr/>
        </p:nvSpPr>
        <p:spPr>
          <a:xfrm>
            <a:off x="7862887" y="1218274"/>
            <a:ext cx="25051" cy="24740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0" name="Google Shape;1380;p14"/>
          <p:cNvSpPr/>
          <p:nvPr/>
        </p:nvSpPr>
        <p:spPr>
          <a:xfrm>
            <a:off x="7841667" y="1185667"/>
            <a:ext cx="79912" cy="73908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1" name="Google Shape;1381;p14"/>
          <p:cNvSpPr/>
          <p:nvPr/>
        </p:nvSpPr>
        <p:spPr>
          <a:xfrm>
            <a:off x="8050454" y="1148195"/>
            <a:ext cx="80533" cy="64179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2" name="Google Shape;1382;p14"/>
          <p:cNvSpPr/>
          <p:nvPr/>
        </p:nvSpPr>
        <p:spPr>
          <a:xfrm>
            <a:off x="8092997" y="1173039"/>
            <a:ext cx="22256" cy="23187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3" name="Google Shape;1383;p14"/>
          <p:cNvSpPr/>
          <p:nvPr/>
        </p:nvSpPr>
        <p:spPr>
          <a:xfrm>
            <a:off x="8057906" y="1147573"/>
            <a:ext cx="73701" cy="648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4" name="Google Shape;1384;p14"/>
          <p:cNvSpPr/>
          <p:nvPr/>
        </p:nvSpPr>
        <p:spPr>
          <a:xfrm>
            <a:off x="8011636" y="1255849"/>
            <a:ext cx="110345" cy="88504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5" name="Google Shape;1385;p14"/>
          <p:cNvSpPr/>
          <p:nvPr/>
        </p:nvSpPr>
        <p:spPr>
          <a:xfrm>
            <a:off x="8076331" y="1297669"/>
            <a:ext cx="22256" cy="23912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6" name="Google Shape;1386;p14"/>
          <p:cNvSpPr/>
          <p:nvPr/>
        </p:nvSpPr>
        <p:spPr>
          <a:xfrm>
            <a:off x="8024471" y="1256056"/>
            <a:ext cx="98959" cy="88504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7" name="Google Shape;1387;p14"/>
          <p:cNvSpPr/>
          <p:nvPr/>
        </p:nvSpPr>
        <p:spPr>
          <a:xfrm>
            <a:off x="7897150" y="1294977"/>
            <a:ext cx="92231" cy="74323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8" name="Google Shape;1388;p14"/>
          <p:cNvSpPr/>
          <p:nvPr/>
        </p:nvSpPr>
        <p:spPr>
          <a:xfrm>
            <a:off x="7932241" y="1331932"/>
            <a:ext cx="21324" cy="20392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9" name="Google Shape;1389;p14"/>
          <p:cNvSpPr/>
          <p:nvPr/>
        </p:nvSpPr>
        <p:spPr>
          <a:xfrm>
            <a:off x="7909571" y="1294564"/>
            <a:ext cx="78981" cy="74944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0" name="Google Shape;1390;p14"/>
          <p:cNvSpPr/>
          <p:nvPr/>
        </p:nvSpPr>
        <p:spPr>
          <a:xfrm>
            <a:off x="8416374" y="1245084"/>
            <a:ext cx="126597" cy="217896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1" name="Google Shape;1391;p14"/>
          <p:cNvSpPr/>
          <p:nvPr/>
        </p:nvSpPr>
        <p:spPr>
          <a:xfrm>
            <a:off x="8440285" y="1224278"/>
            <a:ext cx="227936" cy="68940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2" name="Google Shape;1392;p14"/>
          <p:cNvSpPr/>
          <p:nvPr/>
        </p:nvSpPr>
        <p:spPr>
          <a:xfrm>
            <a:off x="8494837" y="1294047"/>
            <a:ext cx="181148" cy="182184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3" name="Google Shape;1393;p14"/>
          <p:cNvSpPr/>
          <p:nvPr/>
        </p:nvSpPr>
        <p:spPr>
          <a:xfrm>
            <a:off x="8335013" y="1167448"/>
            <a:ext cx="126700" cy="217896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4" name="Google Shape;1394;p14"/>
          <p:cNvSpPr/>
          <p:nvPr/>
        </p:nvSpPr>
        <p:spPr>
          <a:xfrm>
            <a:off x="8359027" y="1146644"/>
            <a:ext cx="227936" cy="69353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5" name="Google Shape;1395;p14"/>
          <p:cNvSpPr/>
          <p:nvPr/>
        </p:nvSpPr>
        <p:spPr>
          <a:xfrm>
            <a:off x="8249097" y="1094471"/>
            <a:ext cx="134049" cy="213444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6" name="Google Shape;1396;p14"/>
          <p:cNvSpPr/>
          <p:nvPr/>
        </p:nvSpPr>
        <p:spPr>
          <a:xfrm>
            <a:off x="8259240" y="1058449"/>
            <a:ext cx="224520" cy="65937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7" name="Google Shape;1397;p14"/>
          <p:cNvSpPr/>
          <p:nvPr/>
        </p:nvSpPr>
        <p:spPr>
          <a:xfrm>
            <a:off x="8151069" y="1031640"/>
            <a:ext cx="148956" cy="207337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8" name="Google Shape;1398;p14"/>
          <p:cNvSpPr/>
          <p:nvPr/>
        </p:nvSpPr>
        <p:spPr>
          <a:xfrm>
            <a:off x="8156657" y="978121"/>
            <a:ext cx="219448" cy="67595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9" name="Google Shape;1399;p14"/>
          <p:cNvSpPr/>
          <p:nvPr/>
        </p:nvSpPr>
        <p:spPr>
          <a:xfrm>
            <a:off x="8491111" y="1289388"/>
            <a:ext cx="147920" cy="186739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0" name="Google Shape;1400;p14"/>
          <p:cNvSpPr/>
          <p:nvPr/>
        </p:nvSpPr>
        <p:spPr>
          <a:xfrm>
            <a:off x="8427449" y="1238564"/>
            <a:ext cx="74840" cy="224313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1" name="Google Shape;1401;p14"/>
          <p:cNvSpPr/>
          <p:nvPr/>
        </p:nvSpPr>
        <p:spPr>
          <a:xfrm>
            <a:off x="8440286" y="1222001"/>
            <a:ext cx="221829" cy="74012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2" name="Google Shape;1402;p14"/>
          <p:cNvSpPr/>
          <p:nvPr/>
        </p:nvSpPr>
        <p:spPr>
          <a:xfrm>
            <a:off x="8347019" y="1167449"/>
            <a:ext cx="74944" cy="220380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3" name="Google Shape;1403;p14"/>
          <p:cNvSpPr/>
          <p:nvPr/>
        </p:nvSpPr>
        <p:spPr>
          <a:xfrm>
            <a:off x="8359028" y="1144365"/>
            <a:ext cx="222761" cy="74944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4" name="Google Shape;1404;p14"/>
          <p:cNvSpPr/>
          <p:nvPr/>
        </p:nvSpPr>
        <p:spPr>
          <a:xfrm>
            <a:off x="8255514" y="1094471"/>
            <a:ext cx="86951" cy="216343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5" name="Google Shape;1405;p14"/>
          <p:cNvSpPr/>
          <p:nvPr/>
        </p:nvSpPr>
        <p:spPr>
          <a:xfrm>
            <a:off x="8259241" y="1056275"/>
            <a:ext cx="222761" cy="7007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6" name="Google Shape;1406;p14"/>
          <p:cNvSpPr/>
          <p:nvPr/>
        </p:nvSpPr>
        <p:spPr>
          <a:xfrm>
            <a:off x="8157590" y="1031639"/>
            <a:ext cx="101753" cy="209925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7" name="Google Shape;1407;p14"/>
          <p:cNvSpPr/>
          <p:nvPr/>
        </p:nvSpPr>
        <p:spPr>
          <a:xfrm>
            <a:off x="8155829" y="977087"/>
            <a:ext cx="219035" cy="68836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8" name="Google Shape;1408;p14"/>
          <p:cNvSpPr/>
          <p:nvPr/>
        </p:nvSpPr>
        <p:spPr>
          <a:xfrm>
            <a:off x="8093515" y="997168"/>
            <a:ext cx="467052" cy="375443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9" name="Google Shape;1409;p14"/>
          <p:cNvSpPr/>
          <p:nvPr/>
        </p:nvSpPr>
        <p:spPr>
          <a:xfrm>
            <a:off x="8261103" y="1173867"/>
            <a:ext cx="95232" cy="147092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0" name="Google Shape;1410;p14"/>
          <p:cNvSpPr/>
          <p:nvPr/>
        </p:nvSpPr>
        <p:spPr>
          <a:xfrm>
            <a:off x="8339670" y="1147161"/>
            <a:ext cx="300292" cy="344700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1" name="Google Shape;1411;p14"/>
          <p:cNvSpPr/>
          <p:nvPr/>
        </p:nvSpPr>
        <p:spPr>
          <a:xfrm>
            <a:off x="8229740" y="1209994"/>
            <a:ext cx="26809" cy="28673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2" name="Google Shape;1412;p14"/>
          <p:cNvSpPr/>
          <p:nvPr/>
        </p:nvSpPr>
        <p:spPr>
          <a:xfrm rot="-10476267">
            <a:off x="10216503" y="1326038"/>
            <a:ext cx="342832" cy="390149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3" name="Google Shape;1413;p14"/>
          <p:cNvSpPr/>
          <p:nvPr/>
        </p:nvSpPr>
        <p:spPr>
          <a:xfrm rot="-10476267">
            <a:off x="10289681" y="1251149"/>
            <a:ext cx="215719" cy="437456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4" name="Google Shape;1414;p14"/>
          <p:cNvSpPr/>
          <p:nvPr/>
        </p:nvSpPr>
        <p:spPr>
          <a:xfrm rot="-10476267">
            <a:off x="10281690" y="1329054"/>
            <a:ext cx="273479" cy="35671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5" name="Google Shape;1415;p14"/>
          <p:cNvSpPr/>
          <p:nvPr/>
        </p:nvSpPr>
        <p:spPr>
          <a:xfrm rot="-10476267">
            <a:off x="10242175" y="1326682"/>
            <a:ext cx="304947" cy="393876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6" name="Google Shape;1416;p14"/>
          <p:cNvSpPr/>
          <p:nvPr/>
        </p:nvSpPr>
        <p:spPr>
          <a:xfrm rot="-10476267">
            <a:off x="10587080" y="1164284"/>
            <a:ext cx="166344" cy="286737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7" name="Google Shape;1417;p14"/>
          <p:cNvSpPr/>
          <p:nvPr/>
        </p:nvSpPr>
        <p:spPr>
          <a:xfrm rot="-10476267">
            <a:off x="10628031" y="1145912"/>
            <a:ext cx="299047" cy="9016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8" name="Google Shape;1418;p14"/>
          <p:cNvSpPr/>
          <p:nvPr/>
        </p:nvSpPr>
        <p:spPr>
          <a:xfrm rot="-10476267">
            <a:off x="10684227" y="1241744"/>
            <a:ext cx="238492" cy="237981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9" name="Google Shape;1419;p14"/>
          <p:cNvSpPr/>
          <p:nvPr/>
        </p:nvSpPr>
        <p:spPr>
          <a:xfrm rot="-10476267">
            <a:off x="10489103" y="1053898"/>
            <a:ext cx="167172" cy="285909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0" name="Google Shape;1420;p14"/>
          <p:cNvSpPr/>
          <p:nvPr/>
        </p:nvSpPr>
        <p:spPr>
          <a:xfrm rot="-10476267">
            <a:off x="10529923" y="1035373"/>
            <a:ext cx="299047" cy="9016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1" name="Google Shape;1421;p14"/>
          <p:cNvSpPr/>
          <p:nvPr/>
        </p:nvSpPr>
        <p:spPr>
          <a:xfrm rot="-10476267">
            <a:off x="10383460" y="948868"/>
            <a:ext cx="178040" cy="280837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2" name="Google Shape;1422;p14"/>
          <p:cNvSpPr/>
          <p:nvPr/>
        </p:nvSpPr>
        <p:spPr>
          <a:xfrm rot="-10476267">
            <a:off x="10409525" y="907132"/>
            <a:ext cx="294803" cy="86539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3" name="Google Shape;1423;p14"/>
          <p:cNvSpPr/>
          <p:nvPr/>
        </p:nvSpPr>
        <p:spPr>
          <a:xfrm rot="-10476267">
            <a:off x="10262471" y="856624"/>
            <a:ext cx="197708" cy="271728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4" name="Google Shape;1424;p14"/>
          <p:cNvSpPr/>
          <p:nvPr/>
        </p:nvSpPr>
        <p:spPr>
          <a:xfrm rot="-10476267">
            <a:off x="10284022" y="790198"/>
            <a:ext cx="288901" cy="89127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5" name="Google Shape;1425;p14"/>
          <p:cNvSpPr/>
          <p:nvPr/>
        </p:nvSpPr>
        <p:spPr>
          <a:xfrm rot="-10476267">
            <a:off x="10679913" y="1236525"/>
            <a:ext cx="195948" cy="24088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6" name="Google Shape;1426;p14"/>
          <p:cNvSpPr/>
          <p:nvPr/>
        </p:nvSpPr>
        <p:spPr>
          <a:xfrm rot="-10476267">
            <a:off x="10601066" y="1159533"/>
            <a:ext cx="97095" cy="289636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7" name="Google Shape;1427;p14"/>
          <p:cNvSpPr/>
          <p:nvPr/>
        </p:nvSpPr>
        <p:spPr>
          <a:xfrm rot="-10476267">
            <a:off x="10628010" y="1143671"/>
            <a:ext cx="291076" cy="94716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8" name="Google Shape;1428;p14"/>
          <p:cNvSpPr/>
          <p:nvPr/>
        </p:nvSpPr>
        <p:spPr>
          <a:xfrm rot="-10476267">
            <a:off x="10502721" y="1052056"/>
            <a:ext cx="100820" cy="288704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9" name="Google Shape;1429;p14"/>
          <p:cNvSpPr/>
          <p:nvPr/>
        </p:nvSpPr>
        <p:spPr>
          <a:xfrm rot="-10476267">
            <a:off x="10529934" y="1032454"/>
            <a:ext cx="292007" cy="9544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0" name="Google Shape;1430;p14"/>
          <p:cNvSpPr/>
          <p:nvPr/>
        </p:nvSpPr>
        <p:spPr>
          <a:xfrm rot="-10476267">
            <a:off x="10392348" y="946761"/>
            <a:ext cx="115520" cy="283217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1" name="Google Shape;1431;p14"/>
          <p:cNvSpPr/>
          <p:nvPr/>
        </p:nvSpPr>
        <p:spPr>
          <a:xfrm rot="-10476267">
            <a:off x="10409509" y="905239"/>
            <a:ext cx="292007" cy="90576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2" name="Google Shape;1432;p14"/>
          <p:cNvSpPr/>
          <p:nvPr/>
        </p:nvSpPr>
        <p:spPr>
          <a:xfrm rot="-10476267">
            <a:off x="10270619" y="854437"/>
            <a:ext cx="134980" cy="274523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3" name="Google Shape;1433;p14"/>
          <p:cNvSpPr/>
          <p:nvPr/>
        </p:nvSpPr>
        <p:spPr>
          <a:xfrm rot="-10476267">
            <a:off x="10281201" y="789103"/>
            <a:ext cx="291076" cy="9171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4" name="Google Shape;1434;p14"/>
          <p:cNvSpPr/>
          <p:nvPr/>
        </p:nvSpPr>
        <p:spPr>
          <a:xfrm rot="-10476267">
            <a:off x="10178769" y="824053"/>
            <a:ext cx="618380" cy="491180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5" name="Google Shape;1435;p14"/>
          <p:cNvSpPr/>
          <p:nvPr/>
        </p:nvSpPr>
        <p:spPr>
          <a:xfrm rot="-10476267">
            <a:off x="10394066" y="1052013"/>
            <a:ext cx="125767" cy="19316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6" name="Google Shape;1436;p14"/>
          <p:cNvSpPr/>
          <p:nvPr/>
        </p:nvSpPr>
        <p:spPr>
          <a:xfrm rot="-10476267">
            <a:off x="10489695" y="1037198"/>
            <a:ext cx="394588" cy="45184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7" name="Google Shape;1437;p14"/>
          <p:cNvSpPr/>
          <p:nvPr/>
        </p:nvSpPr>
        <p:spPr>
          <a:xfrm rot="-10476267">
            <a:off x="10355718" y="1092058"/>
            <a:ext cx="36125" cy="37991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8" name="Google Shape;1438;p14"/>
          <p:cNvSpPr/>
          <p:nvPr/>
        </p:nvSpPr>
        <p:spPr>
          <a:xfrm rot="4320501">
            <a:off x="2253685" y="715768"/>
            <a:ext cx="399720" cy="432623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9" name="Google Shape;1439;p14"/>
          <p:cNvSpPr/>
          <p:nvPr/>
        </p:nvSpPr>
        <p:spPr>
          <a:xfrm rot="4320501">
            <a:off x="2313407" y="702154"/>
            <a:ext cx="237389" cy="303105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0" name="Google Shape;1440;p14"/>
          <p:cNvSpPr/>
          <p:nvPr/>
        </p:nvSpPr>
        <p:spPr>
          <a:xfrm rot="4320501">
            <a:off x="2254313" y="710915"/>
            <a:ext cx="403265" cy="442015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1" name="Google Shape;1441;p14"/>
          <p:cNvSpPr/>
          <p:nvPr/>
        </p:nvSpPr>
        <p:spPr>
          <a:xfrm rot="4320501">
            <a:off x="2327435" y="799890"/>
            <a:ext cx="294323" cy="297457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2" name="Google Shape;1442;p14"/>
          <p:cNvSpPr/>
          <p:nvPr/>
        </p:nvSpPr>
        <p:spPr>
          <a:xfrm rot="-4312710">
            <a:off x="1192918" y="2233705"/>
            <a:ext cx="388887" cy="35524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3" name="Google Shape;1443;p14"/>
          <p:cNvSpPr/>
          <p:nvPr/>
        </p:nvSpPr>
        <p:spPr>
          <a:xfrm rot="-4312710">
            <a:off x="1185495" y="2163523"/>
            <a:ext cx="494079" cy="397136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4" name="Google Shape;1444;p14"/>
          <p:cNvSpPr/>
          <p:nvPr/>
        </p:nvSpPr>
        <p:spPr>
          <a:xfrm rot="-4312710">
            <a:off x="1195023" y="2321227"/>
            <a:ext cx="252368" cy="280544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5" name="Google Shape;1445;p14"/>
          <p:cNvSpPr/>
          <p:nvPr/>
        </p:nvSpPr>
        <p:spPr>
          <a:xfrm rot="-4312710">
            <a:off x="1195900" y="2229969"/>
            <a:ext cx="384809" cy="359044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6" name="Google Shape;1446;p14"/>
          <p:cNvSpPr/>
          <p:nvPr/>
        </p:nvSpPr>
        <p:spPr>
          <a:xfrm rot="6479528" flipH="1">
            <a:off x="1247575" y="4170404"/>
            <a:ext cx="564291" cy="505592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7" name="Google Shape;1447;p14"/>
          <p:cNvSpPr/>
          <p:nvPr/>
        </p:nvSpPr>
        <p:spPr>
          <a:xfrm rot="6479528" flipH="1">
            <a:off x="1160973" y="4045014"/>
            <a:ext cx="716929" cy="565213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8" name="Google Shape;1448;p14"/>
          <p:cNvSpPr/>
          <p:nvPr/>
        </p:nvSpPr>
        <p:spPr>
          <a:xfrm rot="6479528" flipH="1">
            <a:off x="1380298" y="4337635"/>
            <a:ext cx="366197" cy="399276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9" name="Google Shape;1449;p14"/>
          <p:cNvSpPr/>
          <p:nvPr/>
        </p:nvSpPr>
        <p:spPr>
          <a:xfrm rot="6479528" flipH="1">
            <a:off x="1251007" y="4164749"/>
            <a:ext cx="558373" cy="51100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0" name="Google Shape;1450;p14"/>
          <p:cNvSpPr/>
          <p:nvPr/>
        </p:nvSpPr>
        <p:spPr>
          <a:xfrm rot="-6479572">
            <a:off x="10333983" y="2678874"/>
            <a:ext cx="484396" cy="43400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1" name="Google Shape;1451;p14"/>
          <p:cNvSpPr/>
          <p:nvPr/>
        </p:nvSpPr>
        <p:spPr>
          <a:xfrm rot="-6479572">
            <a:off x="10277295" y="2571237"/>
            <a:ext cx="615424" cy="485183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2" name="Google Shape;1452;p14"/>
          <p:cNvSpPr/>
          <p:nvPr/>
        </p:nvSpPr>
        <p:spPr>
          <a:xfrm rot="-6479572">
            <a:off x="10390099" y="2822427"/>
            <a:ext cx="314349" cy="342743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3" name="Google Shape;1453;p14"/>
          <p:cNvSpPr/>
          <p:nvPr/>
        </p:nvSpPr>
        <p:spPr>
          <a:xfrm rot="-6479572">
            <a:off x="10336116" y="2674021"/>
            <a:ext cx="479317" cy="438647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4" name="Google Shape;1454;p14"/>
          <p:cNvSpPr/>
          <p:nvPr/>
        </p:nvSpPr>
        <p:spPr>
          <a:xfrm rot="-4312710">
            <a:off x="9608651" y="5636571"/>
            <a:ext cx="388887" cy="35524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5" name="Google Shape;1455;p14"/>
          <p:cNvSpPr/>
          <p:nvPr/>
        </p:nvSpPr>
        <p:spPr>
          <a:xfrm rot="-4312710">
            <a:off x="9601229" y="5566389"/>
            <a:ext cx="494079" cy="397136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6" name="Google Shape;1456;p14"/>
          <p:cNvSpPr/>
          <p:nvPr/>
        </p:nvSpPr>
        <p:spPr>
          <a:xfrm rot="-4312710">
            <a:off x="9610756" y="5724093"/>
            <a:ext cx="252368" cy="280544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7" name="Google Shape;1457;p14"/>
          <p:cNvSpPr/>
          <p:nvPr/>
        </p:nvSpPr>
        <p:spPr>
          <a:xfrm rot="-4312710">
            <a:off x="9611633" y="5632835"/>
            <a:ext cx="384809" cy="359044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5579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rgbClr val="FFECC6"/>
        </a:solidFill>
        <a:effectLst/>
      </p:bgPr>
    </p:bg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5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1460" name="Google Shape;1460;p1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464" name="Google Shape;1464;p15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5" name="Google Shape;1465;p1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13" name="Google Shape;1513;p15"/>
          <p:cNvSpPr txBox="1">
            <a:spLocks noGrp="1"/>
          </p:cNvSpPr>
          <p:nvPr>
            <p:ph type="title" hasCustomPrompt="1"/>
          </p:nvPr>
        </p:nvSpPr>
        <p:spPr>
          <a:xfrm flipH="1">
            <a:off x="4741800" y="1270533"/>
            <a:ext cx="2708400" cy="1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665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4" name="Google Shape;1514;p15"/>
          <p:cNvSpPr txBox="1">
            <a:spLocks noGrp="1"/>
          </p:cNvSpPr>
          <p:nvPr>
            <p:ph type="title" idx="2"/>
          </p:nvPr>
        </p:nvSpPr>
        <p:spPr>
          <a:xfrm>
            <a:off x="3759800" y="3070333"/>
            <a:ext cx="4672400" cy="11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15" name="Google Shape;1515;p15"/>
          <p:cNvSpPr txBox="1">
            <a:spLocks noGrp="1"/>
          </p:cNvSpPr>
          <p:nvPr>
            <p:ph type="subTitle" idx="1"/>
          </p:nvPr>
        </p:nvSpPr>
        <p:spPr>
          <a:xfrm>
            <a:off x="4014600" y="4328933"/>
            <a:ext cx="41628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159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7" name="Google Shape;1517;p16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1518" name="Google Shape;1518;p16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522" name="Google Shape;1522;p16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3" name="Google Shape;1523;p16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4" name="Google Shape;1534;p16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5" name="Google Shape;1535;p16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6" name="Google Shape;1536;p16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7" name="Google Shape;1537;p16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8" name="Google Shape;1538;p16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9" name="Google Shape;1539;p16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0" name="Google Shape;1540;p16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1" name="Google Shape;1541;p16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2" name="Google Shape;1542;p16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3" name="Google Shape;1543;p16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4" name="Google Shape;1544;p16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5" name="Google Shape;1545;p16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6" name="Google Shape;1546;p16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6" name="Google Shape;1556;p16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7" name="Google Shape;1557;p16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71" name="Google Shape;1571;p16"/>
          <p:cNvSpPr txBox="1">
            <a:spLocks noGrp="1"/>
          </p:cNvSpPr>
          <p:nvPr>
            <p:ph type="title" hasCustomPrompt="1"/>
          </p:nvPr>
        </p:nvSpPr>
        <p:spPr>
          <a:xfrm flipH="1">
            <a:off x="6915800" y="1350467"/>
            <a:ext cx="2708400" cy="1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665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2" name="Google Shape;1572;p16"/>
          <p:cNvSpPr txBox="1">
            <a:spLocks noGrp="1"/>
          </p:cNvSpPr>
          <p:nvPr>
            <p:ph type="title" idx="2"/>
          </p:nvPr>
        </p:nvSpPr>
        <p:spPr>
          <a:xfrm>
            <a:off x="5627600" y="3119967"/>
            <a:ext cx="5284800" cy="11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73" name="Google Shape;1573;p16"/>
          <p:cNvSpPr txBox="1">
            <a:spLocks noGrp="1"/>
          </p:cNvSpPr>
          <p:nvPr>
            <p:ph type="subTitle" idx="1"/>
          </p:nvPr>
        </p:nvSpPr>
        <p:spPr>
          <a:xfrm>
            <a:off x="6319739" y="4481733"/>
            <a:ext cx="3900400" cy="11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155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rgbClr val="FFECC6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17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1576" name="Google Shape;1576;p1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580" name="Google Shape;1580;p17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1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29" name="Google Shape;1629;p17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0" name="Google Shape;1630;p17"/>
          <p:cNvSpPr/>
          <p:nvPr/>
        </p:nvSpPr>
        <p:spPr>
          <a:xfrm rot="3684608">
            <a:off x="10671628" y="674679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1" name="Google Shape;1631;p17"/>
          <p:cNvSpPr/>
          <p:nvPr/>
        </p:nvSpPr>
        <p:spPr>
          <a:xfrm rot="3684608">
            <a:off x="10674523" y="668838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2" name="Google Shape;1632;p17"/>
          <p:cNvSpPr/>
          <p:nvPr/>
        </p:nvSpPr>
        <p:spPr>
          <a:xfrm rot="3684608">
            <a:off x="10696588" y="719255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3" name="Google Shape;1633;p17"/>
          <p:cNvSpPr/>
          <p:nvPr/>
        </p:nvSpPr>
        <p:spPr>
          <a:xfrm rot="3684608">
            <a:off x="10766758" y="836565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4" name="Google Shape;1634;p17"/>
          <p:cNvSpPr/>
          <p:nvPr/>
        </p:nvSpPr>
        <p:spPr>
          <a:xfrm rot="3684608">
            <a:off x="10758332" y="835480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5" name="Google Shape;1635;p17"/>
          <p:cNvSpPr/>
          <p:nvPr/>
        </p:nvSpPr>
        <p:spPr>
          <a:xfrm rot="3684608">
            <a:off x="10784425" y="890757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6" name="Google Shape;1636;p17"/>
          <p:cNvSpPr/>
          <p:nvPr/>
        </p:nvSpPr>
        <p:spPr>
          <a:xfrm rot="3684608">
            <a:off x="10823954" y="591585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7" name="Google Shape;1637;p17"/>
          <p:cNvSpPr/>
          <p:nvPr/>
        </p:nvSpPr>
        <p:spPr>
          <a:xfrm rot="3684608">
            <a:off x="10858339" y="667353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8" name="Google Shape;1638;p17"/>
          <p:cNvSpPr/>
          <p:nvPr/>
        </p:nvSpPr>
        <p:spPr>
          <a:xfrm rot="3684608">
            <a:off x="11074391" y="12359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9" name="Google Shape;1639;p17"/>
          <p:cNvSpPr/>
          <p:nvPr/>
        </p:nvSpPr>
        <p:spPr>
          <a:xfrm rot="3684608">
            <a:off x="11056562" y="1251266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0" name="Google Shape;1640;p17"/>
          <p:cNvSpPr/>
          <p:nvPr/>
        </p:nvSpPr>
        <p:spPr>
          <a:xfrm rot="3684608">
            <a:off x="11077951" y="1329154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1" name="Google Shape;1641;p17"/>
          <p:cNvSpPr/>
          <p:nvPr/>
        </p:nvSpPr>
        <p:spPr>
          <a:xfrm rot="3684608">
            <a:off x="11095748" y="1249873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2" name="Google Shape;1642;p17"/>
          <p:cNvSpPr/>
          <p:nvPr/>
        </p:nvSpPr>
        <p:spPr>
          <a:xfrm rot="3684608">
            <a:off x="10792529" y="1188647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3" name="Google Shape;1643;p17"/>
          <p:cNvSpPr/>
          <p:nvPr/>
        </p:nvSpPr>
        <p:spPr>
          <a:xfrm rot="3684608">
            <a:off x="10888985" y="1390745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4" name="Google Shape;1644;p17"/>
          <p:cNvSpPr/>
          <p:nvPr/>
        </p:nvSpPr>
        <p:spPr>
          <a:xfrm rot="3684608">
            <a:off x="10795371" y="1381843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5" name="Google Shape;1645;p17"/>
          <p:cNvSpPr/>
          <p:nvPr/>
        </p:nvSpPr>
        <p:spPr>
          <a:xfrm rot="3684608">
            <a:off x="10868648" y="1056315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6" name="Google Shape;1646;p17"/>
          <p:cNvSpPr/>
          <p:nvPr/>
        </p:nvSpPr>
        <p:spPr>
          <a:xfrm rot="3684608">
            <a:off x="10965129" y="1257463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7" name="Google Shape;1647;p17"/>
          <p:cNvSpPr/>
          <p:nvPr/>
        </p:nvSpPr>
        <p:spPr>
          <a:xfrm rot="3684608">
            <a:off x="10949701" y="930071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8" name="Google Shape;1648;p17"/>
          <p:cNvSpPr/>
          <p:nvPr/>
        </p:nvSpPr>
        <p:spPr>
          <a:xfrm rot="3684608">
            <a:off x="11043889" y="1103843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9" name="Google Shape;1649;p17"/>
          <p:cNvSpPr/>
          <p:nvPr/>
        </p:nvSpPr>
        <p:spPr>
          <a:xfrm rot="3684608">
            <a:off x="11018076" y="803359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0" name="Google Shape;1650;p17"/>
          <p:cNvSpPr/>
          <p:nvPr/>
        </p:nvSpPr>
        <p:spPr>
          <a:xfrm rot="3684608">
            <a:off x="11110840" y="943102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1" name="Google Shape;1651;p17"/>
          <p:cNvSpPr/>
          <p:nvPr/>
        </p:nvSpPr>
        <p:spPr>
          <a:xfrm rot="3684608">
            <a:off x="10926931" y="1013680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2" name="Google Shape;1652;p17"/>
          <p:cNvSpPr/>
          <p:nvPr/>
        </p:nvSpPr>
        <p:spPr>
          <a:xfrm rot="3684608">
            <a:off x="10723305" y="1107595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3" name="Google Shape;1653;p17"/>
          <p:cNvSpPr/>
          <p:nvPr/>
        </p:nvSpPr>
        <p:spPr>
          <a:xfrm rot="3684608">
            <a:off x="10964894" y="1004507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4" name="Google Shape;1654;p17"/>
          <p:cNvSpPr/>
          <p:nvPr/>
        </p:nvSpPr>
        <p:spPr>
          <a:xfrm rot="3684608">
            <a:off x="10815686" y="1355588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5" name="Google Shape;1655;p17"/>
          <p:cNvSpPr/>
          <p:nvPr/>
        </p:nvSpPr>
        <p:spPr>
          <a:xfrm rot="3684608">
            <a:off x="10838266" y="1190870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6" name="Google Shape;1656;p17"/>
          <p:cNvSpPr/>
          <p:nvPr/>
        </p:nvSpPr>
        <p:spPr>
          <a:xfrm rot="3684608">
            <a:off x="10896901" y="1375057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7" name="Google Shape;1657;p17"/>
          <p:cNvSpPr/>
          <p:nvPr/>
        </p:nvSpPr>
        <p:spPr>
          <a:xfrm rot="3684608">
            <a:off x="10910295" y="1058292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8" name="Google Shape;1658;p17"/>
          <p:cNvSpPr/>
          <p:nvPr/>
        </p:nvSpPr>
        <p:spPr>
          <a:xfrm rot="3684608">
            <a:off x="10973108" y="1241989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9" name="Google Shape;1659;p17"/>
          <p:cNvSpPr/>
          <p:nvPr/>
        </p:nvSpPr>
        <p:spPr>
          <a:xfrm rot="3684608">
            <a:off x="10986916" y="923168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0" name="Google Shape;1660;p17"/>
          <p:cNvSpPr/>
          <p:nvPr/>
        </p:nvSpPr>
        <p:spPr>
          <a:xfrm rot="3684608">
            <a:off x="11049201" y="109199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1" name="Google Shape;1661;p17"/>
          <p:cNvSpPr/>
          <p:nvPr/>
        </p:nvSpPr>
        <p:spPr>
          <a:xfrm rot="3684608">
            <a:off x="11045445" y="787742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2" name="Google Shape;1662;p17"/>
          <p:cNvSpPr/>
          <p:nvPr/>
        </p:nvSpPr>
        <p:spPr>
          <a:xfrm rot="3684608">
            <a:off x="11113063" y="934265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3" name="Google Shape;1663;p17"/>
          <p:cNvSpPr/>
          <p:nvPr/>
        </p:nvSpPr>
        <p:spPr>
          <a:xfrm rot="3684608">
            <a:off x="10824199" y="812065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4" name="Google Shape;1664;p17"/>
          <p:cNvSpPr/>
          <p:nvPr/>
        </p:nvSpPr>
        <p:spPr>
          <a:xfrm>
            <a:off x="9474959" y="724173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5" name="Google Shape;1665;p17"/>
          <p:cNvSpPr/>
          <p:nvPr/>
        </p:nvSpPr>
        <p:spPr>
          <a:xfrm>
            <a:off x="9491989" y="701712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6" name="Google Shape;1666;p17"/>
          <p:cNvSpPr/>
          <p:nvPr/>
        </p:nvSpPr>
        <p:spPr>
          <a:xfrm>
            <a:off x="9490607" y="758322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7" name="Google Shape;1667;p17"/>
          <p:cNvSpPr/>
          <p:nvPr/>
        </p:nvSpPr>
        <p:spPr>
          <a:xfrm>
            <a:off x="9472566" y="724357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8" name="Google Shape;1668;p17"/>
          <p:cNvSpPr/>
          <p:nvPr/>
        </p:nvSpPr>
        <p:spPr>
          <a:xfrm>
            <a:off x="9864401" y="618686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9" name="Google Shape;1669;p17"/>
          <p:cNvSpPr/>
          <p:nvPr/>
        </p:nvSpPr>
        <p:spPr>
          <a:xfrm>
            <a:off x="9868451" y="653111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0" name="Google Shape;1670;p17"/>
          <p:cNvSpPr/>
          <p:nvPr/>
        </p:nvSpPr>
        <p:spPr>
          <a:xfrm>
            <a:off x="9861088" y="617581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1" name="Google Shape;1671;p17"/>
          <p:cNvSpPr/>
          <p:nvPr/>
        </p:nvSpPr>
        <p:spPr>
          <a:xfrm>
            <a:off x="9891554" y="688366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2" name="Google Shape;1672;p17"/>
          <p:cNvSpPr/>
          <p:nvPr/>
        </p:nvSpPr>
        <p:spPr>
          <a:xfrm>
            <a:off x="9960587" y="739085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3" name="Google Shape;1673;p17"/>
          <p:cNvSpPr/>
          <p:nvPr/>
        </p:nvSpPr>
        <p:spPr>
          <a:xfrm>
            <a:off x="10316984" y="1131944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4" name="Google Shape;1674;p17"/>
          <p:cNvSpPr/>
          <p:nvPr/>
        </p:nvSpPr>
        <p:spPr>
          <a:xfrm>
            <a:off x="10122310" y="1123292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5" name="Google Shape;1675;p17"/>
          <p:cNvSpPr/>
          <p:nvPr/>
        </p:nvSpPr>
        <p:spPr>
          <a:xfrm>
            <a:off x="9870107" y="893541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6" name="Google Shape;1676;p17"/>
          <p:cNvSpPr/>
          <p:nvPr/>
        </p:nvSpPr>
        <p:spPr>
          <a:xfrm>
            <a:off x="9987556" y="1051219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7" name="Google Shape;1677;p17"/>
          <p:cNvSpPr/>
          <p:nvPr/>
        </p:nvSpPr>
        <p:spPr>
          <a:xfrm>
            <a:off x="10011397" y="1079662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8" name="Google Shape;1678;p17"/>
          <p:cNvSpPr/>
          <p:nvPr/>
        </p:nvSpPr>
        <p:spPr>
          <a:xfrm>
            <a:off x="9902968" y="911950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9" name="Google Shape;1679;p17"/>
          <p:cNvSpPr/>
          <p:nvPr/>
        </p:nvSpPr>
        <p:spPr>
          <a:xfrm>
            <a:off x="10153514" y="1150355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0" name="Google Shape;1680;p17"/>
          <p:cNvSpPr/>
          <p:nvPr/>
        </p:nvSpPr>
        <p:spPr>
          <a:xfrm>
            <a:off x="10378655" y="1164437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1" name="Google Shape;1681;p17"/>
          <p:cNvSpPr/>
          <p:nvPr/>
        </p:nvSpPr>
        <p:spPr>
          <a:xfrm>
            <a:off x="10323612" y="113028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2" name="Google Shape;1682;p17"/>
          <p:cNvSpPr/>
          <p:nvPr/>
        </p:nvSpPr>
        <p:spPr>
          <a:xfrm>
            <a:off x="10128110" y="1122373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3" name="Google Shape;1683;p17"/>
          <p:cNvSpPr/>
          <p:nvPr/>
        </p:nvSpPr>
        <p:spPr>
          <a:xfrm>
            <a:off x="9870107" y="890963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4" name="Google Shape;1684;p17"/>
          <p:cNvSpPr/>
          <p:nvPr/>
        </p:nvSpPr>
        <p:spPr>
          <a:xfrm>
            <a:off x="9991699" y="1049562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5" name="Google Shape;1685;p17"/>
          <p:cNvSpPr/>
          <p:nvPr/>
        </p:nvSpPr>
        <p:spPr>
          <a:xfrm>
            <a:off x="10404059" y="1246913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6" name="Google Shape;1686;p17"/>
          <p:cNvSpPr/>
          <p:nvPr/>
        </p:nvSpPr>
        <p:spPr>
          <a:xfrm>
            <a:off x="10146977" y="1237248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7" name="Google Shape;1687;p17"/>
          <p:cNvSpPr/>
          <p:nvPr/>
        </p:nvSpPr>
        <p:spPr>
          <a:xfrm>
            <a:off x="9855381" y="951347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8" name="Google Shape;1688;p17"/>
          <p:cNvSpPr/>
          <p:nvPr/>
        </p:nvSpPr>
        <p:spPr>
          <a:xfrm>
            <a:off x="9996669" y="1148330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9" name="Google Shape;1689;p17"/>
          <p:cNvSpPr/>
          <p:nvPr/>
        </p:nvSpPr>
        <p:spPr>
          <a:xfrm rot="-10221533">
            <a:off x="819517" y="1049399"/>
            <a:ext cx="364844" cy="591381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0" name="Google Shape;1690;p17"/>
          <p:cNvSpPr/>
          <p:nvPr/>
        </p:nvSpPr>
        <p:spPr>
          <a:xfrm rot="-10221533">
            <a:off x="852364" y="855919"/>
            <a:ext cx="343553" cy="787231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1" name="Google Shape;1691;p17"/>
          <p:cNvSpPr/>
          <p:nvPr/>
        </p:nvSpPr>
        <p:spPr>
          <a:xfrm rot="-10221533">
            <a:off x="877810" y="1211185"/>
            <a:ext cx="291716" cy="43441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2" name="Google Shape;1692;p17"/>
          <p:cNvSpPr/>
          <p:nvPr/>
        </p:nvSpPr>
        <p:spPr>
          <a:xfrm rot="-10221533">
            <a:off x="830813" y="1050251"/>
            <a:ext cx="351884" cy="596143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3" name="Google Shape;1693;p17"/>
          <p:cNvSpPr/>
          <p:nvPr/>
        </p:nvSpPr>
        <p:spPr>
          <a:xfrm rot="-10221533">
            <a:off x="1023420" y="811064"/>
            <a:ext cx="681024" cy="45649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4" name="Google Shape;1694;p17"/>
          <p:cNvSpPr/>
          <p:nvPr/>
        </p:nvSpPr>
        <p:spPr>
          <a:xfrm rot="-10221533">
            <a:off x="838440" y="806109"/>
            <a:ext cx="863909" cy="434544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5" name="Google Shape;1695;p17"/>
          <p:cNvSpPr/>
          <p:nvPr/>
        </p:nvSpPr>
        <p:spPr>
          <a:xfrm rot="-10221533">
            <a:off x="1293760" y="894826"/>
            <a:ext cx="403721" cy="394343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6" name="Google Shape;1696;p17"/>
          <p:cNvSpPr/>
          <p:nvPr/>
        </p:nvSpPr>
        <p:spPr>
          <a:xfrm rot="-10221533">
            <a:off x="1023456" y="808661"/>
            <a:ext cx="677587" cy="460596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7" name="Google Shape;1697;p17"/>
          <p:cNvSpPr/>
          <p:nvPr/>
        </p:nvSpPr>
        <p:spPr>
          <a:xfrm rot="6479528" flipH="1">
            <a:off x="852941" y="5449071"/>
            <a:ext cx="564291" cy="505592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8" name="Google Shape;1698;p17"/>
          <p:cNvSpPr/>
          <p:nvPr/>
        </p:nvSpPr>
        <p:spPr>
          <a:xfrm rot="6479528" flipH="1">
            <a:off x="766340" y="5323680"/>
            <a:ext cx="716929" cy="565213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9" name="Google Shape;1699;p17"/>
          <p:cNvSpPr/>
          <p:nvPr/>
        </p:nvSpPr>
        <p:spPr>
          <a:xfrm rot="6479528" flipH="1">
            <a:off x="985664" y="5616302"/>
            <a:ext cx="366197" cy="399276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0" name="Google Shape;1700;p17"/>
          <p:cNvSpPr/>
          <p:nvPr/>
        </p:nvSpPr>
        <p:spPr>
          <a:xfrm rot="6479528" flipH="1">
            <a:off x="856374" y="5443416"/>
            <a:ext cx="558373" cy="51100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15859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rgbClr val="FFECC6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2" name="Google Shape;1702;p18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1703" name="Google Shape;1703;p1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4" name="Google Shape;1704;p1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5" name="Google Shape;1705;p1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6" name="Google Shape;1706;p1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707" name="Google Shape;1707;p18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8" name="Google Shape;1708;p1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9" name="Google Shape;1709;p1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0" name="Google Shape;1710;p1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1" name="Google Shape;1711;p1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2" name="Google Shape;1712;p1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3" name="Google Shape;1713;p1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4" name="Google Shape;1714;p1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5" name="Google Shape;1715;p1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6" name="Google Shape;1716;p1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7" name="Google Shape;1717;p1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8" name="Google Shape;1718;p1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9" name="Google Shape;1719;p1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0" name="Google Shape;1720;p1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1" name="Google Shape;1721;p1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2" name="Google Shape;1722;p1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3" name="Google Shape;1723;p1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4" name="Google Shape;1724;p1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5" name="Google Shape;1725;p1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6" name="Google Shape;1726;p1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7" name="Google Shape;1727;p1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8" name="Google Shape;1728;p1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9" name="Google Shape;1729;p1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0" name="Google Shape;1730;p1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1" name="Google Shape;1731;p1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2" name="Google Shape;1732;p1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3" name="Google Shape;1733;p1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4" name="Google Shape;1734;p1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5" name="Google Shape;1735;p1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6" name="Google Shape;1736;p1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7" name="Google Shape;1737;p1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8" name="Google Shape;1738;p1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9" name="Google Shape;1739;p1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0" name="Google Shape;1740;p1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1" name="Google Shape;1741;p1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2" name="Google Shape;1742;p1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3" name="Google Shape;1743;p1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4" name="Google Shape;1744;p1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5" name="Google Shape;1745;p1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6" name="Google Shape;1746;p1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7" name="Google Shape;1747;p1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8" name="Google Shape;1748;p1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9" name="Google Shape;1749;p1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0" name="Google Shape;1750;p1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1" name="Google Shape;1751;p1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2" name="Google Shape;1752;p1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3" name="Google Shape;1753;p1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4" name="Google Shape;1754;p1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5" name="Google Shape;1755;p1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56" name="Google Shape;1756;p18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57" name="Google Shape;1757;p18"/>
          <p:cNvSpPr/>
          <p:nvPr/>
        </p:nvSpPr>
        <p:spPr>
          <a:xfrm rot="-7115431">
            <a:off x="1354967" y="5945610"/>
            <a:ext cx="102507" cy="85884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58" name="Google Shape;1758;p18"/>
          <p:cNvSpPr/>
          <p:nvPr/>
        </p:nvSpPr>
        <p:spPr>
          <a:xfrm rot="-7115431">
            <a:off x="1360987" y="5948325"/>
            <a:ext cx="93908" cy="88368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59" name="Google Shape;1759;p18"/>
          <p:cNvSpPr/>
          <p:nvPr/>
        </p:nvSpPr>
        <p:spPr>
          <a:xfrm rot="-7115431">
            <a:off x="1395898" y="5959529"/>
            <a:ext cx="39359" cy="3228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0" name="Google Shape;1760;p18"/>
          <p:cNvSpPr/>
          <p:nvPr/>
        </p:nvSpPr>
        <p:spPr>
          <a:xfrm rot="-7115431">
            <a:off x="1281473" y="5796078"/>
            <a:ext cx="91329" cy="9132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1" name="Google Shape;1761;p18"/>
          <p:cNvSpPr/>
          <p:nvPr/>
        </p:nvSpPr>
        <p:spPr>
          <a:xfrm rot="-7115431">
            <a:off x="1274164" y="5794465"/>
            <a:ext cx="106136" cy="93908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2" name="Google Shape;1762;p18"/>
          <p:cNvSpPr/>
          <p:nvPr/>
        </p:nvSpPr>
        <p:spPr>
          <a:xfrm rot="-7115431">
            <a:off x="1320870" y="5808890"/>
            <a:ext cx="36207" cy="30284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3" name="Google Shape;1763;p18"/>
          <p:cNvSpPr/>
          <p:nvPr/>
        </p:nvSpPr>
        <p:spPr>
          <a:xfrm rot="-7115431">
            <a:off x="1052299" y="5803568"/>
            <a:ext cx="269592" cy="301883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4" name="Google Shape;1764;p18"/>
          <p:cNvSpPr/>
          <p:nvPr/>
        </p:nvSpPr>
        <p:spPr>
          <a:xfrm rot="-7115431">
            <a:off x="1215341" y="5850293"/>
            <a:ext cx="75948" cy="187721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5" name="Google Shape;1765;p18"/>
          <p:cNvSpPr/>
          <p:nvPr/>
        </p:nvSpPr>
        <p:spPr>
          <a:xfrm rot="-7115431">
            <a:off x="661545" y="5219146"/>
            <a:ext cx="437443" cy="312773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6" name="Google Shape;1766;p18"/>
          <p:cNvSpPr/>
          <p:nvPr/>
        </p:nvSpPr>
        <p:spPr>
          <a:xfrm rot="-7115431">
            <a:off x="672065" y="5294758"/>
            <a:ext cx="442792" cy="223545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7" name="Google Shape;1767;p18"/>
          <p:cNvSpPr/>
          <p:nvPr/>
        </p:nvSpPr>
        <p:spPr>
          <a:xfrm rot="-7115431">
            <a:off x="738529" y="5187984"/>
            <a:ext cx="357291" cy="260995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8" name="Google Shape;1768;p18"/>
          <p:cNvSpPr/>
          <p:nvPr/>
        </p:nvSpPr>
        <p:spPr>
          <a:xfrm rot="-7115431">
            <a:off x="666420" y="5204191"/>
            <a:ext cx="413560" cy="315352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9" name="Google Shape;1769;p18"/>
          <p:cNvSpPr/>
          <p:nvPr/>
        </p:nvSpPr>
        <p:spPr>
          <a:xfrm rot="-7115431">
            <a:off x="1188508" y="5308646"/>
            <a:ext cx="161355" cy="265389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0" name="Google Shape;1770;p18"/>
          <p:cNvSpPr/>
          <p:nvPr/>
        </p:nvSpPr>
        <p:spPr>
          <a:xfrm rot="-7115431">
            <a:off x="979993" y="5275987"/>
            <a:ext cx="284017" cy="118173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1" name="Google Shape;1771;p18"/>
          <p:cNvSpPr/>
          <p:nvPr/>
        </p:nvSpPr>
        <p:spPr>
          <a:xfrm rot="-7115431">
            <a:off x="1164007" y="5151309"/>
            <a:ext cx="183327" cy="25077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2" name="Google Shape;1772;p18"/>
          <p:cNvSpPr/>
          <p:nvPr/>
        </p:nvSpPr>
        <p:spPr>
          <a:xfrm rot="-7115431">
            <a:off x="1120473" y="5426428"/>
            <a:ext cx="161641" cy="265389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3" name="Google Shape;1773;p18"/>
          <p:cNvSpPr/>
          <p:nvPr/>
        </p:nvSpPr>
        <p:spPr>
          <a:xfrm rot="-7115431">
            <a:off x="911935" y="5394040"/>
            <a:ext cx="284304" cy="118747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4" name="Google Shape;1774;p18"/>
          <p:cNvSpPr/>
          <p:nvPr/>
        </p:nvSpPr>
        <p:spPr>
          <a:xfrm rot="-7115431">
            <a:off x="1050431" y="5536691"/>
            <a:ext cx="159539" cy="267491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5" name="Google Shape;1775;p18"/>
          <p:cNvSpPr/>
          <p:nvPr/>
        </p:nvSpPr>
        <p:spPr>
          <a:xfrm rot="-7115431">
            <a:off x="843841" y="5550546"/>
            <a:ext cx="282299" cy="98972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6" name="Google Shape;1776;p18"/>
          <p:cNvSpPr/>
          <p:nvPr/>
        </p:nvSpPr>
        <p:spPr>
          <a:xfrm rot="-7115431">
            <a:off x="993873" y="5651859"/>
            <a:ext cx="155240" cy="265103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7" name="Google Shape;1777;p18"/>
          <p:cNvSpPr/>
          <p:nvPr/>
        </p:nvSpPr>
        <p:spPr>
          <a:xfrm rot="-7115431">
            <a:off x="788645" y="5706129"/>
            <a:ext cx="277904" cy="8645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8" name="Google Shape;1778;p18"/>
          <p:cNvSpPr/>
          <p:nvPr/>
        </p:nvSpPr>
        <p:spPr>
          <a:xfrm rot="-7115431">
            <a:off x="1135565" y="5563349"/>
            <a:ext cx="94672" cy="166417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9" name="Google Shape;1779;p18"/>
          <p:cNvSpPr/>
          <p:nvPr/>
        </p:nvSpPr>
        <p:spPr>
          <a:xfrm rot="-7115431">
            <a:off x="1023419" y="5183990"/>
            <a:ext cx="388052" cy="462185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0" name="Google Shape;1780;p18"/>
          <p:cNvSpPr/>
          <p:nvPr/>
        </p:nvSpPr>
        <p:spPr>
          <a:xfrm rot="-7115431">
            <a:off x="1155468" y="5711371"/>
            <a:ext cx="40984" cy="26557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1" name="Google Shape;1781;p18"/>
          <p:cNvSpPr/>
          <p:nvPr/>
        </p:nvSpPr>
        <p:spPr>
          <a:xfrm rot="-7115431">
            <a:off x="1203055" y="5172002"/>
            <a:ext cx="126199" cy="25344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2" name="Google Shape;1782;p18"/>
          <p:cNvSpPr/>
          <p:nvPr/>
        </p:nvSpPr>
        <p:spPr>
          <a:xfrm rot="-7115431">
            <a:off x="1224704" y="5305139"/>
            <a:ext cx="84451" cy="266917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3" name="Google Shape;1783;p18"/>
          <p:cNvSpPr/>
          <p:nvPr/>
        </p:nvSpPr>
        <p:spPr>
          <a:xfrm rot="-7115431">
            <a:off x="1001895" y="5286893"/>
            <a:ext cx="255072" cy="121231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4" name="Google Shape;1784;p18"/>
          <p:cNvSpPr/>
          <p:nvPr/>
        </p:nvSpPr>
        <p:spPr>
          <a:xfrm rot="-7115431">
            <a:off x="1157156" y="5422088"/>
            <a:ext cx="87889" cy="267968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5" name="Google Shape;1785;p18"/>
          <p:cNvSpPr/>
          <p:nvPr/>
        </p:nvSpPr>
        <p:spPr>
          <a:xfrm rot="-7115431">
            <a:off x="934161" y="5405425"/>
            <a:ext cx="254976" cy="12113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6" name="Google Shape;1786;p18"/>
          <p:cNvSpPr/>
          <p:nvPr/>
        </p:nvSpPr>
        <p:spPr>
          <a:xfrm rot="-7115431">
            <a:off x="1091443" y="5540828"/>
            <a:ext cx="85405" cy="269497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7" name="Google Shape;1787;p18"/>
          <p:cNvSpPr/>
          <p:nvPr/>
        </p:nvSpPr>
        <p:spPr>
          <a:xfrm rot="-7115431">
            <a:off x="858698" y="5556789"/>
            <a:ext cx="262713" cy="10327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8" name="Google Shape;1788;p18"/>
          <p:cNvSpPr/>
          <p:nvPr/>
        </p:nvSpPr>
        <p:spPr>
          <a:xfrm rot="-7115431">
            <a:off x="1035145" y="5662797"/>
            <a:ext cx="89609" cy="26806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9" name="Google Shape;1789;p18"/>
          <p:cNvSpPr/>
          <p:nvPr/>
        </p:nvSpPr>
        <p:spPr>
          <a:xfrm rot="-7115431">
            <a:off x="795934" y="5711797"/>
            <a:ext cx="268637" cy="8865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0" name="Google Shape;1790;p18"/>
          <p:cNvSpPr/>
          <p:nvPr/>
        </p:nvSpPr>
        <p:spPr>
          <a:xfrm rot="-7115431">
            <a:off x="853180" y="5345764"/>
            <a:ext cx="468491" cy="563449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1" name="Google Shape;1791;p18"/>
          <p:cNvSpPr/>
          <p:nvPr/>
        </p:nvSpPr>
        <p:spPr>
          <a:xfrm rot="10800000">
            <a:off x="2248280" y="5691606"/>
            <a:ext cx="274291" cy="295837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2" name="Google Shape;1792;p18"/>
          <p:cNvSpPr/>
          <p:nvPr/>
        </p:nvSpPr>
        <p:spPr>
          <a:xfrm rot="10800000">
            <a:off x="2254179" y="5714627"/>
            <a:ext cx="253235" cy="29280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3" name="Google Shape;1793;p18"/>
          <p:cNvSpPr/>
          <p:nvPr/>
        </p:nvSpPr>
        <p:spPr>
          <a:xfrm rot="10800000">
            <a:off x="2268024" y="5693735"/>
            <a:ext cx="240619" cy="263312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4" name="Google Shape;1794;p18"/>
          <p:cNvSpPr/>
          <p:nvPr/>
        </p:nvSpPr>
        <p:spPr>
          <a:xfrm rot="10800000">
            <a:off x="2270236" y="5689394"/>
            <a:ext cx="254464" cy="297885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5" name="Google Shape;1795;p18"/>
          <p:cNvSpPr/>
          <p:nvPr/>
        </p:nvSpPr>
        <p:spPr>
          <a:xfrm rot="10800000">
            <a:off x="1822024" y="5833011"/>
            <a:ext cx="353923" cy="248320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6" name="Google Shape;1796;p18"/>
          <p:cNvSpPr/>
          <p:nvPr/>
        </p:nvSpPr>
        <p:spPr>
          <a:xfrm rot="10800000">
            <a:off x="1858563" y="5820968"/>
            <a:ext cx="313779" cy="229723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7" name="Google Shape;1797;p18"/>
          <p:cNvSpPr/>
          <p:nvPr/>
        </p:nvSpPr>
        <p:spPr>
          <a:xfrm rot="10800000">
            <a:off x="1825629" y="5832601"/>
            <a:ext cx="353268" cy="249712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8" name="Google Shape;1798;p18"/>
          <p:cNvSpPr/>
          <p:nvPr/>
        </p:nvSpPr>
        <p:spPr>
          <a:xfrm rot="10800000">
            <a:off x="1755092" y="5882986"/>
            <a:ext cx="396689" cy="13632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9" name="Google Shape;1799;p18"/>
          <p:cNvSpPr/>
          <p:nvPr/>
        </p:nvSpPr>
        <p:spPr>
          <a:xfrm rot="10800000">
            <a:off x="1674149" y="5576907"/>
            <a:ext cx="416188" cy="397263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0" name="Google Shape;1800;p18"/>
          <p:cNvSpPr/>
          <p:nvPr/>
        </p:nvSpPr>
        <p:spPr>
          <a:xfrm rot="10800000">
            <a:off x="1647284" y="5501040"/>
            <a:ext cx="125840" cy="123464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1" name="Google Shape;1801;p18"/>
          <p:cNvSpPr/>
          <p:nvPr/>
        </p:nvSpPr>
        <p:spPr>
          <a:xfrm rot="10800000">
            <a:off x="1822029" y="5507267"/>
            <a:ext cx="124365" cy="124939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2" name="Google Shape;1802;p18"/>
          <p:cNvSpPr/>
          <p:nvPr/>
        </p:nvSpPr>
        <p:spPr>
          <a:xfrm rot="10800000">
            <a:off x="2038393" y="5728635"/>
            <a:ext cx="132476" cy="108061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3" name="Google Shape;1803;p18"/>
          <p:cNvSpPr/>
          <p:nvPr/>
        </p:nvSpPr>
        <p:spPr>
          <a:xfrm rot="10800000">
            <a:off x="1939017" y="5576249"/>
            <a:ext cx="127315" cy="120104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4" name="Google Shape;1804;p18"/>
          <p:cNvSpPr/>
          <p:nvPr/>
        </p:nvSpPr>
        <p:spPr>
          <a:xfrm rot="10800000">
            <a:off x="1996777" y="5618851"/>
            <a:ext cx="48337" cy="52187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5" name="Google Shape;1805;p18"/>
          <p:cNvSpPr/>
          <p:nvPr/>
        </p:nvSpPr>
        <p:spPr>
          <a:xfrm rot="10800000">
            <a:off x="2083780" y="5768368"/>
            <a:ext cx="57840" cy="51941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6" name="Google Shape;1806;p18"/>
          <p:cNvSpPr/>
          <p:nvPr/>
        </p:nvSpPr>
        <p:spPr>
          <a:xfrm rot="10800000">
            <a:off x="1867336" y="5547985"/>
            <a:ext cx="51287" cy="60135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7" name="Google Shape;1807;p18"/>
          <p:cNvSpPr/>
          <p:nvPr/>
        </p:nvSpPr>
        <p:spPr>
          <a:xfrm rot="10800000">
            <a:off x="1669898" y="5541102"/>
            <a:ext cx="48337" cy="5448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8" name="Google Shape;1808;p18"/>
          <p:cNvSpPr/>
          <p:nvPr/>
        </p:nvSpPr>
        <p:spPr>
          <a:xfrm rot="10800000">
            <a:off x="1650889" y="5500713"/>
            <a:ext cx="116336" cy="12526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9" name="Google Shape;1809;p18"/>
          <p:cNvSpPr/>
          <p:nvPr/>
        </p:nvSpPr>
        <p:spPr>
          <a:xfrm rot="10800000">
            <a:off x="1825635" y="5506283"/>
            <a:ext cx="115599" cy="126740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0" name="Google Shape;1810;p18"/>
          <p:cNvSpPr/>
          <p:nvPr/>
        </p:nvSpPr>
        <p:spPr>
          <a:xfrm rot="10800000">
            <a:off x="2038393" y="5728552"/>
            <a:ext cx="132476" cy="110437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1" name="Google Shape;1811;p18"/>
          <p:cNvSpPr/>
          <p:nvPr/>
        </p:nvSpPr>
        <p:spPr>
          <a:xfrm rot="10800000">
            <a:off x="1944835" y="5575185"/>
            <a:ext cx="117811" cy="122644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2" name="Google Shape;1812;p18"/>
          <p:cNvSpPr/>
          <p:nvPr/>
        </p:nvSpPr>
        <p:spPr>
          <a:xfrm rot="10800000">
            <a:off x="1669898" y="5493421"/>
            <a:ext cx="25725" cy="28756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3" name="Google Shape;1813;p18"/>
          <p:cNvSpPr/>
          <p:nvPr/>
        </p:nvSpPr>
        <p:spPr>
          <a:xfrm rot="10800000">
            <a:off x="1896583" y="5500711"/>
            <a:ext cx="27855" cy="30067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4" name="Google Shape;1814;p18"/>
          <p:cNvSpPr/>
          <p:nvPr/>
        </p:nvSpPr>
        <p:spPr>
          <a:xfrm rot="10800000">
            <a:off x="2145880" y="5762716"/>
            <a:ext cx="38096" cy="22529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5" name="Google Shape;1815;p18"/>
          <p:cNvSpPr/>
          <p:nvPr/>
        </p:nvSpPr>
        <p:spPr>
          <a:xfrm rot="10800000">
            <a:off x="2018651" y="5569448"/>
            <a:ext cx="39571" cy="40472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6" name="Google Shape;1816;p18"/>
          <p:cNvSpPr/>
          <p:nvPr/>
        </p:nvSpPr>
        <p:spPr>
          <a:xfrm rot="-10329356">
            <a:off x="846005" y="900803"/>
            <a:ext cx="278505" cy="451411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7" name="Google Shape;1817;p18"/>
          <p:cNvSpPr/>
          <p:nvPr/>
        </p:nvSpPr>
        <p:spPr>
          <a:xfrm rot="-10329356">
            <a:off x="868784" y="752621"/>
            <a:ext cx="262253" cy="600905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8" name="Google Shape;1818;p18"/>
          <p:cNvSpPr/>
          <p:nvPr/>
        </p:nvSpPr>
        <p:spPr>
          <a:xfrm rot="-10329356">
            <a:off x="892487" y="1023745"/>
            <a:ext cx="222684" cy="331593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9" name="Google Shape;1819;p18"/>
          <p:cNvSpPr/>
          <p:nvPr/>
        </p:nvSpPr>
        <p:spPr>
          <a:xfrm rot="-10329356">
            <a:off x="854702" y="901336"/>
            <a:ext cx="268613" cy="455045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0" name="Google Shape;1820;p18"/>
          <p:cNvSpPr/>
          <p:nvPr/>
        </p:nvSpPr>
        <p:spPr>
          <a:xfrm rot="-10329356">
            <a:off x="994219" y="710347"/>
            <a:ext cx="519864" cy="348451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1" name="Google Shape;1821;p18"/>
          <p:cNvSpPr/>
          <p:nvPr/>
        </p:nvSpPr>
        <p:spPr>
          <a:xfrm rot="-10329356">
            <a:off x="852667" y="708810"/>
            <a:ext cx="659471" cy="331695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2" name="Google Shape;1822;p18"/>
          <p:cNvSpPr/>
          <p:nvPr/>
        </p:nvSpPr>
        <p:spPr>
          <a:xfrm rot="-10329356">
            <a:off x="1201795" y="771112"/>
            <a:ext cx="308184" cy="301008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3" name="Google Shape;1823;p18"/>
          <p:cNvSpPr/>
          <p:nvPr/>
        </p:nvSpPr>
        <p:spPr>
          <a:xfrm rot="-10329356">
            <a:off x="994237" y="708553"/>
            <a:ext cx="517240" cy="351580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4" name="Google Shape;1824;p18"/>
          <p:cNvSpPr/>
          <p:nvPr/>
        </p:nvSpPr>
        <p:spPr>
          <a:xfrm>
            <a:off x="10952007" y="1363810"/>
            <a:ext cx="398823" cy="325477"/>
          </a:xfrm>
          <a:custGeom>
            <a:avLst/>
            <a:gdLst/>
            <a:ahLst/>
            <a:cxnLst/>
            <a:rect l="l" t="t" r="r" b="b"/>
            <a:pathLst>
              <a:path w="3883" h="3169" extrusionOk="0">
                <a:moveTo>
                  <a:pt x="527" y="1"/>
                </a:moveTo>
                <a:cubicBezTo>
                  <a:pt x="351" y="1"/>
                  <a:pt x="175" y="11"/>
                  <a:pt x="0" y="31"/>
                </a:cubicBezTo>
                <a:cubicBezTo>
                  <a:pt x="116" y="192"/>
                  <a:pt x="402" y="1531"/>
                  <a:pt x="562" y="1870"/>
                </a:cubicBezTo>
                <a:cubicBezTo>
                  <a:pt x="714" y="2209"/>
                  <a:pt x="1223" y="2709"/>
                  <a:pt x="1964" y="3021"/>
                </a:cubicBezTo>
                <a:cubicBezTo>
                  <a:pt x="2237" y="3133"/>
                  <a:pt x="2566" y="3169"/>
                  <a:pt x="2872" y="3169"/>
                </a:cubicBezTo>
                <a:cubicBezTo>
                  <a:pt x="3393" y="3169"/>
                  <a:pt x="3847" y="3066"/>
                  <a:pt x="3847" y="3066"/>
                </a:cubicBezTo>
                <a:cubicBezTo>
                  <a:pt x="3847" y="3066"/>
                  <a:pt x="3883" y="3021"/>
                  <a:pt x="3775" y="2557"/>
                </a:cubicBezTo>
                <a:cubicBezTo>
                  <a:pt x="3677" y="2093"/>
                  <a:pt x="3338" y="1111"/>
                  <a:pt x="2874" y="718"/>
                </a:cubicBezTo>
                <a:cubicBezTo>
                  <a:pt x="2401" y="335"/>
                  <a:pt x="2106" y="201"/>
                  <a:pt x="1366" y="76"/>
                </a:cubicBezTo>
                <a:cubicBezTo>
                  <a:pt x="1091" y="26"/>
                  <a:pt x="809" y="1"/>
                  <a:pt x="5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5" name="Google Shape;1825;p18"/>
          <p:cNvSpPr/>
          <p:nvPr/>
        </p:nvSpPr>
        <p:spPr>
          <a:xfrm>
            <a:off x="10952007" y="1364220"/>
            <a:ext cx="501431" cy="435784"/>
          </a:xfrm>
          <a:custGeom>
            <a:avLst/>
            <a:gdLst/>
            <a:ahLst/>
            <a:cxnLst/>
            <a:rect l="l" t="t" r="r" b="b"/>
            <a:pathLst>
              <a:path w="4882" h="4243" extrusionOk="0">
                <a:moveTo>
                  <a:pt x="661" y="0"/>
                </a:moveTo>
                <a:cubicBezTo>
                  <a:pt x="687" y="99"/>
                  <a:pt x="705" y="197"/>
                  <a:pt x="723" y="295"/>
                </a:cubicBezTo>
                <a:cubicBezTo>
                  <a:pt x="741" y="384"/>
                  <a:pt x="759" y="465"/>
                  <a:pt x="795" y="554"/>
                </a:cubicBezTo>
                <a:cubicBezTo>
                  <a:pt x="661" y="447"/>
                  <a:pt x="536" y="357"/>
                  <a:pt x="402" y="259"/>
                </a:cubicBezTo>
                <a:cubicBezTo>
                  <a:pt x="268" y="170"/>
                  <a:pt x="152" y="99"/>
                  <a:pt x="27" y="27"/>
                </a:cubicBezTo>
                <a:lnTo>
                  <a:pt x="0" y="27"/>
                </a:lnTo>
                <a:cubicBezTo>
                  <a:pt x="0" y="36"/>
                  <a:pt x="9" y="45"/>
                  <a:pt x="18" y="54"/>
                </a:cubicBezTo>
                <a:cubicBezTo>
                  <a:pt x="286" y="224"/>
                  <a:pt x="545" y="411"/>
                  <a:pt x="795" y="616"/>
                </a:cubicBezTo>
                <a:cubicBezTo>
                  <a:pt x="598" y="625"/>
                  <a:pt x="393" y="625"/>
                  <a:pt x="197" y="634"/>
                </a:cubicBezTo>
                <a:lnTo>
                  <a:pt x="205" y="661"/>
                </a:lnTo>
                <a:cubicBezTo>
                  <a:pt x="348" y="661"/>
                  <a:pt x="491" y="657"/>
                  <a:pt x="634" y="657"/>
                </a:cubicBezTo>
                <a:cubicBezTo>
                  <a:pt x="705" y="657"/>
                  <a:pt x="777" y="658"/>
                  <a:pt x="848" y="661"/>
                </a:cubicBezTo>
                <a:cubicBezTo>
                  <a:pt x="1053" y="830"/>
                  <a:pt x="1259" y="1018"/>
                  <a:pt x="1464" y="1196"/>
                </a:cubicBezTo>
                <a:cubicBezTo>
                  <a:pt x="1189" y="1281"/>
                  <a:pt x="904" y="1321"/>
                  <a:pt x="616" y="1321"/>
                </a:cubicBezTo>
                <a:cubicBezTo>
                  <a:pt x="538" y="1321"/>
                  <a:pt x="461" y="1318"/>
                  <a:pt x="384" y="1312"/>
                </a:cubicBezTo>
                <a:lnTo>
                  <a:pt x="384" y="1330"/>
                </a:lnTo>
                <a:cubicBezTo>
                  <a:pt x="468" y="1341"/>
                  <a:pt x="551" y="1345"/>
                  <a:pt x="635" y="1345"/>
                </a:cubicBezTo>
                <a:cubicBezTo>
                  <a:pt x="694" y="1345"/>
                  <a:pt x="753" y="1343"/>
                  <a:pt x="812" y="1339"/>
                </a:cubicBezTo>
                <a:cubicBezTo>
                  <a:pt x="1053" y="1330"/>
                  <a:pt x="1294" y="1304"/>
                  <a:pt x="1526" y="1259"/>
                </a:cubicBezTo>
                <a:cubicBezTo>
                  <a:pt x="1625" y="1339"/>
                  <a:pt x="1723" y="1420"/>
                  <a:pt x="1830" y="1500"/>
                </a:cubicBezTo>
                <a:cubicBezTo>
                  <a:pt x="1928" y="1571"/>
                  <a:pt x="2053" y="1661"/>
                  <a:pt x="2160" y="1741"/>
                </a:cubicBezTo>
                <a:cubicBezTo>
                  <a:pt x="1840" y="1816"/>
                  <a:pt x="1513" y="1852"/>
                  <a:pt x="1186" y="1852"/>
                </a:cubicBezTo>
                <a:cubicBezTo>
                  <a:pt x="966" y="1852"/>
                  <a:pt x="745" y="1836"/>
                  <a:pt x="527" y="1803"/>
                </a:cubicBezTo>
                <a:lnTo>
                  <a:pt x="527" y="1803"/>
                </a:lnTo>
                <a:lnTo>
                  <a:pt x="536" y="1839"/>
                </a:lnTo>
                <a:cubicBezTo>
                  <a:pt x="643" y="1857"/>
                  <a:pt x="741" y="1866"/>
                  <a:pt x="848" y="1875"/>
                </a:cubicBezTo>
                <a:cubicBezTo>
                  <a:pt x="971" y="1885"/>
                  <a:pt x="1094" y="1890"/>
                  <a:pt x="1218" y="1890"/>
                </a:cubicBezTo>
                <a:cubicBezTo>
                  <a:pt x="1543" y="1890"/>
                  <a:pt x="1870" y="1854"/>
                  <a:pt x="2187" y="1777"/>
                </a:cubicBezTo>
                <a:lnTo>
                  <a:pt x="2196" y="1777"/>
                </a:lnTo>
                <a:cubicBezTo>
                  <a:pt x="2365" y="1893"/>
                  <a:pt x="2535" y="2018"/>
                  <a:pt x="2704" y="2134"/>
                </a:cubicBezTo>
                <a:lnTo>
                  <a:pt x="2687" y="2151"/>
                </a:lnTo>
                <a:cubicBezTo>
                  <a:pt x="2267" y="2508"/>
                  <a:pt x="1714" y="2580"/>
                  <a:pt x="1187" y="2589"/>
                </a:cubicBezTo>
                <a:lnTo>
                  <a:pt x="1259" y="2642"/>
                </a:lnTo>
                <a:cubicBezTo>
                  <a:pt x="1776" y="2633"/>
                  <a:pt x="2347" y="2508"/>
                  <a:pt x="2749" y="2169"/>
                </a:cubicBezTo>
                <a:cubicBezTo>
                  <a:pt x="2794" y="2205"/>
                  <a:pt x="2847" y="2241"/>
                  <a:pt x="2892" y="2276"/>
                </a:cubicBezTo>
                <a:cubicBezTo>
                  <a:pt x="3061" y="2401"/>
                  <a:pt x="3222" y="2544"/>
                  <a:pt x="3392" y="2687"/>
                </a:cubicBezTo>
                <a:cubicBezTo>
                  <a:pt x="3079" y="2883"/>
                  <a:pt x="2749" y="3035"/>
                  <a:pt x="2401" y="3133"/>
                </a:cubicBezTo>
                <a:cubicBezTo>
                  <a:pt x="2437" y="3142"/>
                  <a:pt x="2490" y="3151"/>
                  <a:pt x="2535" y="3151"/>
                </a:cubicBezTo>
                <a:cubicBezTo>
                  <a:pt x="2696" y="3097"/>
                  <a:pt x="2856" y="3035"/>
                  <a:pt x="3008" y="2955"/>
                </a:cubicBezTo>
                <a:cubicBezTo>
                  <a:pt x="3151" y="2883"/>
                  <a:pt x="3285" y="2803"/>
                  <a:pt x="3418" y="2714"/>
                </a:cubicBezTo>
                <a:lnTo>
                  <a:pt x="3499" y="2785"/>
                </a:lnTo>
                <a:cubicBezTo>
                  <a:pt x="3552" y="2830"/>
                  <a:pt x="3597" y="2883"/>
                  <a:pt x="3651" y="2928"/>
                </a:cubicBezTo>
                <a:cubicBezTo>
                  <a:pt x="3668" y="2946"/>
                  <a:pt x="3677" y="2955"/>
                  <a:pt x="3686" y="2964"/>
                </a:cubicBezTo>
                <a:cubicBezTo>
                  <a:pt x="3740" y="3017"/>
                  <a:pt x="3784" y="3062"/>
                  <a:pt x="3838" y="3115"/>
                </a:cubicBezTo>
                <a:cubicBezTo>
                  <a:pt x="4177" y="3463"/>
                  <a:pt x="4481" y="3829"/>
                  <a:pt x="4766" y="4222"/>
                </a:cubicBezTo>
                <a:cubicBezTo>
                  <a:pt x="4776" y="4236"/>
                  <a:pt x="4789" y="4242"/>
                  <a:pt x="4803" y="4242"/>
                </a:cubicBezTo>
                <a:cubicBezTo>
                  <a:pt x="4841" y="4242"/>
                  <a:pt x="4881" y="4199"/>
                  <a:pt x="4855" y="4160"/>
                </a:cubicBezTo>
                <a:cubicBezTo>
                  <a:pt x="4597" y="3811"/>
                  <a:pt x="4320" y="3481"/>
                  <a:pt x="4025" y="3169"/>
                </a:cubicBezTo>
                <a:cubicBezTo>
                  <a:pt x="3963" y="3115"/>
                  <a:pt x="3900" y="3053"/>
                  <a:pt x="3838" y="2990"/>
                </a:cubicBezTo>
                <a:lnTo>
                  <a:pt x="3820" y="2981"/>
                </a:lnTo>
                <a:lnTo>
                  <a:pt x="3749" y="2910"/>
                </a:lnTo>
                <a:lnTo>
                  <a:pt x="3686" y="2856"/>
                </a:lnTo>
                <a:lnTo>
                  <a:pt x="3642" y="2812"/>
                </a:lnTo>
                <a:lnTo>
                  <a:pt x="3552" y="2732"/>
                </a:lnTo>
                <a:cubicBezTo>
                  <a:pt x="3490" y="2669"/>
                  <a:pt x="3418" y="2615"/>
                  <a:pt x="3347" y="2553"/>
                </a:cubicBezTo>
                <a:cubicBezTo>
                  <a:pt x="3472" y="2392"/>
                  <a:pt x="3552" y="2196"/>
                  <a:pt x="3606" y="2000"/>
                </a:cubicBezTo>
                <a:cubicBezTo>
                  <a:pt x="3588" y="1964"/>
                  <a:pt x="3579" y="1928"/>
                  <a:pt x="3561" y="1893"/>
                </a:cubicBezTo>
                <a:cubicBezTo>
                  <a:pt x="3526" y="2125"/>
                  <a:pt x="3436" y="2339"/>
                  <a:pt x="3302" y="2526"/>
                </a:cubicBezTo>
                <a:cubicBezTo>
                  <a:pt x="3222" y="2455"/>
                  <a:pt x="3142" y="2392"/>
                  <a:pt x="3061" y="2330"/>
                </a:cubicBezTo>
                <a:lnTo>
                  <a:pt x="2937" y="2232"/>
                </a:lnTo>
                <a:cubicBezTo>
                  <a:pt x="3088" y="1866"/>
                  <a:pt x="3169" y="1473"/>
                  <a:pt x="3160" y="1080"/>
                </a:cubicBezTo>
                <a:cubicBezTo>
                  <a:pt x="3142" y="1054"/>
                  <a:pt x="3124" y="1027"/>
                  <a:pt x="3097" y="1000"/>
                </a:cubicBezTo>
                <a:lnTo>
                  <a:pt x="3097" y="1143"/>
                </a:lnTo>
                <a:cubicBezTo>
                  <a:pt x="3097" y="1375"/>
                  <a:pt x="3079" y="1598"/>
                  <a:pt x="3026" y="1821"/>
                </a:cubicBezTo>
                <a:cubicBezTo>
                  <a:pt x="2999" y="1946"/>
                  <a:pt x="2963" y="2071"/>
                  <a:pt x="2919" y="2196"/>
                </a:cubicBezTo>
                <a:cubicBezTo>
                  <a:pt x="2758" y="2080"/>
                  <a:pt x="2588" y="1964"/>
                  <a:pt x="2428" y="1848"/>
                </a:cubicBezTo>
                <a:cubicBezTo>
                  <a:pt x="2553" y="1420"/>
                  <a:pt x="2615" y="973"/>
                  <a:pt x="2615" y="518"/>
                </a:cubicBezTo>
                <a:lnTo>
                  <a:pt x="2562" y="491"/>
                </a:lnTo>
                <a:lnTo>
                  <a:pt x="2562" y="714"/>
                </a:lnTo>
                <a:cubicBezTo>
                  <a:pt x="2562" y="955"/>
                  <a:pt x="2535" y="1196"/>
                  <a:pt x="2481" y="1437"/>
                </a:cubicBezTo>
                <a:cubicBezTo>
                  <a:pt x="2455" y="1562"/>
                  <a:pt x="2419" y="1696"/>
                  <a:pt x="2383" y="1821"/>
                </a:cubicBezTo>
                <a:cubicBezTo>
                  <a:pt x="2249" y="1732"/>
                  <a:pt x="2124" y="1643"/>
                  <a:pt x="1990" y="1553"/>
                </a:cubicBezTo>
                <a:cubicBezTo>
                  <a:pt x="1982" y="1544"/>
                  <a:pt x="2106" y="804"/>
                  <a:pt x="2044" y="233"/>
                </a:cubicBezTo>
                <a:lnTo>
                  <a:pt x="1990" y="215"/>
                </a:lnTo>
                <a:lnTo>
                  <a:pt x="1990" y="215"/>
                </a:lnTo>
                <a:cubicBezTo>
                  <a:pt x="2026" y="643"/>
                  <a:pt x="1999" y="1071"/>
                  <a:pt x="1928" y="1500"/>
                </a:cubicBezTo>
                <a:cubicBezTo>
                  <a:pt x="1928" y="1500"/>
                  <a:pt x="1928" y="1500"/>
                  <a:pt x="1928" y="1509"/>
                </a:cubicBezTo>
                <a:cubicBezTo>
                  <a:pt x="1803" y="1411"/>
                  <a:pt x="1482" y="1161"/>
                  <a:pt x="1473" y="1152"/>
                </a:cubicBezTo>
                <a:lnTo>
                  <a:pt x="1384" y="1071"/>
                </a:lnTo>
                <a:cubicBezTo>
                  <a:pt x="1375" y="822"/>
                  <a:pt x="1339" y="581"/>
                  <a:pt x="1303" y="340"/>
                </a:cubicBezTo>
                <a:cubicBezTo>
                  <a:pt x="1285" y="241"/>
                  <a:pt x="1268" y="152"/>
                  <a:pt x="1241" y="54"/>
                </a:cubicBezTo>
                <a:lnTo>
                  <a:pt x="1178" y="45"/>
                </a:lnTo>
                <a:lnTo>
                  <a:pt x="1178" y="45"/>
                </a:lnTo>
                <a:cubicBezTo>
                  <a:pt x="1196" y="143"/>
                  <a:pt x="1223" y="250"/>
                  <a:pt x="1241" y="357"/>
                </a:cubicBezTo>
                <a:cubicBezTo>
                  <a:pt x="1285" y="581"/>
                  <a:pt x="1321" y="813"/>
                  <a:pt x="1357" y="1036"/>
                </a:cubicBezTo>
                <a:cubicBezTo>
                  <a:pt x="1232" y="929"/>
                  <a:pt x="1107" y="813"/>
                  <a:pt x="991" y="714"/>
                </a:cubicBezTo>
                <a:cubicBezTo>
                  <a:pt x="946" y="679"/>
                  <a:pt x="911" y="643"/>
                  <a:pt x="866" y="607"/>
                </a:cubicBezTo>
                <a:cubicBezTo>
                  <a:pt x="830" y="491"/>
                  <a:pt x="803" y="375"/>
                  <a:pt x="777" y="250"/>
                </a:cubicBezTo>
                <a:cubicBezTo>
                  <a:pt x="759" y="170"/>
                  <a:pt x="741" y="81"/>
                  <a:pt x="7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6" name="Google Shape;1826;p18"/>
          <p:cNvSpPr/>
          <p:nvPr/>
        </p:nvSpPr>
        <p:spPr>
          <a:xfrm>
            <a:off x="10952007" y="1361447"/>
            <a:ext cx="269613" cy="300828"/>
          </a:xfrm>
          <a:custGeom>
            <a:avLst/>
            <a:gdLst/>
            <a:ahLst/>
            <a:cxnLst/>
            <a:rect l="l" t="t" r="r" b="b"/>
            <a:pathLst>
              <a:path w="2625" h="2929" extrusionOk="0">
                <a:moveTo>
                  <a:pt x="1785" y="179"/>
                </a:moveTo>
                <a:cubicBezTo>
                  <a:pt x="1660" y="152"/>
                  <a:pt x="1526" y="126"/>
                  <a:pt x="1366" y="99"/>
                </a:cubicBezTo>
                <a:cubicBezTo>
                  <a:pt x="911" y="19"/>
                  <a:pt x="455" y="1"/>
                  <a:pt x="0" y="54"/>
                </a:cubicBezTo>
                <a:cubicBezTo>
                  <a:pt x="116" y="224"/>
                  <a:pt x="402" y="1554"/>
                  <a:pt x="554" y="1893"/>
                </a:cubicBezTo>
                <a:cubicBezTo>
                  <a:pt x="696" y="2196"/>
                  <a:pt x="1107" y="2625"/>
                  <a:pt x="1714" y="2928"/>
                </a:cubicBezTo>
                <a:cubicBezTo>
                  <a:pt x="2597" y="2232"/>
                  <a:pt x="2624" y="911"/>
                  <a:pt x="1776" y="1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7" name="Google Shape;1827;p18"/>
          <p:cNvSpPr/>
          <p:nvPr/>
        </p:nvSpPr>
        <p:spPr>
          <a:xfrm>
            <a:off x="10947386" y="1363604"/>
            <a:ext cx="400159" cy="326401"/>
          </a:xfrm>
          <a:custGeom>
            <a:avLst/>
            <a:gdLst/>
            <a:ahLst/>
            <a:cxnLst/>
            <a:rect l="l" t="t" r="r" b="b"/>
            <a:pathLst>
              <a:path w="3896" h="3178" extrusionOk="0">
                <a:moveTo>
                  <a:pt x="3844" y="2670"/>
                </a:moveTo>
                <a:lnTo>
                  <a:pt x="3844" y="2670"/>
                </a:lnTo>
                <a:cubicBezTo>
                  <a:pt x="3848" y="2695"/>
                  <a:pt x="3852" y="2720"/>
                  <a:pt x="3856" y="2746"/>
                </a:cubicBezTo>
                <a:cubicBezTo>
                  <a:pt x="3860" y="2770"/>
                  <a:pt x="3866" y="2795"/>
                  <a:pt x="3871" y="2819"/>
                </a:cubicBezTo>
                <a:lnTo>
                  <a:pt x="3871" y="2819"/>
                </a:lnTo>
                <a:cubicBezTo>
                  <a:pt x="3866" y="2787"/>
                  <a:pt x="3861" y="2755"/>
                  <a:pt x="3856" y="2720"/>
                </a:cubicBezTo>
                <a:cubicBezTo>
                  <a:pt x="3852" y="2703"/>
                  <a:pt x="3848" y="2687"/>
                  <a:pt x="3844" y="2670"/>
                </a:cubicBezTo>
                <a:close/>
                <a:moveTo>
                  <a:pt x="3871" y="2819"/>
                </a:moveTo>
                <a:cubicBezTo>
                  <a:pt x="3875" y="2843"/>
                  <a:pt x="3878" y="2867"/>
                  <a:pt x="3882" y="2892"/>
                </a:cubicBezTo>
                <a:lnTo>
                  <a:pt x="3882" y="2892"/>
                </a:lnTo>
                <a:cubicBezTo>
                  <a:pt x="3880" y="2867"/>
                  <a:pt x="3876" y="2843"/>
                  <a:pt x="3871" y="2819"/>
                </a:cubicBezTo>
                <a:close/>
                <a:moveTo>
                  <a:pt x="3882" y="2892"/>
                </a:moveTo>
                <a:cubicBezTo>
                  <a:pt x="3883" y="2900"/>
                  <a:pt x="3883" y="2908"/>
                  <a:pt x="3883" y="2916"/>
                </a:cubicBezTo>
                <a:cubicBezTo>
                  <a:pt x="3889" y="2953"/>
                  <a:pt x="3895" y="2989"/>
                  <a:pt x="3896" y="3023"/>
                </a:cubicBezTo>
                <a:lnTo>
                  <a:pt x="3896" y="3023"/>
                </a:lnTo>
                <a:cubicBezTo>
                  <a:pt x="3896" y="2981"/>
                  <a:pt x="3889" y="2937"/>
                  <a:pt x="3883" y="2898"/>
                </a:cubicBezTo>
                <a:cubicBezTo>
                  <a:pt x="3883" y="2896"/>
                  <a:pt x="3882" y="2894"/>
                  <a:pt x="3882" y="2892"/>
                </a:cubicBezTo>
                <a:close/>
                <a:moveTo>
                  <a:pt x="3896" y="3023"/>
                </a:moveTo>
                <a:cubicBezTo>
                  <a:pt x="3895" y="3038"/>
                  <a:pt x="3894" y="3053"/>
                  <a:pt x="3892" y="3068"/>
                </a:cubicBezTo>
                <a:cubicBezTo>
                  <a:pt x="3895" y="3054"/>
                  <a:pt x="3896" y="3039"/>
                  <a:pt x="3896" y="3023"/>
                </a:cubicBezTo>
                <a:close/>
                <a:moveTo>
                  <a:pt x="543" y="0"/>
                </a:moveTo>
                <a:cubicBezTo>
                  <a:pt x="384" y="0"/>
                  <a:pt x="225" y="7"/>
                  <a:pt x="66" y="22"/>
                </a:cubicBezTo>
                <a:lnTo>
                  <a:pt x="66" y="22"/>
                </a:lnTo>
                <a:cubicBezTo>
                  <a:pt x="65" y="20"/>
                  <a:pt x="64" y="17"/>
                  <a:pt x="63" y="15"/>
                </a:cubicBezTo>
                <a:lnTo>
                  <a:pt x="60" y="22"/>
                </a:lnTo>
                <a:lnTo>
                  <a:pt x="60" y="22"/>
                </a:lnTo>
                <a:cubicBezTo>
                  <a:pt x="52" y="23"/>
                  <a:pt x="44" y="24"/>
                  <a:pt x="36" y="24"/>
                </a:cubicBezTo>
                <a:lnTo>
                  <a:pt x="1" y="24"/>
                </a:lnTo>
                <a:lnTo>
                  <a:pt x="18" y="60"/>
                </a:lnTo>
                <a:cubicBezTo>
                  <a:pt x="72" y="167"/>
                  <a:pt x="108" y="274"/>
                  <a:pt x="143" y="390"/>
                </a:cubicBezTo>
                <a:cubicBezTo>
                  <a:pt x="170" y="497"/>
                  <a:pt x="206" y="613"/>
                  <a:pt x="242" y="720"/>
                </a:cubicBezTo>
                <a:lnTo>
                  <a:pt x="429" y="1408"/>
                </a:lnTo>
                <a:cubicBezTo>
                  <a:pt x="465" y="1524"/>
                  <a:pt x="500" y="1631"/>
                  <a:pt x="536" y="1747"/>
                </a:cubicBezTo>
                <a:cubicBezTo>
                  <a:pt x="572" y="1854"/>
                  <a:pt x="625" y="1961"/>
                  <a:pt x="688" y="2059"/>
                </a:cubicBezTo>
                <a:cubicBezTo>
                  <a:pt x="831" y="2256"/>
                  <a:pt x="1000" y="2425"/>
                  <a:pt x="1188" y="2568"/>
                </a:cubicBezTo>
                <a:cubicBezTo>
                  <a:pt x="1375" y="2711"/>
                  <a:pt x="1580" y="2836"/>
                  <a:pt x="1794" y="2943"/>
                </a:cubicBezTo>
                <a:cubicBezTo>
                  <a:pt x="2009" y="3050"/>
                  <a:pt x="2241" y="3121"/>
                  <a:pt x="2473" y="3157"/>
                </a:cubicBezTo>
                <a:cubicBezTo>
                  <a:pt x="2618" y="3171"/>
                  <a:pt x="2764" y="3178"/>
                  <a:pt x="2910" y="3178"/>
                </a:cubicBezTo>
                <a:cubicBezTo>
                  <a:pt x="3240" y="3178"/>
                  <a:pt x="3570" y="3142"/>
                  <a:pt x="3892" y="3068"/>
                </a:cubicBezTo>
                <a:lnTo>
                  <a:pt x="3892" y="3068"/>
                </a:lnTo>
                <a:cubicBezTo>
                  <a:pt x="3602" y="3124"/>
                  <a:pt x="3305" y="3151"/>
                  <a:pt x="3009" y="3151"/>
                </a:cubicBezTo>
                <a:cubicBezTo>
                  <a:pt x="2832" y="3151"/>
                  <a:pt x="2656" y="3141"/>
                  <a:pt x="2482" y="3121"/>
                </a:cubicBezTo>
                <a:cubicBezTo>
                  <a:pt x="2250" y="3086"/>
                  <a:pt x="2018" y="3014"/>
                  <a:pt x="1812" y="2907"/>
                </a:cubicBezTo>
                <a:cubicBezTo>
                  <a:pt x="1598" y="2800"/>
                  <a:pt x="1402" y="2675"/>
                  <a:pt x="1214" y="2532"/>
                </a:cubicBezTo>
                <a:cubicBezTo>
                  <a:pt x="1027" y="2389"/>
                  <a:pt x="857" y="2220"/>
                  <a:pt x="723" y="2032"/>
                </a:cubicBezTo>
                <a:cubicBezTo>
                  <a:pt x="652" y="1934"/>
                  <a:pt x="607" y="1827"/>
                  <a:pt x="572" y="1720"/>
                </a:cubicBezTo>
                <a:cubicBezTo>
                  <a:pt x="536" y="1604"/>
                  <a:pt x="500" y="1497"/>
                  <a:pt x="465" y="1381"/>
                </a:cubicBezTo>
                <a:lnTo>
                  <a:pt x="286" y="694"/>
                </a:lnTo>
                <a:cubicBezTo>
                  <a:pt x="250" y="578"/>
                  <a:pt x="224" y="462"/>
                  <a:pt x="188" y="355"/>
                </a:cubicBezTo>
                <a:cubicBezTo>
                  <a:pt x="165" y="253"/>
                  <a:pt x="127" y="151"/>
                  <a:pt x="83" y="56"/>
                </a:cubicBezTo>
                <a:lnTo>
                  <a:pt x="83" y="56"/>
                </a:lnTo>
                <a:cubicBezTo>
                  <a:pt x="249" y="38"/>
                  <a:pt x="416" y="29"/>
                  <a:pt x="583" y="29"/>
                </a:cubicBezTo>
                <a:cubicBezTo>
                  <a:pt x="870" y="29"/>
                  <a:pt x="1157" y="55"/>
                  <a:pt x="1437" y="105"/>
                </a:cubicBezTo>
                <a:cubicBezTo>
                  <a:pt x="1670" y="140"/>
                  <a:pt x="1902" y="194"/>
                  <a:pt x="2116" y="265"/>
                </a:cubicBezTo>
                <a:cubicBezTo>
                  <a:pt x="2339" y="346"/>
                  <a:pt x="2544" y="462"/>
                  <a:pt x="2732" y="604"/>
                </a:cubicBezTo>
                <a:cubicBezTo>
                  <a:pt x="3124" y="863"/>
                  <a:pt x="3347" y="1292"/>
                  <a:pt x="3535" y="1720"/>
                </a:cubicBezTo>
                <a:cubicBezTo>
                  <a:pt x="3624" y="1934"/>
                  <a:pt x="3704" y="2157"/>
                  <a:pt x="3767" y="2381"/>
                </a:cubicBezTo>
                <a:cubicBezTo>
                  <a:pt x="3797" y="2479"/>
                  <a:pt x="3821" y="2577"/>
                  <a:pt x="3844" y="2670"/>
                </a:cubicBezTo>
                <a:lnTo>
                  <a:pt x="3844" y="2670"/>
                </a:lnTo>
                <a:cubicBezTo>
                  <a:pt x="3827" y="2576"/>
                  <a:pt x="3806" y="2490"/>
                  <a:pt x="3785" y="2398"/>
                </a:cubicBezTo>
                <a:cubicBezTo>
                  <a:pt x="3722" y="2175"/>
                  <a:pt x="3642" y="1952"/>
                  <a:pt x="3562" y="1729"/>
                </a:cubicBezTo>
                <a:cubicBezTo>
                  <a:pt x="3472" y="1515"/>
                  <a:pt x="3365" y="1301"/>
                  <a:pt x="3240" y="1104"/>
                </a:cubicBezTo>
                <a:cubicBezTo>
                  <a:pt x="3169" y="997"/>
                  <a:pt x="3098" y="908"/>
                  <a:pt x="3017" y="819"/>
                </a:cubicBezTo>
                <a:cubicBezTo>
                  <a:pt x="2937" y="738"/>
                  <a:pt x="2848" y="667"/>
                  <a:pt x="2749" y="596"/>
                </a:cubicBezTo>
                <a:cubicBezTo>
                  <a:pt x="2562" y="444"/>
                  <a:pt x="2357" y="328"/>
                  <a:pt x="2134" y="247"/>
                </a:cubicBezTo>
                <a:cubicBezTo>
                  <a:pt x="1911" y="176"/>
                  <a:pt x="1678" y="122"/>
                  <a:pt x="1446" y="78"/>
                </a:cubicBezTo>
                <a:cubicBezTo>
                  <a:pt x="1148" y="26"/>
                  <a:pt x="846" y="0"/>
                  <a:pt x="5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8" name="Google Shape;1828;p18"/>
          <p:cNvSpPr/>
          <p:nvPr/>
        </p:nvSpPr>
        <p:spPr>
          <a:xfrm>
            <a:off x="10100865" y="654621"/>
            <a:ext cx="260884" cy="304217"/>
          </a:xfrm>
          <a:custGeom>
            <a:avLst/>
            <a:gdLst/>
            <a:ahLst/>
            <a:cxnLst/>
            <a:rect l="l" t="t" r="r" b="b"/>
            <a:pathLst>
              <a:path w="2540" h="2962" extrusionOk="0">
                <a:moveTo>
                  <a:pt x="1670" y="0"/>
                </a:moveTo>
                <a:cubicBezTo>
                  <a:pt x="1491" y="0"/>
                  <a:pt x="1266" y="39"/>
                  <a:pt x="1094" y="198"/>
                </a:cubicBezTo>
                <a:cubicBezTo>
                  <a:pt x="746" y="519"/>
                  <a:pt x="85" y="1385"/>
                  <a:pt x="41" y="2054"/>
                </a:cubicBezTo>
                <a:cubicBezTo>
                  <a:pt x="1" y="2649"/>
                  <a:pt x="271" y="2962"/>
                  <a:pt x="751" y="2962"/>
                </a:cubicBezTo>
                <a:cubicBezTo>
                  <a:pt x="811" y="2962"/>
                  <a:pt x="875" y="2957"/>
                  <a:pt x="942" y="2947"/>
                </a:cubicBezTo>
                <a:cubicBezTo>
                  <a:pt x="1540" y="2866"/>
                  <a:pt x="2316" y="1688"/>
                  <a:pt x="2423" y="1081"/>
                </a:cubicBezTo>
                <a:cubicBezTo>
                  <a:pt x="2540" y="475"/>
                  <a:pt x="1977" y="37"/>
                  <a:pt x="1977" y="37"/>
                </a:cubicBezTo>
                <a:cubicBezTo>
                  <a:pt x="1977" y="37"/>
                  <a:pt x="1845" y="0"/>
                  <a:pt x="16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9" name="Google Shape;1829;p18"/>
          <p:cNvSpPr/>
          <p:nvPr/>
        </p:nvSpPr>
        <p:spPr>
          <a:xfrm>
            <a:off x="10108670" y="598234"/>
            <a:ext cx="244449" cy="357213"/>
          </a:xfrm>
          <a:custGeom>
            <a:avLst/>
            <a:gdLst/>
            <a:ahLst/>
            <a:cxnLst/>
            <a:rect l="l" t="t" r="r" b="b"/>
            <a:pathLst>
              <a:path w="2380" h="3478" extrusionOk="0">
                <a:moveTo>
                  <a:pt x="1223" y="1050"/>
                </a:moveTo>
                <a:cubicBezTo>
                  <a:pt x="1216" y="1052"/>
                  <a:pt x="1208" y="1054"/>
                  <a:pt x="1201" y="1056"/>
                </a:cubicBezTo>
                <a:lnTo>
                  <a:pt x="1201" y="1056"/>
                </a:lnTo>
                <a:cubicBezTo>
                  <a:pt x="1211" y="1054"/>
                  <a:pt x="1221" y="1052"/>
                  <a:pt x="1232" y="1050"/>
                </a:cubicBezTo>
                <a:close/>
                <a:moveTo>
                  <a:pt x="1201" y="1056"/>
                </a:moveTo>
                <a:cubicBezTo>
                  <a:pt x="1006" y="1092"/>
                  <a:pt x="811" y="1153"/>
                  <a:pt x="625" y="1238"/>
                </a:cubicBezTo>
                <a:lnTo>
                  <a:pt x="598" y="1273"/>
                </a:lnTo>
                <a:cubicBezTo>
                  <a:pt x="788" y="1179"/>
                  <a:pt x="994" y="1109"/>
                  <a:pt x="1201" y="1056"/>
                </a:cubicBezTo>
                <a:close/>
                <a:moveTo>
                  <a:pt x="2351" y="0"/>
                </a:moveTo>
                <a:cubicBezTo>
                  <a:pt x="2347" y="0"/>
                  <a:pt x="2343" y="2"/>
                  <a:pt x="2339" y="6"/>
                </a:cubicBezTo>
                <a:cubicBezTo>
                  <a:pt x="2053" y="301"/>
                  <a:pt x="1821" y="640"/>
                  <a:pt x="1642" y="1015"/>
                </a:cubicBezTo>
                <a:lnTo>
                  <a:pt x="1482" y="1015"/>
                </a:lnTo>
                <a:cubicBezTo>
                  <a:pt x="1455" y="1015"/>
                  <a:pt x="1428" y="1015"/>
                  <a:pt x="1410" y="1024"/>
                </a:cubicBezTo>
                <a:lnTo>
                  <a:pt x="1357" y="1024"/>
                </a:lnTo>
                <a:lnTo>
                  <a:pt x="1294" y="1032"/>
                </a:lnTo>
                <a:lnTo>
                  <a:pt x="1232" y="1050"/>
                </a:lnTo>
                <a:lnTo>
                  <a:pt x="1250" y="1050"/>
                </a:lnTo>
                <a:lnTo>
                  <a:pt x="1330" y="1041"/>
                </a:lnTo>
                <a:lnTo>
                  <a:pt x="1384" y="1041"/>
                </a:lnTo>
                <a:lnTo>
                  <a:pt x="1455" y="1032"/>
                </a:lnTo>
                <a:lnTo>
                  <a:pt x="1625" y="1032"/>
                </a:lnTo>
                <a:cubicBezTo>
                  <a:pt x="1571" y="1131"/>
                  <a:pt x="1517" y="1229"/>
                  <a:pt x="1473" y="1327"/>
                </a:cubicBezTo>
                <a:cubicBezTo>
                  <a:pt x="1464" y="1345"/>
                  <a:pt x="1455" y="1372"/>
                  <a:pt x="1446" y="1389"/>
                </a:cubicBezTo>
                <a:cubicBezTo>
                  <a:pt x="1348" y="1604"/>
                  <a:pt x="1250" y="1818"/>
                  <a:pt x="1152" y="2023"/>
                </a:cubicBezTo>
                <a:lnTo>
                  <a:pt x="1134" y="2023"/>
                </a:lnTo>
                <a:cubicBezTo>
                  <a:pt x="911" y="2023"/>
                  <a:pt x="679" y="2041"/>
                  <a:pt x="446" y="2086"/>
                </a:cubicBezTo>
                <a:cubicBezTo>
                  <a:pt x="339" y="2103"/>
                  <a:pt x="223" y="2139"/>
                  <a:pt x="116" y="2175"/>
                </a:cubicBezTo>
                <a:lnTo>
                  <a:pt x="72" y="2184"/>
                </a:lnTo>
                <a:lnTo>
                  <a:pt x="63" y="2228"/>
                </a:lnTo>
                <a:lnTo>
                  <a:pt x="125" y="2202"/>
                </a:lnTo>
                <a:cubicBezTo>
                  <a:pt x="232" y="2166"/>
                  <a:pt x="339" y="2139"/>
                  <a:pt x="455" y="2121"/>
                </a:cubicBezTo>
                <a:cubicBezTo>
                  <a:pt x="641" y="2084"/>
                  <a:pt x="827" y="2066"/>
                  <a:pt x="1018" y="2066"/>
                </a:cubicBezTo>
                <a:cubicBezTo>
                  <a:pt x="1057" y="2066"/>
                  <a:pt x="1095" y="2066"/>
                  <a:pt x="1134" y="2068"/>
                </a:cubicBezTo>
                <a:cubicBezTo>
                  <a:pt x="1018" y="2309"/>
                  <a:pt x="893" y="2550"/>
                  <a:pt x="750" y="2782"/>
                </a:cubicBezTo>
                <a:lnTo>
                  <a:pt x="741" y="2782"/>
                </a:lnTo>
                <a:cubicBezTo>
                  <a:pt x="491" y="2853"/>
                  <a:pt x="241" y="2933"/>
                  <a:pt x="0" y="3032"/>
                </a:cubicBezTo>
                <a:cubicBezTo>
                  <a:pt x="0" y="3041"/>
                  <a:pt x="9" y="3058"/>
                  <a:pt x="9" y="3067"/>
                </a:cubicBezTo>
                <a:cubicBezTo>
                  <a:pt x="63" y="3050"/>
                  <a:pt x="125" y="3023"/>
                  <a:pt x="170" y="3005"/>
                </a:cubicBezTo>
                <a:cubicBezTo>
                  <a:pt x="348" y="2942"/>
                  <a:pt x="536" y="2889"/>
                  <a:pt x="723" y="2835"/>
                </a:cubicBezTo>
                <a:lnTo>
                  <a:pt x="723" y="2835"/>
                </a:lnTo>
                <a:cubicBezTo>
                  <a:pt x="589" y="3050"/>
                  <a:pt x="455" y="3255"/>
                  <a:pt x="322" y="3460"/>
                </a:cubicBezTo>
                <a:lnTo>
                  <a:pt x="366" y="3478"/>
                </a:lnTo>
                <a:cubicBezTo>
                  <a:pt x="589" y="3157"/>
                  <a:pt x="812" y="2835"/>
                  <a:pt x="1000" y="2496"/>
                </a:cubicBezTo>
                <a:cubicBezTo>
                  <a:pt x="1098" y="2791"/>
                  <a:pt x="1160" y="3085"/>
                  <a:pt x="1178" y="3389"/>
                </a:cubicBezTo>
                <a:lnTo>
                  <a:pt x="1205" y="3380"/>
                </a:lnTo>
                <a:cubicBezTo>
                  <a:pt x="1187" y="3067"/>
                  <a:pt x="1125" y="2755"/>
                  <a:pt x="1027" y="2452"/>
                </a:cubicBezTo>
                <a:cubicBezTo>
                  <a:pt x="1071" y="2380"/>
                  <a:pt x="1116" y="2300"/>
                  <a:pt x="1152" y="2219"/>
                </a:cubicBezTo>
                <a:cubicBezTo>
                  <a:pt x="1268" y="1987"/>
                  <a:pt x="1375" y="1755"/>
                  <a:pt x="1491" y="1523"/>
                </a:cubicBezTo>
                <a:cubicBezTo>
                  <a:pt x="1580" y="1720"/>
                  <a:pt x="1660" y="1934"/>
                  <a:pt x="1732" y="2148"/>
                </a:cubicBezTo>
                <a:cubicBezTo>
                  <a:pt x="1785" y="2336"/>
                  <a:pt x="1821" y="2523"/>
                  <a:pt x="1848" y="2719"/>
                </a:cubicBezTo>
                <a:lnTo>
                  <a:pt x="1866" y="2701"/>
                </a:lnTo>
                <a:cubicBezTo>
                  <a:pt x="1848" y="2514"/>
                  <a:pt x="1821" y="2318"/>
                  <a:pt x="1767" y="2139"/>
                </a:cubicBezTo>
                <a:cubicBezTo>
                  <a:pt x="1714" y="1898"/>
                  <a:pt x="1625" y="1675"/>
                  <a:pt x="1509" y="1470"/>
                </a:cubicBezTo>
                <a:lnTo>
                  <a:pt x="1553" y="1381"/>
                </a:lnTo>
                <a:cubicBezTo>
                  <a:pt x="1589" y="1300"/>
                  <a:pt x="1625" y="1220"/>
                  <a:pt x="1660" y="1148"/>
                </a:cubicBezTo>
                <a:cubicBezTo>
                  <a:pt x="1669" y="1140"/>
                  <a:pt x="1669" y="1131"/>
                  <a:pt x="1669" y="1122"/>
                </a:cubicBezTo>
                <a:cubicBezTo>
                  <a:pt x="1714" y="1041"/>
                  <a:pt x="1750" y="970"/>
                  <a:pt x="1785" y="899"/>
                </a:cubicBezTo>
                <a:cubicBezTo>
                  <a:pt x="1848" y="979"/>
                  <a:pt x="1892" y="1068"/>
                  <a:pt x="1946" y="1148"/>
                </a:cubicBezTo>
                <a:cubicBezTo>
                  <a:pt x="2089" y="1389"/>
                  <a:pt x="2205" y="1639"/>
                  <a:pt x="2294" y="1898"/>
                </a:cubicBezTo>
                <a:lnTo>
                  <a:pt x="2312" y="1827"/>
                </a:lnTo>
                <a:cubicBezTo>
                  <a:pt x="2214" y="1532"/>
                  <a:pt x="2071" y="1256"/>
                  <a:pt x="1901" y="997"/>
                </a:cubicBezTo>
                <a:cubicBezTo>
                  <a:pt x="1874" y="952"/>
                  <a:pt x="1839" y="908"/>
                  <a:pt x="1803" y="863"/>
                </a:cubicBezTo>
                <a:lnTo>
                  <a:pt x="1848" y="774"/>
                </a:lnTo>
                <a:cubicBezTo>
                  <a:pt x="1990" y="515"/>
                  <a:pt x="2169" y="265"/>
                  <a:pt x="2365" y="42"/>
                </a:cubicBezTo>
                <a:cubicBezTo>
                  <a:pt x="2379" y="21"/>
                  <a:pt x="2366" y="0"/>
                  <a:pt x="2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0" name="Google Shape;1830;p18"/>
          <p:cNvSpPr/>
          <p:nvPr/>
        </p:nvSpPr>
        <p:spPr>
          <a:xfrm>
            <a:off x="10101275" y="654313"/>
            <a:ext cx="252256" cy="307401"/>
          </a:xfrm>
          <a:custGeom>
            <a:avLst/>
            <a:gdLst/>
            <a:ahLst/>
            <a:cxnLst/>
            <a:rect l="l" t="t" r="r" b="b"/>
            <a:pathLst>
              <a:path w="2456" h="2993" extrusionOk="0">
                <a:moveTo>
                  <a:pt x="1671" y="0"/>
                </a:moveTo>
                <a:cubicBezTo>
                  <a:pt x="1599" y="0"/>
                  <a:pt x="1526" y="7"/>
                  <a:pt x="1456" y="22"/>
                </a:cubicBezTo>
                <a:cubicBezTo>
                  <a:pt x="1375" y="40"/>
                  <a:pt x="1286" y="67"/>
                  <a:pt x="1215" y="103"/>
                </a:cubicBezTo>
                <a:cubicBezTo>
                  <a:pt x="1134" y="147"/>
                  <a:pt x="1072" y="210"/>
                  <a:pt x="1009" y="272"/>
                </a:cubicBezTo>
                <a:cubicBezTo>
                  <a:pt x="768" y="522"/>
                  <a:pt x="554" y="799"/>
                  <a:pt x="376" y="1093"/>
                </a:cubicBezTo>
                <a:cubicBezTo>
                  <a:pt x="286" y="1245"/>
                  <a:pt x="206" y="1397"/>
                  <a:pt x="144" y="1557"/>
                </a:cubicBezTo>
                <a:cubicBezTo>
                  <a:pt x="72" y="1718"/>
                  <a:pt x="28" y="1888"/>
                  <a:pt x="19" y="2066"/>
                </a:cubicBezTo>
                <a:cubicBezTo>
                  <a:pt x="1" y="2245"/>
                  <a:pt x="19" y="2423"/>
                  <a:pt x="81" y="2584"/>
                </a:cubicBezTo>
                <a:cubicBezTo>
                  <a:pt x="117" y="2673"/>
                  <a:pt x="170" y="2744"/>
                  <a:pt x="233" y="2807"/>
                </a:cubicBezTo>
                <a:cubicBezTo>
                  <a:pt x="295" y="2869"/>
                  <a:pt x="376" y="2914"/>
                  <a:pt x="456" y="2950"/>
                </a:cubicBezTo>
                <a:cubicBezTo>
                  <a:pt x="549" y="2979"/>
                  <a:pt x="648" y="2993"/>
                  <a:pt x="746" y="2993"/>
                </a:cubicBezTo>
                <a:cubicBezTo>
                  <a:pt x="827" y="2993"/>
                  <a:pt x="906" y="2984"/>
                  <a:pt x="983" y="2968"/>
                </a:cubicBezTo>
                <a:cubicBezTo>
                  <a:pt x="1152" y="2914"/>
                  <a:pt x="1313" y="2825"/>
                  <a:pt x="1438" y="2709"/>
                </a:cubicBezTo>
                <a:cubicBezTo>
                  <a:pt x="1822" y="2352"/>
                  <a:pt x="2134" y="1923"/>
                  <a:pt x="2330" y="1433"/>
                </a:cubicBezTo>
                <a:cubicBezTo>
                  <a:pt x="2402" y="1281"/>
                  <a:pt x="2446" y="1102"/>
                  <a:pt x="2455" y="933"/>
                </a:cubicBezTo>
                <a:cubicBezTo>
                  <a:pt x="2446" y="754"/>
                  <a:pt x="2402" y="585"/>
                  <a:pt x="2312" y="433"/>
                </a:cubicBezTo>
                <a:cubicBezTo>
                  <a:pt x="2223" y="281"/>
                  <a:pt x="2107" y="147"/>
                  <a:pt x="1973" y="40"/>
                </a:cubicBezTo>
                <a:lnTo>
                  <a:pt x="1973" y="40"/>
                </a:lnTo>
                <a:cubicBezTo>
                  <a:pt x="2107" y="147"/>
                  <a:pt x="2214" y="290"/>
                  <a:pt x="2303" y="442"/>
                </a:cubicBezTo>
                <a:cubicBezTo>
                  <a:pt x="2384" y="594"/>
                  <a:pt x="2428" y="763"/>
                  <a:pt x="2428" y="933"/>
                </a:cubicBezTo>
                <a:cubicBezTo>
                  <a:pt x="2419" y="1102"/>
                  <a:pt x="2375" y="1272"/>
                  <a:pt x="2303" y="1433"/>
                </a:cubicBezTo>
                <a:cubicBezTo>
                  <a:pt x="2241" y="1584"/>
                  <a:pt x="2161" y="1736"/>
                  <a:pt x="2071" y="1888"/>
                </a:cubicBezTo>
                <a:cubicBezTo>
                  <a:pt x="1893" y="2182"/>
                  <a:pt x="1670" y="2450"/>
                  <a:pt x="1420" y="2682"/>
                </a:cubicBezTo>
                <a:cubicBezTo>
                  <a:pt x="1295" y="2789"/>
                  <a:pt x="1143" y="2878"/>
                  <a:pt x="983" y="2923"/>
                </a:cubicBezTo>
                <a:cubicBezTo>
                  <a:pt x="912" y="2938"/>
                  <a:pt x="841" y="2945"/>
                  <a:pt x="771" y="2945"/>
                </a:cubicBezTo>
                <a:cubicBezTo>
                  <a:pt x="673" y="2945"/>
                  <a:pt x="576" y="2931"/>
                  <a:pt x="483" y="2905"/>
                </a:cubicBezTo>
                <a:cubicBezTo>
                  <a:pt x="402" y="2878"/>
                  <a:pt x="331" y="2834"/>
                  <a:pt x="269" y="2780"/>
                </a:cubicBezTo>
                <a:cubicBezTo>
                  <a:pt x="215" y="2718"/>
                  <a:pt x="161" y="2646"/>
                  <a:pt x="135" y="2575"/>
                </a:cubicBezTo>
                <a:cubicBezTo>
                  <a:pt x="72" y="2414"/>
                  <a:pt x="54" y="2245"/>
                  <a:pt x="63" y="2075"/>
                </a:cubicBezTo>
                <a:cubicBezTo>
                  <a:pt x="81" y="1906"/>
                  <a:pt x="117" y="1736"/>
                  <a:pt x="188" y="1575"/>
                </a:cubicBezTo>
                <a:cubicBezTo>
                  <a:pt x="251" y="1415"/>
                  <a:pt x="322" y="1263"/>
                  <a:pt x="411" y="1111"/>
                </a:cubicBezTo>
                <a:cubicBezTo>
                  <a:pt x="581" y="817"/>
                  <a:pt x="786" y="540"/>
                  <a:pt x="1027" y="290"/>
                </a:cubicBezTo>
                <a:cubicBezTo>
                  <a:pt x="1081" y="228"/>
                  <a:pt x="1152" y="174"/>
                  <a:pt x="1224" y="129"/>
                </a:cubicBezTo>
                <a:cubicBezTo>
                  <a:pt x="1295" y="85"/>
                  <a:pt x="1375" y="58"/>
                  <a:pt x="1465" y="40"/>
                </a:cubicBezTo>
                <a:cubicBezTo>
                  <a:pt x="1549" y="22"/>
                  <a:pt x="1634" y="13"/>
                  <a:pt x="1719" y="13"/>
                </a:cubicBezTo>
                <a:cubicBezTo>
                  <a:pt x="1804" y="13"/>
                  <a:pt x="1888" y="22"/>
                  <a:pt x="1973" y="40"/>
                </a:cubicBezTo>
                <a:cubicBezTo>
                  <a:pt x="1874" y="14"/>
                  <a:pt x="1773" y="0"/>
                  <a:pt x="1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1" name="Google Shape;1831;p18"/>
          <p:cNvSpPr/>
          <p:nvPr/>
        </p:nvSpPr>
        <p:spPr>
          <a:xfrm>
            <a:off x="10106822" y="762873"/>
            <a:ext cx="220108" cy="202743"/>
          </a:xfrm>
          <a:custGeom>
            <a:avLst/>
            <a:gdLst/>
            <a:ahLst/>
            <a:cxnLst/>
            <a:rect l="l" t="t" r="r" b="b"/>
            <a:pathLst>
              <a:path w="2143" h="1974" extrusionOk="0">
                <a:moveTo>
                  <a:pt x="884" y="1893"/>
                </a:moveTo>
                <a:cubicBezTo>
                  <a:pt x="1312" y="1830"/>
                  <a:pt x="1839" y="1206"/>
                  <a:pt x="2142" y="634"/>
                </a:cubicBezTo>
                <a:cubicBezTo>
                  <a:pt x="1589" y="1"/>
                  <a:pt x="572" y="99"/>
                  <a:pt x="152" y="831"/>
                </a:cubicBezTo>
                <a:cubicBezTo>
                  <a:pt x="63" y="982"/>
                  <a:pt x="9" y="1152"/>
                  <a:pt x="0" y="1330"/>
                </a:cubicBezTo>
                <a:cubicBezTo>
                  <a:pt x="72" y="1768"/>
                  <a:pt x="393" y="1973"/>
                  <a:pt x="884" y="189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2" name="Google Shape;1832;p18"/>
          <p:cNvSpPr/>
          <p:nvPr/>
        </p:nvSpPr>
        <p:spPr>
          <a:xfrm>
            <a:off x="10399231" y="635003"/>
            <a:ext cx="377768" cy="346635"/>
          </a:xfrm>
          <a:custGeom>
            <a:avLst/>
            <a:gdLst/>
            <a:ahLst/>
            <a:cxnLst/>
            <a:rect l="l" t="t" r="r" b="b"/>
            <a:pathLst>
              <a:path w="3678" h="3375" extrusionOk="0">
                <a:moveTo>
                  <a:pt x="1292" y="0"/>
                </a:moveTo>
                <a:cubicBezTo>
                  <a:pt x="753" y="0"/>
                  <a:pt x="322" y="353"/>
                  <a:pt x="322" y="353"/>
                </a:cubicBezTo>
                <a:cubicBezTo>
                  <a:pt x="322" y="353"/>
                  <a:pt x="0" y="978"/>
                  <a:pt x="286" y="1496"/>
                </a:cubicBezTo>
                <a:cubicBezTo>
                  <a:pt x="581" y="2004"/>
                  <a:pt x="1482" y="3066"/>
                  <a:pt x="2285" y="3298"/>
                </a:cubicBezTo>
                <a:cubicBezTo>
                  <a:pt x="2455" y="3350"/>
                  <a:pt x="2611" y="3375"/>
                  <a:pt x="2751" y="3375"/>
                </a:cubicBezTo>
                <a:cubicBezTo>
                  <a:pt x="3267" y="3375"/>
                  <a:pt x="3575" y="3038"/>
                  <a:pt x="3624" y="2442"/>
                </a:cubicBezTo>
                <a:cubicBezTo>
                  <a:pt x="3678" y="1674"/>
                  <a:pt x="2455" y="389"/>
                  <a:pt x="1732" y="85"/>
                </a:cubicBezTo>
                <a:cubicBezTo>
                  <a:pt x="1582" y="24"/>
                  <a:pt x="1433" y="0"/>
                  <a:pt x="1292" y="0"/>
                </a:cubicBezTo>
                <a:close/>
              </a:path>
            </a:pathLst>
          </a:custGeom>
          <a:solidFill>
            <a:srgbClr val="EB9B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3" name="Google Shape;1833;p18"/>
          <p:cNvSpPr/>
          <p:nvPr/>
        </p:nvSpPr>
        <p:spPr>
          <a:xfrm>
            <a:off x="10366776" y="595872"/>
            <a:ext cx="395536" cy="385253"/>
          </a:xfrm>
          <a:custGeom>
            <a:avLst/>
            <a:gdLst/>
            <a:ahLst/>
            <a:cxnLst/>
            <a:rect l="l" t="t" r="r" b="b"/>
            <a:pathLst>
              <a:path w="3851" h="3751" extrusionOk="0">
                <a:moveTo>
                  <a:pt x="30" y="0"/>
                </a:moveTo>
                <a:cubicBezTo>
                  <a:pt x="15" y="0"/>
                  <a:pt x="0" y="19"/>
                  <a:pt x="13" y="38"/>
                </a:cubicBezTo>
                <a:cubicBezTo>
                  <a:pt x="290" y="466"/>
                  <a:pt x="638" y="850"/>
                  <a:pt x="1048" y="1171"/>
                </a:cubicBezTo>
                <a:cubicBezTo>
                  <a:pt x="1030" y="1225"/>
                  <a:pt x="1022" y="1270"/>
                  <a:pt x="1022" y="1323"/>
                </a:cubicBezTo>
                <a:cubicBezTo>
                  <a:pt x="1022" y="1341"/>
                  <a:pt x="1013" y="1359"/>
                  <a:pt x="1013" y="1377"/>
                </a:cubicBezTo>
                <a:cubicBezTo>
                  <a:pt x="1004" y="1395"/>
                  <a:pt x="1004" y="1439"/>
                  <a:pt x="995" y="1466"/>
                </a:cubicBezTo>
                <a:lnTo>
                  <a:pt x="995" y="1537"/>
                </a:lnTo>
                <a:lnTo>
                  <a:pt x="995" y="1618"/>
                </a:lnTo>
                <a:lnTo>
                  <a:pt x="995" y="1689"/>
                </a:lnTo>
                <a:cubicBezTo>
                  <a:pt x="986" y="1957"/>
                  <a:pt x="1004" y="2225"/>
                  <a:pt x="1048" y="2492"/>
                </a:cubicBezTo>
                <a:lnTo>
                  <a:pt x="1093" y="2537"/>
                </a:lnTo>
                <a:cubicBezTo>
                  <a:pt x="1039" y="2260"/>
                  <a:pt x="1013" y="1984"/>
                  <a:pt x="1022" y="1698"/>
                </a:cubicBezTo>
                <a:lnTo>
                  <a:pt x="1022" y="1662"/>
                </a:lnTo>
                <a:lnTo>
                  <a:pt x="1022" y="1555"/>
                </a:lnTo>
                <a:lnTo>
                  <a:pt x="1022" y="1502"/>
                </a:lnTo>
                <a:cubicBezTo>
                  <a:pt x="1022" y="1475"/>
                  <a:pt x="1030" y="1430"/>
                  <a:pt x="1030" y="1395"/>
                </a:cubicBezTo>
                <a:cubicBezTo>
                  <a:pt x="1039" y="1368"/>
                  <a:pt x="1030" y="1368"/>
                  <a:pt x="1039" y="1350"/>
                </a:cubicBezTo>
                <a:cubicBezTo>
                  <a:pt x="1048" y="1296"/>
                  <a:pt x="1057" y="1243"/>
                  <a:pt x="1066" y="1198"/>
                </a:cubicBezTo>
                <a:cubicBezTo>
                  <a:pt x="1182" y="1288"/>
                  <a:pt x="1289" y="1377"/>
                  <a:pt x="1396" y="1457"/>
                </a:cubicBezTo>
                <a:lnTo>
                  <a:pt x="1459" y="1511"/>
                </a:lnTo>
                <a:cubicBezTo>
                  <a:pt x="1700" y="1698"/>
                  <a:pt x="1932" y="1877"/>
                  <a:pt x="2164" y="2055"/>
                </a:cubicBezTo>
                <a:cubicBezTo>
                  <a:pt x="2155" y="2064"/>
                  <a:pt x="2155" y="2064"/>
                  <a:pt x="2155" y="2064"/>
                </a:cubicBezTo>
                <a:cubicBezTo>
                  <a:pt x="2084" y="2350"/>
                  <a:pt x="2048" y="2644"/>
                  <a:pt x="2039" y="2930"/>
                </a:cubicBezTo>
                <a:cubicBezTo>
                  <a:pt x="2039" y="3073"/>
                  <a:pt x="2039" y="3224"/>
                  <a:pt x="2057" y="3367"/>
                </a:cubicBezTo>
                <a:lnTo>
                  <a:pt x="2057" y="3421"/>
                </a:lnTo>
                <a:lnTo>
                  <a:pt x="2101" y="3456"/>
                </a:lnTo>
                <a:cubicBezTo>
                  <a:pt x="2101" y="3430"/>
                  <a:pt x="2093" y="3394"/>
                  <a:pt x="2093" y="3367"/>
                </a:cubicBezTo>
                <a:cubicBezTo>
                  <a:pt x="2084" y="3224"/>
                  <a:pt x="2075" y="3081"/>
                  <a:pt x="2084" y="2939"/>
                </a:cubicBezTo>
                <a:cubicBezTo>
                  <a:pt x="2093" y="2653"/>
                  <a:pt x="2128" y="2367"/>
                  <a:pt x="2200" y="2091"/>
                </a:cubicBezTo>
                <a:cubicBezTo>
                  <a:pt x="2467" y="2305"/>
                  <a:pt x="2735" y="2519"/>
                  <a:pt x="2985" y="2760"/>
                </a:cubicBezTo>
                <a:cubicBezTo>
                  <a:pt x="2985" y="2760"/>
                  <a:pt x="2985" y="2760"/>
                  <a:pt x="2985" y="2769"/>
                </a:cubicBezTo>
                <a:cubicBezTo>
                  <a:pt x="2994" y="3099"/>
                  <a:pt x="3030" y="3430"/>
                  <a:pt x="3074" y="3751"/>
                </a:cubicBezTo>
                <a:lnTo>
                  <a:pt x="3128" y="3751"/>
                </a:lnTo>
                <a:cubicBezTo>
                  <a:pt x="3119" y="3679"/>
                  <a:pt x="3101" y="3608"/>
                  <a:pt x="3092" y="3537"/>
                </a:cubicBezTo>
                <a:cubicBezTo>
                  <a:pt x="3065" y="3296"/>
                  <a:pt x="3047" y="3055"/>
                  <a:pt x="3039" y="2814"/>
                </a:cubicBezTo>
                <a:lnTo>
                  <a:pt x="3039" y="2814"/>
                </a:lnTo>
                <a:cubicBezTo>
                  <a:pt x="3262" y="3028"/>
                  <a:pt x="3485" y="3251"/>
                  <a:pt x="3699" y="3483"/>
                </a:cubicBezTo>
                <a:cubicBezTo>
                  <a:pt x="3708" y="3465"/>
                  <a:pt x="3717" y="3447"/>
                  <a:pt x="3726" y="3438"/>
                </a:cubicBezTo>
                <a:cubicBezTo>
                  <a:pt x="3396" y="3073"/>
                  <a:pt x="3056" y="2707"/>
                  <a:pt x="2699" y="2376"/>
                </a:cubicBezTo>
                <a:cubicBezTo>
                  <a:pt x="2865" y="2361"/>
                  <a:pt x="3031" y="2352"/>
                  <a:pt x="3198" y="2352"/>
                </a:cubicBezTo>
                <a:cubicBezTo>
                  <a:pt x="3418" y="2352"/>
                  <a:pt x="3637" y="2368"/>
                  <a:pt x="3851" y="2403"/>
                </a:cubicBezTo>
                <a:lnTo>
                  <a:pt x="3842" y="2376"/>
                </a:lnTo>
                <a:cubicBezTo>
                  <a:pt x="3580" y="2329"/>
                  <a:pt x="3314" y="2305"/>
                  <a:pt x="3050" y="2305"/>
                </a:cubicBezTo>
                <a:cubicBezTo>
                  <a:pt x="2918" y="2305"/>
                  <a:pt x="2786" y="2311"/>
                  <a:pt x="2655" y="2323"/>
                </a:cubicBezTo>
                <a:cubicBezTo>
                  <a:pt x="2574" y="2251"/>
                  <a:pt x="2485" y="2180"/>
                  <a:pt x="2405" y="2109"/>
                </a:cubicBezTo>
                <a:cubicBezTo>
                  <a:pt x="2155" y="1903"/>
                  <a:pt x="1887" y="1707"/>
                  <a:pt x="1628" y="1511"/>
                </a:cubicBezTo>
                <a:cubicBezTo>
                  <a:pt x="1905" y="1448"/>
                  <a:pt x="2191" y="1412"/>
                  <a:pt x="2476" y="1386"/>
                </a:cubicBezTo>
                <a:cubicBezTo>
                  <a:pt x="2568" y="1379"/>
                  <a:pt x="2662" y="1376"/>
                  <a:pt x="2755" y="1376"/>
                </a:cubicBezTo>
                <a:cubicBezTo>
                  <a:pt x="2907" y="1376"/>
                  <a:pt x="3059" y="1384"/>
                  <a:pt x="3208" y="1395"/>
                </a:cubicBezTo>
                <a:lnTo>
                  <a:pt x="3190" y="1377"/>
                </a:lnTo>
                <a:cubicBezTo>
                  <a:pt x="2991" y="1347"/>
                  <a:pt x="2791" y="1330"/>
                  <a:pt x="2591" y="1330"/>
                </a:cubicBezTo>
                <a:cubicBezTo>
                  <a:pt x="2550" y="1330"/>
                  <a:pt x="2509" y="1331"/>
                  <a:pt x="2467" y="1332"/>
                </a:cubicBezTo>
                <a:cubicBezTo>
                  <a:pt x="2164" y="1341"/>
                  <a:pt x="1869" y="1386"/>
                  <a:pt x="1575" y="1466"/>
                </a:cubicBezTo>
                <a:lnTo>
                  <a:pt x="1477" y="1395"/>
                </a:lnTo>
                <a:lnTo>
                  <a:pt x="1227" y="1198"/>
                </a:lnTo>
                <a:lnTo>
                  <a:pt x="1200" y="1171"/>
                </a:lnTo>
                <a:cubicBezTo>
                  <a:pt x="1111" y="1109"/>
                  <a:pt x="1030" y="1038"/>
                  <a:pt x="950" y="966"/>
                </a:cubicBezTo>
                <a:cubicBezTo>
                  <a:pt x="1066" y="922"/>
                  <a:pt x="1182" y="877"/>
                  <a:pt x="1307" y="832"/>
                </a:cubicBezTo>
                <a:cubicBezTo>
                  <a:pt x="1637" y="734"/>
                  <a:pt x="1976" y="663"/>
                  <a:pt x="2316" y="627"/>
                </a:cubicBezTo>
                <a:lnTo>
                  <a:pt x="2235" y="574"/>
                </a:lnTo>
                <a:cubicBezTo>
                  <a:pt x="1843" y="618"/>
                  <a:pt x="1468" y="716"/>
                  <a:pt x="1102" y="850"/>
                </a:cubicBezTo>
                <a:cubicBezTo>
                  <a:pt x="1030" y="877"/>
                  <a:pt x="968" y="904"/>
                  <a:pt x="905" y="931"/>
                </a:cubicBezTo>
                <a:lnTo>
                  <a:pt x="816" y="850"/>
                </a:lnTo>
                <a:cubicBezTo>
                  <a:pt x="531" y="600"/>
                  <a:pt x="272" y="324"/>
                  <a:pt x="49" y="11"/>
                </a:cubicBezTo>
                <a:cubicBezTo>
                  <a:pt x="43" y="3"/>
                  <a:pt x="37" y="0"/>
                  <a:pt x="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4" name="Google Shape;1834;p18"/>
          <p:cNvSpPr/>
          <p:nvPr/>
        </p:nvSpPr>
        <p:spPr>
          <a:xfrm>
            <a:off x="10414844" y="634490"/>
            <a:ext cx="358457" cy="349511"/>
          </a:xfrm>
          <a:custGeom>
            <a:avLst/>
            <a:gdLst/>
            <a:ahLst/>
            <a:cxnLst/>
            <a:rect l="l" t="t" r="r" b="b"/>
            <a:pathLst>
              <a:path w="3490" h="3403" extrusionOk="0">
                <a:moveTo>
                  <a:pt x="1130" y="0"/>
                </a:moveTo>
                <a:cubicBezTo>
                  <a:pt x="1003" y="0"/>
                  <a:pt x="875" y="18"/>
                  <a:pt x="750" y="55"/>
                </a:cubicBezTo>
                <a:cubicBezTo>
                  <a:pt x="545" y="117"/>
                  <a:pt x="339" y="224"/>
                  <a:pt x="170" y="358"/>
                </a:cubicBezTo>
                <a:cubicBezTo>
                  <a:pt x="348" y="224"/>
                  <a:pt x="545" y="135"/>
                  <a:pt x="750" y="73"/>
                </a:cubicBezTo>
                <a:cubicBezTo>
                  <a:pt x="866" y="39"/>
                  <a:pt x="985" y="23"/>
                  <a:pt x="1102" y="23"/>
                </a:cubicBezTo>
                <a:cubicBezTo>
                  <a:pt x="1201" y="23"/>
                  <a:pt x="1298" y="34"/>
                  <a:pt x="1392" y="55"/>
                </a:cubicBezTo>
                <a:cubicBezTo>
                  <a:pt x="1607" y="117"/>
                  <a:pt x="1803" y="206"/>
                  <a:pt x="1973" y="340"/>
                </a:cubicBezTo>
                <a:cubicBezTo>
                  <a:pt x="2151" y="465"/>
                  <a:pt x="2312" y="608"/>
                  <a:pt x="2472" y="760"/>
                </a:cubicBezTo>
                <a:cubicBezTo>
                  <a:pt x="2785" y="1063"/>
                  <a:pt x="3052" y="1402"/>
                  <a:pt x="3267" y="1786"/>
                </a:cubicBezTo>
                <a:cubicBezTo>
                  <a:pt x="3374" y="1974"/>
                  <a:pt x="3427" y="2179"/>
                  <a:pt x="3445" y="2393"/>
                </a:cubicBezTo>
                <a:cubicBezTo>
                  <a:pt x="3445" y="2607"/>
                  <a:pt x="3392" y="2821"/>
                  <a:pt x="3276" y="3009"/>
                </a:cubicBezTo>
                <a:cubicBezTo>
                  <a:pt x="3222" y="3089"/>
                  <a:pt x="3151" y="3170"/>
                  <a:pt x="3061" y="3232"/>
                </a:cubicBezTo>
                <a:cubicBezTo>
                  <a:pt x="2972" y="3286"/>
                  <a:pt x="2874" y="3321"/>
                  <a:pt x="2767" y="3339"/>
                </a:cubicBezTo>
                <a:cubicBezTo>
                  <a:pt x="2703" y="3347"/>
                  <a:pt x="2638" y="3351"/>
                  <a:pt x="2574" y="3351"/>
                </a:cubicBezTo>
                <a:cubicBezTo>
                  <a:pt x="2425" y="3351"/>
                  <a:pt x="2277" y="3329"/>
                  <a:pt x="2133" y="3286"/>
                </a:cubicBezTo>
                <a:cubicBezTo>
                  <a:pt x="1928" y="3214"/>
                  <a:pt x="1732" y="3116"/>
                  <a:pt x="1553" y="2991"/>
                </a:cubicBezTo>
                <a:cubicBezTo>
                  <a:pt x="1375" y="2875"/>
                  <a:pt x="1214" y="2732"/>
                  <a:pt x="1053" y="2589"/>
                </a:cubicBezTo>
                <a:cubicBezTo>
                  <a:pt x="732" y="2286"/>
                  <a:pt x="455" y="1956"/>
                  <a:pt x="205" y="1599"/>
                </a:cubicBezTo>
                <a:cubicBezTo>
                  <a:pt x="152" y="1501"/>
                  <a:pt x="98" y="1411"/>
                  <a:pt x="63" y="1304"/>
                </a:cubicBezTo>
                <a:cubicBezTo>
                  <a:pt x="36" y="1197"/>
                  <a:pt x="18" y="1090"/>
                  <a:pt x="18" y="983"/>
                </a:cubicBezTo>
                <a:cubicBezTo>
                  <a:pt x="27" y="769"/>
                  <a:pt x="80" y="555"/>
                  <a:pt x="170" y="358"/>
                </a:cubicBezTo>
                <a:lnTo>
                  <a:pt x="170" y="358"/>
                </a:lnTo>
                <a:cubicBezTo>
                  <a:pt x="72" y="555"/>
                  <a:pt x="18" y="769"/>
                  <a:pt x="9" y="992"/>
                </a:cubicBezTo>
                <a:cubicBezTo>
                  <a:pt x="0" y="1099"/>
                  <a:pt x="18" y="1206"/>
                  <a:pt x="45" y="1313"/>
                </a:cubicBezTo>
                <a:cubicBezTo>
                  <a:pt x="80" y="1420"/>
                  <a:pt x="125" y="1518"/>
                  <a:pt x="188" y="1608"/>
                </a:cubicBezTo>
                <a:cubicBezTo>
                  <a:pt x="429" y="1974"/>
                  <a:pt x="714" y="2313"/>
                  <a:pt x="1027" y="2616"/>
                </a:cubicBezTo>
                <a:cubicBezTo>
                  <a:pt x="1187" y="2768"/>
                  <a:pt x="1357" y="2902"/>
                  <a:pt x="1535" y="3036"/>
                </a:cubicBezTo>
                <a:cubicBezTo>
                  <a:pt x="1714" y="3161"/>
                  <a:pt x="1910" y="3259"/>
                  <a:pt x="2124" y="3330"/>
                </a:cubicBezTo>
                <a:cubicBezTo>
                  <a:pt x="2276" y="3376"/>
                  <a:pt x="2442" y="3403"/>
                  <a:pt x="2605" y="3403"/>
                </a:cubicBezTo>
                <a:cubicBezTo>
                  <a:pt x="2663" y="3403"/>
                  <a:pt x="2720" y="3400"/>
                  <a:pt x="2776" y="3393"/>
                </a:cubicBezTo>
                <a:cubicBezTo>
                  <a:pt x="2892" y="3375"/>
                  <a:pt x="2999" y="3330"/>
                  <a:pt x="3088" y="3277"/>
                </a:cubicBezTo>
                <a:cubicBezTo>
                  <a:pt x="3186" y="3205"/>
                  <a:pt x="3267" y="3125"/>
                  <a:pt x="3320" y="3036"/>
                </a:cubicBezTo>
                <a:cubicBezTo>
                  <a:pt x="3436" y="2839"/>
                  <a:pt x="3490" y="2616"/>
                  <a:pt x="3490" y="2393"/>
                </a:cubicBezTo>
                <a:cubicBezTo>
                  <a:pt x="3481" y="2170"/>
                  <a:pt x="3409" y="1956"/>
                  <a:pt x="3302" y="1759"/>
                </a:cubicBezTo>
                <a:cubicBezTo>
                  <a:pt x="2972" y="1188"/>
                  <a:pt x="2526" y="697"/>
                  <a:pt x="1990" y="314"/>
                </a:cubicBezTo>
                <a:cubicBezTo>
                  <a:pt x="1812" y="180"/>
                  <a:pt x="1616" y="81"/>
                  <a:pt x="1401" y="28"/>
                </a:cubicBezTo>
                <a:cubicBezTo>
                  <a:pt x="1312" y="9"/>
                  <a:pt x="1221" y="0"/>
                  <a:pt x="11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5" name="Google Shape;1835;p18"/>
          <p:cNvSpPr/>
          <p:nvPr/>
        </p:nvSpPr>
        <p:spPr>
          <a:xfrm>
            <a:off x="10523919" y="690464"/>
            <a:ext cx="251228" cy="294357"/>
          </a:xfrm>
          <a:custGeom>
            <a:avLst/>
            <a:gdLst/>
            <a:ahLst/>
            <a:cxnLst/>
            <a:rect l="l" t="t" r="r" b="b"/>
            <a:pathLst>
              <a:path w="2446" h="2866" extrusionOk="0">
                <a:moveTo>
                  <a:pt x="2410" y="1902"/>
                </a:moveTo>
                <a:cubicBezTo>
                  <a:pt x="2446" y="1348"/>
                  <a:pt x="1821" y="527"/>
                  <a:pt x="1205" y="1"/>
                </a:cubicBezTo>
                <a:cubicBezTo>
                  <a:pt x="0" y="643"/>
                  <a:pt x="161" y="2419"/>
                  <a:pt x="1464" y="2839"/>
                </a:cubicBezTo>
                <a:cubicBezTo>
                  <a:pt x="2026" y="2866"/>
                  <a:pt x="2356" y="2526"/>
                  <a:pt x="2410" y="190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6" name="Google Shape;1836;p18"/>
          <p:cNvSpPr/>
          <p:nvPr/>
        </p:nvSpPr>
        <p:spPr>
          <a:xfrm>
            <a:off x="10836871" y="668691"/>
            <a:ext cx="516528" cy="488679"/>
          </a:xfrm>
          <a:custGeom>
            <a:avLst/>
            <a:gdLst/>
            <a:ahLst/>
            <a:cxnLst/>
            <a:rect l="l" t="t" r="r" b="b"/>
            <a:pathLst>
              <a:path w="5029" h="4758" extrusionOk="0">
                <a:moveTo>
                  <a:pt x="4925" y="1"/>
                </a:moveTo>
                <a:cubicBezTo>
                  <a:pt x="4916" y="1"/>
                  <a:pt x="4906" y="3"/>
                  <a:pt x="4896" y="7"/>
                </a:cubicBezTo>
                <a:cubicBezTo>
                  <a:pt x="4415" y="177"/>
                  <a:pt x="3977" y="418"/>
                  <a:pt x="3576" y="721"/>
                </a:cubicBezTo>
                <a:cubicBezTo>
                  <a:pt x="3344" y="900"/>
                  <a:pt x="3129" y="1096"/>
                  <a:pt x="2942" y="1310"/>
                </a:cubicBezTo>
                <a:cubicBezTo>
                  <a:pt x="2933" y="1293"/>
                  <a:pt x="2924" y="1293"/>
                  <a:pt x="2906" y="1293"/>
                </a:cubicBezTo>
                <a:cubicBezTo>
                  <a:pt x="2826" y="1319"/>
                  <a:pt x="2737" y="1319"/>
                  <a:pt x="2647" y="1319"/>
                </a:cubicBezTo>
                <a:cubicBezTo>
                  <a:pt x="2558" y="1310"/>
                  <a:pt x="2469" y="1293"/>
                  <a:pt x="2389" y="1257"/>
                </a:cubicBezTo>
                <a:cubicBezTo>
                  <a:pt x="2381" y="1254"/>
                  <a:pt x="2373" y="1253"/>
                  <a:pt x="2366" y="1253"/>
                </a:cubicBezTo>
                <a:cubicBezTo>
                  <a:pt x="2311" y="1253"/>
                  <a:pt x="2289" y="1340"/>
                  <a:pt x="2353" y="1364"/>
                </a:cubicBezTo>
                <a:cubicBezTo>
                  <a:pt x="2439" y="1398"/>
                  <a:pt x="2532" y="1414"/>
                  <a:pt x="2628" y="1414"/>
                </a:cubicBezTo>
                <a:cubicBezTo>
                  <a:pt x="2681" y="1414"/>
                  <a:pt x="2736" y="1409"/>
                  <a:pt x="2790" y="1400"/>
                </a:cubicBezTo>
                <a:cubicBezTo>
                  <a:pt x="2826" y="1391"/>
                  <a:pt x="2853" y="1382"/>
                  <a:pt x="2888" y="1364"/>
                </a:cubicBezTo>
                <a:lnTo>
                  <a:pt x="2888" y="1364"/>
                </a:lnTo>
                <a:cubicBezTo>
                  <a:pt x="2799" y="1471"/>
                  <a:pt x="2701" y="1587"/>
                  <a:pt x="2630" y="1676"/>
                </a:cubicBezTo>
                <a:cubicBezTo>
                  <a:pt x="2558" y="1774"/>
                  <a:pt x="2487" y="1873"/>
                  <a:pt x="2415" y="1971"/>
                </a:cubicBezTo>
                <a:cubicBezTo>
                  <a:pt x="2264" y="2051"/>
                  <a:pt x="2094" y="2123"/>
                  <a:pt x="1933" y="2194"/>
                </a:cubicBezTo>
                <a:cubicBezTo>
                  <a:pt x="1770" y="2259"/>
                  <a:pt x="1599" y="2302"/>
                  <a:pt x="1428" y="2302"/>
                </a:cubicBezTo>
                <a:cubicBezTo>
                  <a:pt x="1412" y="2302"/>
                  <a:pt x="1396" y="2302"/>
                  <a:pt x="1380" y="2301"/>
                </a:cubicBezTo>
                <a:cubicBezTo>
                  <a:pt x="1362" y="2301"/>
                  <a:pt x="1362" y="2337"/>
                  <a:pt x="1380" y="2337"/>
                </a:cubicBezTo>
                <a:cubicBezTo>
                  <a:pt x="1424" y="2341"/>
                  <a:pt x="1469" y="2343"/>
                  <a:pt x="1513" y="2343"/>
                </a:cubicBezTo>
                <a:cubicBezTo>
                  <a:pt x="1655" y="2343"/>
                  <a:pt x="1795" y="2320"/>
                  <a:pt x="1924" y="2265"/>
                </a:cubicBezTo>
                <a:cubicBezTo>
                  <a:pt x="2058" y="2212"/>
                  <a:pt x="2192" y="2158"/>
                  <a:pt x="2326" y="2096"/>
                </a:cubicBezTo>
                <a:lnTo>
                  <a:pt x="2326" y="2096"/>
                </a:lnTo>
                <a:cubicBezTo>
                  <a:pt x="2165" y="2328"/>
                  <a:pt x="2014" y="2569"/>
                  <a:pt x="1853" y="2810"/>
                </a:cubicBezTo>
                <a:cubicBezTo>
                  <a:pt x="1683" y="3069"/>
                  <a:pt x="1505" y="3327"/>
                  <a:pt x="1318" y="3568"/>
                </a:cubicBezTo>
                <a:lnTo>
                  <a:pt x="1291" y="3568"/>
                </a:lnTo>
                <a:cubicBezTo>
                  <a:pt x="1184" y="3613"/>
                  <a:pt x="1068" y="3640"/>
                  <a:pt x="952" y="3640"/>
                </a:cubicBezTo>
                <a:lnTo>
                  <a:pt x="586" y="3675"/>
                </a:lnTo>
                <a:cubicBezTo>
                  <a:pt x="550" y="3684"/>
                  <a:pt x="559" y="3729"/>
                  <a:pt x="595" y="3729"/>
                </a:cubicBezTo>
                <a:lnTo>
                  <a:pt x="978" y="3702"/>
                </a:lnTo>
                <a:cubicBezTo>
                  <a:pt x="1059" y="3702"/>
                  <a:pt x="1148" y="3693"/>
                  <a:pt x="1228" y="3675"/>
                </a:cubicBezTo>
                <a:lnTo>
                  <a:pt x="1228" y="3675"/>
                </a:lnTo>
                <a:cubicBezTo>
                  <a:pt x="1175" y="3738"/>
                  <a:pt x="1112" y="3809"/>
                  <a:pt x="1050" y="3881"/>
                </a:cubicBezTo>
                <a:cubicBezTo>
                  <a:pt x="755" y="4193"/>
                  <a:pt x="407" y="4461"/>
                  <a:pt x="23" y="4657"/>
                </a:cubicBezTo>
                <a:cubicBezTo>
                  <a:pt x="1" y="4672"/>
                  <a:pt x="10" y="4706"/>
                  <a:pt x="29" y="4706"/>
                </a:cubicBezTo>
                <a:cubicBezTo>
                  <a:pt x="33" y="4706"/>
                  <a:pt x="37" y="4705"/>
                  <a:pt x="41" y="4702"/>
                </a:cubicBezTo>
                <a:cubicBezTo>
                  <a:pt x="300" y="4586"/>
                  <a:pt x="532" y="4434"/>
                  <a:pt x="746" y="4247"/>
                </a:cubicBezTo>
                <a:lnTo>
                  <a:pt x="746" y="4247"/>
                </a:lnTo>
                <a:cubicBezTo>
                  <a:pt x="675" y="4398"/>
                  <a:pt x="639" y="4559"/>
                  <a:pt x="621" y="4720"/>
                </a:cubicBezTo>
                <a:cubicBezTo>
                  <a:pt x="621" y="4744"/>
                  <a:pt x="643" y="4758"/>
                  <a:pt x="662" y="4758"/>
                </a:cubicBezTo>
                <a:cubicBezTo>
                  <a:pt x="678" y="4758"/>
                  <a:pt x="693" y="4749"/>
                  <a:pt x="693" y="4729"/>
                </a:cubicBezTo>
                <a:cubicBezTo>
                  <a:pt x="711" y="4523"/>
                  <a:pt x="773" y="4327"/>
                  <a:pt x="862" y="4149"/>
                </a:cubicBezTo>
                <a:cubicBezTo>
                  <a:pt x="969" y="4050"/>
                  <a:pt x="1077" y="3943"/>
                  <a:pt x="1175" y="3836"/>
                </a:cubicBezTo>
                <a:cubicBezTo>
                  <a:pt x="1353" y="3631"/>
                  <a:pt x="1532" y="3417"/>
                  <a:pt x="1683" y="3194"/>
                </a:cubicBezTo>
                <a:lnTo>
                  <a:pt x="1683" y="3194"/>
                </a:lnTo>
                <a:cubicBezTo>
                  <a:pt x="1576" y="3684"/>
                  <a:pt x="1559" y="4193"/>
                  <a:pt x="1648" y="4684"/>
                </a:cubicBezTo>
                <a:cubicBezTo>
                  <a:pt x="1648" y="4696"/>
                  <a:pt x="1657" y="4701"/>
                  <a:pt x="1666" y="4701"/>
                </a:cubicBezTo>
                <a:cubicBezTo>
                  <a:pt x="1677" y="4701"/>
                  <a:pt x="1688" y="4694"/>
                  <a:pt x="1683" y="4684"/>
                </a:cubicBezTo>
                <a:cubicBezTo>
                  <a:pt x="1621" y="4157"/>
                  <a:pt x="1639" y="3631"/>
                  <a:pt x="1746" y="3122"/>
                </a:cubicBezTo>
                <a:cubicBezTo>
                  <a:pt x="1844" y="2979"/>
                  <a:pt x="1942" y="2845"/>
                  <a:pt x="2032" y="2712"/>
                </a:cubicBezTo>
                <a:lnTo>
                  <a:pt x="2032" y="2712"/>
                </a:lnTo>
                <a:cubicBezTo>
                  <a:pt x="2023" y="2792"/>
                  <a:pt x="2023" y="2872"/>
                  <a:pt x="2032" y="2953"/>
                </a:cubicBezTo>
                <a:cubicBezTo>
                  <a:pt x="2040" y="2973"/>
                  <a:pt x="2057" y="2982"/>
                  <a:pt x="2073" y="2982"/>
                </a:cubicBezTo>
                <a:cubicBezTo>
                  <a:pt x="2093" y="2982"/>
                  <a:pt x="2112" y="2968"/>
                  <a:pt x="2112" y="2944"/>
                </a:cubicBezTo>
                <a:cubicBezTo>
                  <a:pt x="2103" y="2845"/>
                  <a:pt x="2103" y="2738"/>
                  <a:pt x="2112" y="2649"/>
                </a:cubicBezTo>
                <a:cubicBezTo>
                  <a:pt x="2112" y="2631"/>
                  <a:pt x="2112" y="2622"/>
                  <a:pt x="2103" y="2613"/>
                </a:cubicBezTo>
                <a:cubicBezTo>
                  <a:pt x="2299" y="2337"/>
                  <a:pt x="2487" y="2051"/>
                  <a:pt x="2701" y="1783"/>
                </a:cubicBezTo>
                <a:lnTo>
                  <a:pt x="2701" y="1783"/>
                </a:lnTo>
                <a:cubicBezTo>
                  <a:pt x="2638" y="1935"/>
                  <a:pt x="2594" y="2096"/>
                  <a:pt x="2567" y="2265"/>
                </a:cubicBezTo>
                <a:cubicBezTo>
                  <a:pt x="2549" y="2408"/>
                  <a:pt x="2549" y="2551"/>
                  <a:pt x="2558" y="2694"/>
                </a:cubicBezTo>
                <a:cubicBezTo>
                  <a:pt x="2558" y="2837"/>
                  <a:pt x="2585" y="2988"/>
                  <a:pt x="2638" y="3122"/>
                </a:cubicBezTo>
                <a:cubicBezTo>
                  <a:pt x="2642" y="3133"/>
                  <a:pt x="2651" y="3138"/>
                  <a:pt x="2661" y="3138"/>
                </a:cubicBezTo>
                <a:cubicBezTo>
                  <a:pt x="2676" y="3138"/>
                  <a:pt x="2692" y="3126"/>
                  <a:pt x="2692" y="3104"/>
                </a:cubicBezTo>
                <a:cubicBezTo>
                  <a:pt x="2665" y="2970"/>
                  <a:pt x="2638" y="2828"/>
                  <a:pt x="2630" y="2694"/>
                </a:cubicBezTo>
                <a:cubicBezTo>
                  <a:pt x="2621" y="2551"/>
                  <a:pt x="2630" y="2417"/>
                  <a:pt x="2647" y="2283"/>
                </a:cubicBezTo>
                <a:cubicBezTo>
                  <a:pt x="2674" y="2051"/>
                  <a:pt x="2737" y="1828"/>
                  <a:pt x="2835" y="1614"/>
                </a:cubicBezTo>
                <a:cubicBezTo>
                  <a:pt x="3040" y="1364"/>
                  <a:pt x="3272" y="1141"/>
                  <a:pt x="3513" y="936"/>
                </a:cubicBezTo>
                <a:lnTo>
                  <a:pt x="3513" y="936"/>
                </a:lnTo>
                <a:cubicBezTo>
                  <a:pt x="3486" y="1016"/>
                  <a:pt x="3460" y="1105"/>
                  <a:pt x="3442" y="1194"/>
                </a:cubicBezTo>
                <a:cubicBezTo>
                  <a:pt x="3424" y="1284"/>
                  <a:pt x="3415" y="1364"/>
                  <a:pt x="3406" y="1453"/>
                </a:cubicBezTo>
                <a:cubicBezTo>
                  <a:pt x="3406" y="1533"/>
                  <a:pt x="3406" y="1614"/>
                  <a:pt x="3424" y="1694"/>
                </a:cubicBezTo>
                <a:cubicBezTo>
                  <a:pt x="3424" y="1708"/>
                  <a:pt x="3435" y="1714"/>
                  <a:pt x="3446" y="1714"/>
                </a:cubicBezTo>
                <a:cubicBezTo>
                  <a:pt x="3457" y="1714"/>
                  <a:pt x="3468" y="1708"/>
                  <a:pt x="3468" y="1694"/>
                </a:cubicBezTo>
                <a:lnTo>
                  <a:pt x="3468" y="1444"/>
                </a:lnTo>
                <a:cubicBezTo>
                  <a:pt x="3477" y="1364"/>
                  <a:pt x="3486" y="1293"/>
                  <a:pt x="3504" y="1212"/>
                </a:cubicBezTo>
                <a:cubicBezTo>
                  <a:pt x="3522" y="1087"/>
                  <a:pt x="3558" y="971"/>
                  <a:pt x="3602" y="855"/>
                </a:cubicBezTo>
                <a:cubicBezTo>
                  <a:pt x="3656" y="819"/>
                  <a:pt x="3709" y="775"/>
                  <a:pt x="3763" y="739"/>
                </a:cubicBezTo>
                <a:cubicBezTo>
                  <a:pt x="4129" y="480"/>
                  <a:pt x="4531" y="275"/>
                  <a:pt x="4950" y="123"/>
                </a:cubicBezTo>
                <a:cubicBezTo>
                  <a:pt x="5028" y="100"/>
                  <a:pt x="4990" y="1"/>
                  <a:pt x="49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7" name="Google Shape;1837;p18"/>
          <p:cNvSpPr/>
          <p:nvPr/>
        </p:nvSpPr>
        <p:spPr>
          <a:xfrm>
            <a:off x="10849299" y="910154"/>
            <a:ext cx="50533" cy="56900"/>
          </a:xfrm>
          <a:custGeom>
            <a:avLst/>
            <a:gdLst/>
            <a:ahLst/>
            <a:cxnLst/>
            <a:rect l="l" t="t" r="r" b="b"/>
            <a:pathLst>
              <a:path w="492" h="554" extrusionOk="0">
                <a:moveTo>
                  <a:pt x="262" y="0"/>
                </a:moveTo>
                <a:cubicBezTo>
                  <a:pt x="249" y="0"/>
                  <a:pt x="236" y="1"/>
                  <a:pt x="224" y="4"/>
                </a:cubicBezTo>
                <a:cubicBezTo>
                  <a:pt x="143" y="13"/>
                  <a:pt x="72" y="66"/>
                  <a:pt x="45" y="146"/>
                </a:cubicBezTo>
                <a:cubicBezTo>
                  <a:pt x="36" y="164"/>
                  <a:pt x="27" y="182"/>
                  <a:pt x="27" y="200"/>
                </a:cubicBezTo>
                <a:cubicBezTo>
                  <a:pt x="1" y="307"/>
                  <a:pt x="36" y="414"/>
                  <a:pt x="108" y="494"/>
                </a:cubicBezTo>
                <a:cubicBezTo>
                  <a:pt x="151" y="534"/>
                  <a:pt x="206" y="553"/>
                  <a:pt x="260" y="553"/>
                </a:cubicBezTo>
                <a:cubicBezTo>
                  <a:pt x="350" y="553"/>
                  <a:pt x="440" y="500"/>
                  <a:pt x="474" y="405"/>
                </a:cubicBezTo>
                <a:cubicBezTo>
                  <a:pt x="491" y="361"/>
                  <a:pt x="491" y="307"/>
                  <a:pt x="491" y="253"/>
                </a:cubicBezTo>
                <a:cubicBezTo>
                  <a:pt x="483" y="209"/>
                  <a:pt x="465" y="173"/>
                  <a:pt x="456" y="137"/>
                </a:cubicBezTo>
                <a:cubicBezTo>
                  <a:pt x="438" y="102"/>
                  <a:pt x="411" y="66"/>
                  <a:pt x="375" y="39"/>
                </a:cubicBezTo>
                <a:cubicBezTo>
                  <a:pt x="341" y="12"/>
                  <a:pt x="302" y="0"/>
                  <a:pt x="2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8" name="Google Shape;1838;p18"/>
          <p:cNvSpPr/>
          <p:nvPr/>
        </p:nvSpPr>
        <p:spPr>
          <a:xfrm>
            <a:off x="11016098" y="1219300"/>
            <a:ext cx="59777" cy="44267"/>
          </a:xfrm>
          <a:custGeom>
            <a:avLst/>
            <a:gdLst/>
            <a:ahLst/>
            <a:cxnLst/>
            <a:rect l="l" t="t" r="r" b="b"/>
            <a:pathLst>
              <a:path w="582" h="431" extrusionOk="0">
                <a:moveTo>
                  <a:pt x="253" y="0"/>
                </a:moveTo>
                <a:cubicBezTo>
                  <a:pt x="165" y="0"/>
                  <a:pt x="87" y="45"/>
                  <a:pt x="54" y="126"/>
                </a:cubicBezTo>
                <a:cubicBezTo>
                  <a:pt x="19" y="153"/>
                  <a:pt x="1" y="189"/>
                  <a:pt x="10" y="233"/>
                </a:cubicBezTo>
                <a:cubicBezTo>
                  <a:pt x="19" y="251"/>
                  <a:pt x="28" y="269"/>
                  <a:pt x="37" y="287"/>
                </a:cubicBezTo>
                <a:cubicBezTo>
                  <a:pt x="70" y="378"/>
                  <a:pt x="157" y="431"/>
                  <a:pt x="247" y="431"/>
                </a:cubicBezTo>
                <a:cubicBezTo>
                  <a:pt x="255" y="431"/>
                  <a:pt x="262" y="430"/>
                  <a:pt x="269" y="430"/>
                </a:cubicBezTo>
                <a:cubicBezTo>
                  <a:pt x="313" y="430"/>
                  <a:pt x="349" y="430"/>
                  <a:pt x="394" y="412"/>
                </a:cubicBezTo>
                <a:cubicBezTo>
                  <a:pt x="519" y="385"/>
                  <a:pt x="581" y="242"/>
                  <a:pt x="536" y="126"/>
                </a:cubicBezTo>
                <a:cubicBezTo>
                  <a:pt x="501" y="73"/>
                  <a:pt x="456" y="28"/>
                  <a:pt x="394" y="19"/>
                </a:cubicBezTo>
                <a:cubicBezTo>
                  <a:pt x="367" y="10"/>
                  <a:pt x="340" y="1"/>
                  <a:pt x="313" y="1"/>
                </a:cubicBezTo>
                <a:lnTo>
                  <a:pt x="278" y="1"/>
                </a:lnTo>
                <a:cubicBezTo>
                  <a:pt x="269" y="1"/>
                  <a:pt x="261" y="0"/>
                  <a:pt x="2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9" name="Google Shape;1839;p18"/>
          <p:cNvSpPr/>
          <p:nvPr/>
        </p:nvSpPr>
        <p:spPr>
          <a:xfrm>
            <a:off x="10718243" y="1158294"/>
            <a:ext cx="53204" cy="56797"/>
          </a:xfrm>
          <a:custGeom>
            <a:avLst/>
            <a:gdLst/>
            <a:ahLst/>
            <a:cxnLst/>
            <a:rect l="l" t="t" r="r" b="b"/>
            <a:pathLst>
              <a:path w="518" h="553" extrusionOk="0">
                <a:moveTo>
                  <a:pt x="251" y="1"/>
                </a:moveTo>
                <a:cubicBezTo>
                  <a:pt x="236" y="1"/>
                  <a:pt x="221" y="2"/>
                  <a:pt x="206" y="6"/>
                </a:cubicBezTo>
                <a:cubicBezTo>
                  <a:pt x="161" y="15"/>
                  <a:pt x="125" y="33"/>
                  <a:pt x="90" y="60"/>
                </a:cubicBezTo>
                <a:cubicBezTo>
                  <a:pt x="27" y="104"/>
                  <a:pt x="0" y="185"/>
                  <a:pt x="9" y="265"/>
                </a:cubicBezTo>
                <a:cubicBezTo>
                  <a:pt x="18" y="292"/>
                  <a:pt x="36" y="328"/>
                  <a:pt x="54" y="354"/>
                </a:cubicBezTo>
                <a:cubicBezTo>
                  <a:pt x="78" y="469"/>
                  <a:pt x="185" y="553"/>
                  <a:pt x="305" y="553"/>
                </a:cubicBezTo>
                <a:cubicBezTo>
                  <a:pt x="317" y="553"/>
                  <a:pt x="328" y="552"/>
                  <a:pt x="339" y="551"/>
                </a:cubicBezTo>
                <a:cubicBezTo>
                  <a:pt x="420" y="533"/>
                  <a:pt x="482" y="461"/>
                  <a:pt x="500" y="372"/>
                </a:cubicBezTo>
                <a:cubicBezTo>
                  <a:pt x="518" y="310"/>
                  <a:pt x="509" y="238"/>
                  <a:pt x="482" y="176"/>
                </a:cubicBezTo>
                <a:cubicBezTo>
                  <a:pt x="473" y="149"/>
                  <a:pt x="455" y="122"/>
                  <a:pt x="438" y="104"/>
                </a:cubicBezTo>
                <a:cubicBezTo>
                  <a:pt x="429" y="87"/>
                  <a:pt x="411" y="69"/>
                  <a:pt x="402" y="60"/>
                </a:cubicBezTo>
                <a:cubicBezTo>
                  <a:pt x="360" y="25"/>
                  <a:pt x="30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0" name="Google Shape;1840;p18"/>
          <p:cNvSpPr/>
          <p:nvPr/>
        </p:nvSpPr>
        <p:spPr>
          <a:xfrm>
            <a:off x="10808935" y="1022310"/>
            <a:ext cx="35024" cy="36769"/>
          </a:xfrm>
          <a:custGeom>
            <a:avLst/>
            <a:gdLst/>
            <a:ahLst/>
            <a:cxnLst/>
            <a:rect l="l" t="t" r="r" b="b"/>
            <a:pathLst>
              <a:path w="341" h="358" extrusionOk="0">
                <a:moveTo>
                  <a:pt x="162" y="0"/>
                </a:moveTo>
                <a:cubicBezTo>
                  <a:pt x="144" y="0"/>
                  <a:pt x="126" y="9"/>
                  <a:pt x="108" y="18"/>
                </a:cubicBezTo>
                <a:lnTo>
                  <a:pt x="99" y="18"/>
                </a:lnTo>
                <a:cubicBezTo>
                  <a:pt x="63" y="36"/>
                  <a:pt x="28" y="63"/>
                  <a:pt x="19" y="108"/>
                </a:cubicBezTo>
                <a:cubicBezTo>
                  <a:pt x="10" y="134"/>
                  <a:pt x="1" y="170"/>
                  <a:pt x="10" y="197"/>
                </a:cubicBezTo>
                <a:cubicBezTo>
                  <a:pt x="10" y="268"/>
                  <a:pt x="54" y="322"/>
                  <a:pt x="117" y="349"/>
                </a:cubicBezTo>
                <a:cubicBezTo>
                  <a:pt x="135" y="357"/>
                  <a:pt x="162" y="357"/>
                  <a:pt x="179" y="357"/>
                </a:cubicBezTo>
                <a:cubicBezTo>
                  <a:pt x="206" y="357"/>
                  <a:pt x="224" y="349"/>
                  <a:pt x="242" y="340"/>
                </a:cubicBezTo>
                <a:cubicBezTo>
                  <a:pt x="269" y="331"/>
                  <a:pt x="286" y="313"/>
                  <a:pt x="304" y="286"/>
                </a:cubicBezTo>
                <a:cubicBezTo>
                  <a:pt x="322" y="277"/>
                  <a:pt x="331" y="250"/>
                  <a:pt x="331" y="232"/>
                </a:cubicBezTo>
                <a:cubicBezTo>
                  <a:pt x="340" y="224"/>
                  <a:pt x="340" y="206"/>
                  <a:pt x="340" y="197"/>
                </a:cubicBezTo>
                <a:cubicBezTo>
                  <a:pt x="340" y="179"/>
                  <a:pt x="340" y="152"/>
                  <a:pt x="331" y="134"/>
                </a:cubicBezTo>
                <a:lnTo>
                  <a:pt x="313" y="116"/>
                </a:lnTo>
                <a:cubicBezTo>
                  <a:pt x="304" y="90"/>
                  <a:pt x="295" y="72"/>
                  <a:pt x="278" y="54"/>
                </a:cubicBezTo>
                <a:cubicBezTo>
                  <a:pt x="260" y="36"/>
                  <a:pt x="242" y="18"/>
                  <a:pt x="215" y="9"/>
                </a:cubicBezTo>
                <a:cubicBezTo>
                  <a:pt x="197" y="0"/>
                  <a:pt x="179" y="0"/>
                  <a:pt x="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1" name="Google Shape;1841;p18"/>
          <p:cNvSpPr/>
          <p:nvPr/>
        </p:nvSpPr>
        <p:spPr>
          <a:xfrm>
            <a:off x="11111513" y="1054559"/>
            <a:ext cx="61523" cy="55975"/>
          </a:xfrm>
          <a:custGeom>
            <a:avLst/>
            <a:gdLst/>
            <a:ahLst/>
            <a:cxnLst/>
            <a:rect l="l" t="t" r="r" b="b"/>
            <a:pathLst>
              <a:path w="599" h="545" extrusionOk="0">
                <a:moveTo>
                  <a:pt x="305" y="0"/>
                </a:moveTo>
                <a:cubicBezTo>
                  <a:pt x="239" y="0"/>
                  <a:pt x="171" y="25"/>
                  <a:pt x="116" y="61"/>
                </a:cubicBezTo>
                <a:cubicBezTo>
                  <a:pt x="54" y="115"/>
                  <a:pt x="9" y="195"/>
                  <a:pt x="9" y="284"/>
                </a:cubicBezTo>
                <a:cubicBezTo>
                  <a:pt x="0" y="347"/>
                  <a:pt x="18" y="409"/>
                  <a:pt x="63" y="454"/>
                </a:cubicBezTo>
                <a:cubicBezTo>
                  <a:pt x="89" y="490"/>
                  <a:pt x="125" y="508"/>
                  <a:pt x="161" y="525"/>
                </a:cubicBezTo>
                <a:cubicBezTo>
                  <a:pt x="188" y="543"/>
                  <a:pt x="223" y="543"/>
                  <a:pt x="259" y="543"/>
                </a:cubicBezTo>
                <a:cubicBezTo>
                  <a:pt x="268" y="544"/>
                  <a:pt x="277" y="544"/>
                  <a:pt x="286" y="544"/>
                </a:cubicBezTo>
                <a:cubicBezTo>
                  <a:pt x="382" y="544"/>
                  <a:pt x="470" y="501"/>
                  <a:pt x="527" y="427"/>
                </a:cubicBezTo>
                <a:cubicBezTo>
                  <a:pt x="589" y="347"/>
                  <a:pt x="598" y="249"/>
                  <a:pt x="562" y="159"/>
                </a:cubicBezTo>
                <a:cubicBezTo>
                  <a:pt x="527" y="88"/>
                  <a:pt x="464" y="35"/>
                  <a:pt x="393" y="17"/>
                </a:cubicBezTo>
                <a:cubicBezTo>
                  <a:pt x="365" y="5"/>
                  <a:pt x="335" y="0"/>
                  <a:pt x="3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2" name="Google Shape;1842;p18"/>
          <p:cNvSpPr/>
          <p:nvPr/>
        </p:nvSpPr>
        <p:spPr>
          <a:xfrm>
            <a:off x="11201281" y="889407"/>
            <a:ext cx="46836" cy="46424"/>
          </a:xfrm>
          <a:custGeom>
            <a:avLst/>
            <a:gdLst/>
            <a:ahLst/>
            <a:cxnLst/>
            <a:rect l="l" t="t" r="r" b="b"/>
            <a:pathLst>
              <a:path w="456" h="452" extrusionOk="0">
                <a:moveTo>
                  <a:pt x="197" y="0"/>
                </a:moveTo>
                <a:cubicBezTo>
                  <a:pt x="179" y="0"/>
                  <a:pt x="161" y="0"/>
                  <a:pt x="144" y="9"/>
                </a:cubicBezTo>
                <a:cubicBezTo>
                  <a:pt x="117" y="18"/>
                  <a:pt x="90" y="27"/>
                  <a:pt x="72" y="45"/>
                </a:cubicBezTo>
                <a:cubicBezTo>
                  <a:pt x="63" y="63"/>
                  <a:pt x="45" y="72"/>
                  <a:pt x="36" y="90"/>
                </a:cubicBezTo>
                <a:cubicBezTo>
                  <a:pt x="19" y="107"/>
                  <a:pt x="10" y="134"/>
                  <a:pt x="10" y="161"/>
                </a:cubicBezTo>
                <a:cubicBezTo>
                  <a:pt x="1" y="188"/>
                  <a:pt x="1" y="206"/>
                  <a:pt x="10" y="232"/>
                </a:cubicBezTo>
                <a:cubicBezTo>
                  <a:pt x="10" y="241"/>
                  <a:pt x="10" y="250"/>
                  <a:pt x="10" y="268"/>
                </a:cubicBezTo>
                <a:cubicBezTo>
                  <a:pt x="10" y="295"/>
                  <a:pt x="19" y="322"/>
                  <a:pt x="36" y="339"/>
                </a:cubicBezTo>
                <a:cubicBezTo>
                  <a:pt x="45" y="348"/>
                  <a:pt x="45" y="357"/>
                  <a:pt x="54" y="366"/>
                </a:cubicBezTo>
                <a:cubicBezTo>
                  <a:pt x="63" y="384"/>
                  <a:pt x="81" y="393"/>
                  <a:pt x="99" y="402"/>
                </a:cubicBezTo>
                <a:cubicBezTo>
                  <a:pt x="108" y="420"/>
                  <a:pt x="135" y="429"/>
                  <a:pt x="153" y="438"/>
                </a:cubicBezTo>
                <a:cubicBezTo>
                  <a:pt x="179" y="447"/>
                  <a:pt x="208" y="451"/>
                  <a:pt x="237" y="451"/>
                </a:cubicBezTo>
                <a:cubicBezTo>
                  <a:pt x="266" y="451"/>
                  <a:pt x="295" y="447"/>
                  <a:pt x="322" y="438"/>
                </a:cubicBezTo>
                <a:cubicBezTo>
                  <a:pt x="376" y="411"/>
                  <a:pt x="420" y="366"/>
                  <a:pt x="438" y="313"/>
                </a:cubicBezTo>
                <a:lnTo>
                  <a:pt x="429" y="304"/>
                </a:lnTo>
                <a:cubicBezTo>
                  <a:pt x="456" y="232"/>
                  <a:pt x="438" y="152"/>
                  <a:pt x="393" y="90"/>
                </a:cubicBezTo>
                <a:cubicBezTo>
                  <a:pt x="367" y="54"/>
                  <a:pt x="331" y="36"/>
                  <a:pt x="295" y="18"/>
                </a:cubicBezTo>
                <a:lnTo>
                  <a:pt x="277" y="9"/>
                </a:lnTo>
                <a:cubicBezTo>
                  <a:pt x="269" y="9"/>
                  <a:pt x="260" y="0"/>
                  <a:pt x="2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3" name="Google Shape;1843;p18"/>
          <p:cNvSpPr/>
          <p:nvPr/>
        </p:nvSpPr>
        <p:spPr>
          <a:xfrm>
            <a:off x="11053688" y="953394"/>
            <a:ext cx="153243" cy="131156"/>
          </a:xfrm>
          <a:custGeom>
            <a:avLst/>
            <a:gdLst/>
            <a:ahLst/>
            <a:cxnLst/>
            <a:rect l="l" t="t" r="r" b="b"/>
            <a:pathLst>
              <a:path w="1492" h="1277" extrusionOk="0">
                <a:moveTo>
                  <a:pt x="768" y="654"/>
                </a:moveTo>
                <a:lnTo>
                  <a:pt x="768" y="654"/>
                </a:lnTo>
                <a:cubicBezTo>
                  <a:pt x="765" y="657"/>
                  <a:pt x="762" y="660"/>
                  <a:pt x="759" y="663"/>
                </a:cubicBezTo>
                <a:lnTo>
                  <a:pt x="759" y="663"/>
                </a:lnTo>
                <a:lnTo>
                  <a:pt x="759" y="663"/>
                </a:lnTo>
                <a:lnTo>
                  <a:pt x="768" y="654"/>
                </a:lnTo>
                <a:close/>
                <a:moveTo>
                  <a:pt x="719" y="1"/>
                </a:moveTo>
                <a:cubicBezTo>
                  <a:pt x="642" y="1"/>
                  <a:pt x="565" y="16"/>
                  <a:pt x="492" y="47"/>
                </a:cubicBezTo>
                <a:cubicBezTo>
                  <a:pt x="420" y="73"/>
                  <a:pt x="367" y="109"/>
                  <a:pt x="313" y="154"/>
                </a:cubicBezTo>
                <a:cubicBezTo>
                  <a:pt x="108" y="261"/>
                  <a:pt x="1" y="493"/>
                  <a:pt x="45" y="716"/>
                </a:cubicBezTo>
                <a:cubicBezTo>
                  <a:pt x="106" y="1047"/>
                  <a:pt x="394" y="1276"/>
                  <a:pt x="718" y="1276"/>
                </a:cubicBezTo>
                <a:cubicBezTo>
                  <a:pt x="779" y="1276"/>
                  <a:pt x="840" y="1268"/>
                  <a:pt x="902" y="1252"/>
                </a:cubicBezTo>
                <a:cubicBezTo>
                  <a:pt x="1322" y="1127"/>
                  <a:pt x="1491" y="520"/>
                  <a:pt x="1170" y="198"/>
                </a:cubicBezTo>
                <a:cubicBezTo>
                  <a:pt x="1048" y="70"/>
                  <a:pt x="884" y="1"/>
                  <a:pt x="719" y="1"/>
                </a:cubicBezTo>
                <a:close/>
              </a:path>
            </a:pathLst>
          </a:custGeom>
          <a:solidFill>
            <a:srgbClr val="E56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4" name="Google Shape;1844;p18"/>
          <p:cNvSpPr/>
          <p:nvPr/>
        </p:nvSpPr>
        <p:spPr>
          <a:xfrm>
            <a:off x="10948310" y="1109096"/>
            <a:ext cx="171525" cy="137011"/>
          </a:xfrm>
          <a:custGeom>
            <a:avLst/>
            <a:gdLst/>
            <a:ahLst/>
            <a:cxnLst/>
            <a:rect l="l" t="t" r="r" b="b"/>
            <a:pathLst>
              <a:path w="1670" h="1334" extrusionOk="0">
                <a:moveTo>
                  <a:pt x="732" y="0"/>
                </a:moveTo>
                <a:cubicBezTo>
                  <a:pt x="403" y="0"/>
                  <a:pt x="89" y="215"/>
                  <a:pt x="27" y="575"/>
                </a:cubicBezTo>
                <a:cubicBezTo>
                  <a:pt x="0" y="762"/>
                  <a:pt x="54" y="949"/>
                  <a:pt x="179" y="1092"/>
                </a:cubicBezTo>
                <a:cubicBezTo>
                  <a:pt x="241" y="1172"/>
                  <a:pt x="331" y="1226"/>
                  <a:pt x="429" y="1262"/>
                </a:cubicBezTo>
                <a:cubicBezTo>
                  <a:pt x="535" y="1309"/>
                  <a:pt x="649" y="1333"/>
                  <a:pt x="764" y="1333"/>
                </a:cubicBezTo>
                <a:cubicBezTo>
                  <a:pt x="927" y="1333"/>
                  <a:pt x="1090" y="1285"/>
                  <a:pt x="1232" y="1190"/>
                </a:cubicBezTo>
                <a:cubicBezTo>
                  <a:pt x="1669" y="878"/>
                  <a:pt x="1464" y="235"/>
                  <a:pt x="1018" y="57"/>
                </a:cubicBezTo>
                <a:cubicBezTo>
                  <a:pt x="925" y="19"/>
                  <a:pt x="828" y="0"/>
                  <a:pt x="7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5" name="Google Shape;1845;p18"/>
          <p:cNvSpPr/>
          <p:nvPr/>
        </p:nvSpPr>
        <p:spPr>
          <a:xfrm>
            <a:off x="10729337" y="1088350"/>
            <a:ext cx="157660" cy="141221"/>
          </a:xfrm>
          <a:custGeom>
            <a:avLst/>
            <a:gdLst/>
            <a:ahLst/>
            <a:cxnLst/>
            <a:rect l="l" t="t" r="r" b="b"/>
            <a:pathLst>
              <a:path w="1535" h="1375" extrusionOk="0">
                <a:moveTo>
                  <a:pt x="749" y="0"/>
                </a:moveTo>
                <a:cubicBezTo>
                  <a:pt x="696" y="0"/>
                  <a:pt x="633" y="0"/>
                  <a:pt x="571" y="18"/>
                </a:cubicBezTo>
                <a:cubicBezTo>
                  <a:pt x="508" y="18"/>
                  <a:pt x="446" y="27"/>
                  <a:pt x="392" y="54"/>
                </a:cubicBezTo>
                <a:cubicBezTo>
                  <a:pt x="196" y="152"/>
                  <a:pt x="62" y="348"/>
                  <a:pt x="53" y="571"/>
                </a:cubicBezTo>
                <a:cubicBezTo>
                  <a:pt x="0" y="1003"/>
                  <a:pt x="339" y="1375"/>
                  <a:pt x="770" y="1375"/>
                </a:cubicBezTo>
                <a:cubicBezTo>
                  <a:pt x="775" y="1375"/>
                  <a:pt x="780" y="1375"/>
                  <a:pt x="785" y="1374"/>
                </a:cubicBezTo>
                <a:cubicBezTo>
                  <a:pt x="1285" y="1357"/>
                  <a:pt x="1535" y="812"/>
                  <a:pt x="1311" y="384"/>
                </a:cubicBezTo>
                <a:cubicBezTo>
                  <a:pt x="1195" y="179"/>
                  <a:pt x="990" y="36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6" name="Google Shape;1846;p18"/>
          <p:cNvSpPr/>
          <p:nvPr/>
        </p:nvSpPr>
        <p:spPr>
          <a:xfrm>
            <a:off x="10827320" y="999406"/>
            <a:ext cx="93569" cy="94901"/>
          </a:xfrm>
          <a:custGeom>
            <a:avLst/>
            <a:gdLst/>
            <a:ahLst/>
            <a:cxnLst/>
            <a:rect l="l" t="t" r="r" b="b"/>
            <a:pathLst>
              <a:path w="911" h="924" extrusionOk="0">
                <a:moveTo>
                  <a:pt x="366" y="0"/>
                </a:moveTo>
                <a:cubicBezTo>
                  <a:pt x="331" y="9"/>
                  <a:pt x="295" y="18"/>
                  <a:pt x="259" y="36"/>
                </a:cubicBezTo>
                <a:cubicBezTo>
                  <a:pt x="241" y="45"/>
                  <a:pt x="224" y="54"/>
                  <a:pt x="206" y="63"/>
                </a:cubicBezTo>
                <a:cubicBezTo>
                  <a:pt x="170" y="81"/>
                  <a:pt x="143" y="107"/>
                  <a:pt x="116" y="134"/>
                </a:cubicBezTo>
                <a:cubicBezTo>
                  <a:pt x="81" y="170"/>
                  <a:pt x="54" y="215"/>
                  <a:pt x="36" y="268"/>
                </a:cubicBezTo>
                <a:lnTo>
                  <a:pt x="36" y="277"/>
                </a:lnTo>
                <a:cubicBezTo>
                  <a:pt x="27" y="313"/>
                  <a:pt x="18" y="348"/>
                  <a:pt x="9" y="384"/>
                </a:cubicBezTo>
                <a:cubicBezTo>
                  <a:pt x="9" y="411"/>
                  <a:pt x="9" y="438"/>
                  <a:pt x="9" y="455"/>
                </a:cubicBezTo>
                <a:cubicBezTo>
                  <a:pt x="0" y="482"/>
                  <a:pt x="0" y="509"/>
                  <a:pt x="9" y="527"/>
                </a:cubicBezTo>
                <a:lnTo>
                  <a:pt x="45" y="643"/>
                </a:lnTo>
                <a:lnTo>
                  <a:pt x="45" y="652"/>
                </a:lnTo>
                <a:cubicBezTo>
                  <a:pt x="81" y="723"/>
                  <a:pt x="125" y="786"/>
                  <a:pt x="197" y="830"/>
                </a:cubicBezTo>
                <a:cubicBezTo>
                  <a:pt x="215" y="848"/>
                  <a:pt x="232" y="857"/>
                  <a:pt x="250" y="866"/>
                </a:cubicBezTo>
                <a:cubicBezTo>
                  <a:pt x="277" y="875"/>
                  <a:pt x="295" y="893"/>
                  <a:pt x="313" y="902"/>
                </a:cubicBezTo>
                <a:cubicBezTo>
                  <a:pt x="352" y="915"/>
                  <a:pt x="396" y="923"/>
                  <a:pt x="441" y="923"/>
                </a:cubicBezTo>
                <a:cubicBezTo>
                  <a:pt x="458" y="923"/>
                  <a:pt x="475" y="922"/>
                  <a:pt x="491" y="920"/>
                </a:cubicBezTo>
                <a:cubicBezTo>
                  <a:pt x="501" y="922"/>
                  <a:pt x="510" y="923"/>
                  <a:pt x="520" y="923"/>
                </a:cubicBezTo>
                <a:cubicBezTo>
                  <a:pt x="546" y="923"/>
                  <a:pt x="572" y="915"/>
                  <a:pt x="598" y="902"/>
                </a:cubicBezTo>
                <a:cubicBezTo>
                  <a:pt x="625" y="902"/>
                  <a:pt x="643" y="893"/>
                  <a:pt x="661" y="884"/>
                </a:cubicBezTo>
                <a:cubicBezTo>
                  <a:pt x="714" y="866"/>
                  <a:pt x="759" y="830"/>
                  <a:pt x="795" y="786"/>
                </a:cubicBezTo>
                <a:cubicBezTo>
                  <a:pt x="821" y="759"/>
                  <a:pt x="839" y="732"/>
                  <a:pt x="857" y="696"/>
                </a:cubicBezTo>
                <a:cubicBezTo>
                  <a:pt x="875" y="670"/>
                  <a:pt x="893" y="634"/>
                  <a:pt x="893" y="598"/>
                </a:cubicBezTo>
                <a:cubicBezTo>
                  <a:pt x="911" y="563"/>
                  <a:pt x="911" y="518"/>
                  <a:pt x="902" y="482"/>
                </a:cubicBezTo>
                <a:cubicBezTo>
                  <a:pt x="911" y="455"/>
                  <a:pt x="902" y="420"/>
                  <a:pt x="902" y="393"/>
                </a:cubicBezTo>
                <a:cubicBezTo>
                  <a:pt x="893" y="366"/>
                  <a:pt x="884" y="348"/>
                  <a:pt x="884" y="331"/>
                </a:cubicBezTo>
                <a:cubicBezTo>
                  <a:pt x="866" y="277"/>
                  <a:pt x="839" y="223"/>
                  <a:pt x="795" y="179"/>
                </a:cubicBezTo>
                <a:cubicBezTo>
                  <a:pt x="777" y="152"/>
                  <a:pt x="750" y="125"/>
                  <a:pt x="714" y="98"/>
                </a:cubicBezTo>
                <a:lnTo>
                  <a:pt x="705" y="90"/>
                </a:lnTo>
                <a:cubicBezTo>
                  <a:pt x="670" y="63"/>
                  <a:pt x="625" y="45"/>
                  <a:pt x="589" y="36"/>
                </a:cubicBezTo>
                <a:lnTo>
                  <a:pt x="581" y="27"/>
                </a:lnTo>
                <a:cubicBezTo>
                  <a:pt x="554" y="9"/>
                  <a:pt x="518" y="9"/>
                  <a:pt x="4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7" name="Google Shape;1847;p18"/>
          <p:cNvSpPr/>
          <p:nvPr/>
        </p:nvSpPr>
        <p:spPr>
          <a:xfrm>
            <a:off x="10864911" y="853460"/>
            <a:ext cx="141227" cy="131669"/>
          </a:xfrm>
          <a:custGeom>
            <a:avLst/>
            <a:gdLst/>
            <a:ahLst/>
            <a:cxnLst/>
            <a:rect l="l" t="t" r="r" b="b"/>
            <a:pathLst>
              <a:path w="1375" h="1282" extrusionOk="0">
                <a:moveTo>
                  <a:pt x="716" y="0"/>
                </a:moveTo>
                <a:cubicBezTo>
                  <a:pt x="511" y="0"/>
                  <a:pt x="311" y="97"/>
                  <a:pt x="179" y="270"/>
                </a:cubicBezTo>
                <a:cubicBezTo>
                  <a:pt x="0" y="502"/>
                  <a:pt x="0" y="823"/>
                  <a:pt x="179" y="1046"/>
                </a:cubicBezTo>
                <a:cubicBezTo>
                  <a:pt x="303" y="1200"/>
                  <a:pt x="487" y="1282"/>
                  <a:pt x="677" y="1282"/>
                </a:cubicBezTo>
                <a:cubicBezTo>
                  <a:pt x="719" y="1282"/>
                  <a:pt x="762" y="1278"/>
                  <a:pt x="804" y="1270"/>
                </a:cubicBezTo>
                <a:cubicBezTo>
                  <a:pt x="866" y="1261"/>
                  <a:pt x="920" y="1243"/>
                  <a:pt x="964" y="1216"/>
                </a:cubicBezTo>
                <a:cubicBezTo>
                  <a:pt x="1071" y="1162"/>
                  <a:pt x="1161" y="1091"/>
                  <a:pt x="1232" y="993"/>
                </a:cubicBezTo>
                <a:cubicBezTo>
                  <a:pt x="1357" y="805"/>
                  <a:pt x="1375" y="565"/>
                  <a:pt x="1286" y="359"/>
                </a:cubicBezTo>
                <a:cubicBezTo>
                  <a:pt x="1187" y="163"/>
                  <a:pt x="991" y="20"/>
                  <a:pt x="768" y="2"/>
                </a:cubicBezTo>
                <a:cubicBezTo>
                  <a:pt x="751" y="1"/>
                  <a:pt x="733" y="0"/>
                  <a:pt x="7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8" name="Google Shape;1848;p18"/>
          <p:cNvSpPr/>
          <p:nvPr/>
        </p:nvSpPr>
        <p:spPr>
          <a:xfrm>
            <a:off x="11148180" y="820491"/>
            <a:ext cx="111029" cy="104247"/>
          </a:xfrm>
          <a:custGeom>
            <a:avLst/>
            <a:gdLst/>
            <a:ahLst/>
            <a:cxnLst/>
            <a:rect l="l" t="t" r="r" b="b"/>
            <a:pathLst>
              <a:path w="1081" h="1015" extrusionOk="0">
                <a:moveTo>
                  <a:pt x="558" y="0"/>
                </a:moveTo>
                <a:cubicBezTo>
                  <a:pt x="350" y="0"/>
                  <a:pt x="157" y="131"/>
                  <a:pt x="89" y="332"/>
                </a:cubicBezTo>
                <a:cubicBezTo>
                  <a:pt x="0" y="546"/>
                  <a:pt x="72" y="796"/>
                  <a:pt x="268" y="930"/>
                </a:cubicBezTo>
                <a:cubicBezTo>
                  <a:pt x="346" y="984"/>
                  <a:pt x="445" y="1014"/>
                  <a:pt x="544" y="1014"/>
                </a:cubicBezTo>
                <a:cubicBezTo>
                  <a:pt x="592" y="1014"/>
                  <a:pt x="641" y="1007"/>
                  <a:pt x="687" y="993"/>
                </a:cubicBezTo>
                <a:cubicBezTo>
                  <a:pt x="794" y="966"/>
                  <a:pt x="884" y="894"/>
                  <a:pt x="946" y="805"/>
                </a:cubicBezTo>
                <a:cubicBezTo>
                  <a:pt x="1062" y="653"/>
                  <a:pt x="1080" y="457"/>
                  <a:pt x="1009" y="288"/>
                </a:cubicBezTo>
                <a:cubicBezTo>
                  <a:pt x="937" y="118"/>
                  <a:pt x="777" y="11"/>
                  <a:pt x="598" y="2"/>
                </a:cubicBezTo>
                <a:cubicBezTo>
                  <a:pt x="585" y="1"/>
                  <a:pt x="572" y="0"/>
                  <a:pt x="5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9" name="Google Shape;1849;p18"/>
          <p:cNvSpPr/>
          <p:nvPr/>
        </p:nvSpPr>
        <p:spPr>
          <a:xfrm>
            <a:off x="11077517" y="999611"/>
            <a:ext cx="70767" cy="69532"/>
          </a:xfrm>
          <a:custGeom>
            <a:avLst/>
            <a:gdLst/>
            <a:ahLst/>
            <a:cxnLst/>
            <a:rect l="l" t="t" r="r" b="b"/>
            <a:pathLst>
              <a:path w="689" h="677" extrusionOk="0">
                <a:moveTo>
                  <a:pt x="352" y="1"/>
                </a:moveTo>
                <a:cubicBezTo>
                  <a:pt x="331" y="1"/>
                  <a:pt x="309" y="3"/>
                  <a:pt x="287" y="7"/>
                </a:cubicBezTo>
                <a:cubicBezTo>
                  <a:pt x="278" y="7"/>
                  <a:pt x="206" y="34"/>
                  <a:pt x="197" y="34"/>
                </a:cubicBezTo>
                <a:lnTo>
                  <a:pt x="188" y="34"/>
                </a:lnTo>
                <a:lnTo>
                  <a:pt x="162" y="43"/>
                </a:lnTo>
                <a:cubicBezTo>
                  <a:pt x="117" y="70"/>
                  <a:pt x="90" y="114"/>
                  <a:pt x="63" y="159"/>
                </a:cubicBezTo>
                <a:cubicBezTo>
                  <a:pt x="63" y="168"/>
                  <a:pt x="28" y="230"/>
                  <a:pt x="28" y="239"/>
                </a:cubicBezTo>
                <a:cubicBezTo>
                  <a:pt x="19" y="248"/>
                  <a:pt x="19" y="266"/>
                  <a:pt x="10" y="275"/>
                </a:cubicBezTo>
                <a:cubicBezTo>
                  <a:pt x="1" y="302"/>
                  <a:pt x="1" y="329"/>
                  <a:pt x="10" y="364"/>
                </a:cubicBezTo>
                <a:cubicBezTo>
                  <a:pt x="1" y="391"/>
                  <a:pt x="10" y="418"/>
                  <a:pt x="19" y="445"/>
                </a:cubicBezTo>
                <a:cubicBezTo>
                  <a:pt x="28" y="462"/>
                  <a:pt x="28" y="480"/>
                  <a:pt x="37" y="489"/>
                </a:cubicBezTo>
                <a:lnTo>
                  <a:pt x="81" y="561"/>
                </a:lnTo>
                <a:lnTo>
                  <a:pt x="144" y="614"/>
                </a:lnTo>
                <a:lnTo>
                  <a:pt x="215" y="659"/>
                </a:lnTo>
                <a:lnTo>
                  <a:pt x="224" y="659"/>
                </a:lnTo>
                <a:lnTo>
                  <a:pt x="304" y="677"/>
                </a:lnTo>
                <a:lnTo>
                  <a:pt x="411" y="677"/>
                </a:lnTo>
                <a:lnTo>
                  <a:pt x="492" y="650"/>
                </a:lnTo>
                <a:cubicBezTo>
                  <a:pt x="536" y="632"/>
                  <a:pt x="563" y="605"/>
                  <a:pt x="590" y="578"/>
                </a:cubicBezTo>
                <a:cubicBezTo>
                  <a:pt x="608" y="561"/>
                  <a:pt x="617" y="552"/>
                  <a:pt x="626" y="543"/>
                </a:cubicBezTo>
                <a:cubicBezTo>
                  <a:pt x="635" y="516"/>
                  <a:pt x="652" y="489"/>
                  <a:pt x="661" y="462"/>
                </a:cubicBezTo>
                <a:cubicBezTo>
                  <a:pt x="670" y="453"/>
                  <a:pt x="688" y="391"/>
                  <a:pt x="688" y="382"/>
                </a:cubicBezTo>
                <a:cubicBezTo>
                  <a:pt x="688" y="355"/>
                  <a:pt x="688" y="337"/>
                  <a:pt x="679" y="337"/>
                </a:cubicBezTo>
                <a:cubicBezTo>
                  <a:pt x="679" y="302"/>
                  <a:pt x="679" y="275"/>
                  <a:pt x="661" y="248"/>
                </a:cubicBezTo>
                <a:cubicBezTo>
                  <a:pt x="661" y="230"/>
                  <a:pt x="652" y="213"/>
                  <a:pt x="652" y="195"/>
                </a:cubicBezTo>
                <a:cubicBezTo>
                  <a:pt x="644" y="186"/>
                  <a:pt x="608" y="132"/>
                  <a:pt x="599" y="123"/>
                </a:cubicBezTo>
                <a:cubicBezTo>
                  <a:pt x="590" y="114"/>
                  <a:pt x="545" y="70"/>
                  <a:pt x="536" y="61"/>
                </a:cubicBezTo>
                <a:cubicBezTo>
                  <a:pt x="510" y="52"/>
                  <a:pt x="483" y="34"/>
                  <a:pt x="456" y="25"/>
                </a:cubicBezTo>
                <a:lnTo>
                  <a:pt x="411" y="7"/>
                </a:lnTo>
                <a:cubicBezTo>
                  <a:pt x="394" y="3"/>
                  <a:pt x="374" y="1"/>
                  <a:pt x="3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0" name="Google Shape;1850;p18"/>
          <p:cNvSpPr/>
          <p:nvPr/>
        </p:nvSpPr>
        <p:spPr>
          <a:xfrm>
            <a:off x="10970289" y="1153260"/>
            <a:ext cx="76211" cy="77544"/>
          </a:xfrm>
          <a:custGeom>
            <a:avLst/>
            <a:gdLst/>
            <a:ahLst/>
            <a:cxnLst/>
            <a:rect l="l" t="t" r="r" b="b"/>
            <a:pathLst>
              <a:path w="742" h="755" extrusionOk="0">
                <a:moveTo>
                  <a:pt x="333" y="0"/>
                </a:moveTo>
                <a:cubicBezTo>
                  <a:pt x="255" y="0"/>
                  <a:pt x="179" y="26"/>
                  <a:pt x="117" y="73"/>
                </a:cubicBezTo>
                <a:cubicBezTo>
                  <a:pt x="81" y="100"/>
                  <a:pt x="54" y="136"/>
                  <a:pt x="36" y="180"/>
                </a:cubicBezTo>
                <a:cubicBezTo>
                  <a:pt x="19" y="216"/>
                  <a:pt x="1" y="261"/>
                  <a:pt x="1" y="305"/>
                </a:cubicBezTo>
                <a:cubicBezTo>
                  <a:pt x="1" y="332"/>
                  <a:pt x="1" y="368"/>
                  <a:pt x="1" y="403"/>
                </a:cubicBezTo>
                <a:cubicBezTo>
                  <a:pt x="10" y="448"/>
                  <a:pt x="19" y="493"/>
                  <a:pt x="36" y="528"/>
                </a:cubicBezTo>
                <a:cubicBezTo>
                  <a:pt x="63" y="591"/>
                  <a:pt x="108" y="653"/>
                  <a:pt x="170" y="689"/>
                </a:cubicBezTo>
                <a:cubicBezTo>
                  <a:pt x="215" y="725"/>
                  <a:pt x="260" y="742"/>
                  <a:pt x="313" y="751"/>
                </a:cubicBezTo>
                <a:cubicBezTo>
                  <a:pt x="331" y="754"/>
                  <a:pt x="349" y="755"/>
                  <a:pt x="367" y="755"/>
                </a:cubicBezTo>
                <a:cubicBezTo>
                  <a:pt x="420" y="755"/>
                  <a:pt x="474" y="745"/>
                  <a:pt x="527" y="725"/>
                </a:cubicBezTo>
                <a:cubicBezTo>
                  <a:pt x="554" y="716"/>
                  <a:pt x="572" y="698"/>
                  <a:pt x="590" y="680"/>
                </a:cubicBezTo>
                <a:cubicBezTo>
                  <a:pt x="625" y="662"/>
                  <a:pt x="652" y="635"/>
                  <a:pt x="679" y="600"/>
                </a:cubicBezTo>
                <a:cubicBezTo>
                  <a:pt x="697" y="564"/>
                  <a:pt x="715" y="528"/>
                  <a:pt x="724" y="484"/>
                </a:cubicBezTo>
                <a:cubicBezTo>
                  <a:pt x="733" y="439"/>
                  <a:pt x="741" y="385"/>
                  <a:pt x="733" y="341"/>
                </a:cubicBezTo>
                <a:cubicBezTo>
                  <a:pt x="715" y="278"/>
                  <a:pt x="688" y="225"/>
                  <a:pt x="652" y="180"/>
                </a:cubicBezTo>
                <a:lnTo>
                  <a:pt x="634" y="162"/>
                </a:lnTo>
                <a:lnTo>
                  <a:pt x="617" y="136"/>
                </a:lnTo>
                <a:lnTo>
                  <a:pt x="617" y="127"/>
                </a:lnTo>
                <a:cubicBezTo>
                  <a:pt x="554" y="55"/>
                  <a:pt x="465" y="11"/>
                  <a:pt x="367" y="2"/>
                </a:cubicBezTo>
                <a:cubicBezTo>
                  <a:pt x="355" y="1"/>
                  <a:pt x="344" y="0"/>
                  <a:pt x="3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1" name="Google Shape;1851;p18"/>
          <p:cNvSpPr/>
          <p:nvPr/>
        </p:nvSpPr>
        <p:spPr>
          <a:xfrm>
            <a:off x="10761278" y="1136621"/>
            <a:ext cx="80833" cy="81960"/>
          </a:xfrm>
          <a:custGeom>
            <a:avLst/>
            <a:gdLst/>
            <a:ahLst/>
            <a:cxnLst/>
            <a:rect l="l" t="t" r="r" b="b"/>
            <a:pathLst>
              <a:path w="787" h="798" extrusionOk="0">
                <a:moveTo>
                  <a:pt x="374" y="1"/>
                </a:moveTo>
                <a:cubicBezTo>
                  <a:pt x="318" y="1"/>
                  <a:pt x="266" y="17"/>
                  <a:pt x="215" y="39"/>
                </a:cubicBezTo>
                <a:cubicBezTo>
                  <a:pt x="153" y="66"/>
                  <a:pt x="108" y="110"/>
                  <a:pt x="63" y="164"/>
                </a:cubicBezTo>
                <a:cubicBezTo>
                  <a:pt x="28" y="208"/>
                  <a:pt x="10" y="271"/>
                  <a:pt x="1" y="333"/>
                </a:cubicBezTo>
                <a:cubicBezTo>
                  <a:pt x="1" y="360"/>
                  <a:pt x="1" y="378"/>
                  <a:pt x="1" y="396"/>
                </a:cubicBezTo>
                <a:cubicBezTo>
                  <a:pt x="1" y="414"/>
                  <a:pt x="1" y="431"/>
                  <a:pt x="1" y="449"/>
                </a:cubicBezTo>
                <a:cubicBezTo>
                  <a:pt x="10" y="521"/>
                  <a:pt x="36" y="583"/>
                  <a:pt x="81" y="637"/>
                </a:cubicBezTo>
                <a:lnTo>
                  <a:pt x="144" y="690"/>
                </a:lnTo>
                <a:cubicBezTo>
                  <a:pt x="161" y="708"/>
                  <a:pt x="179" y="717"/>
                  <a:pt x="197" y="735"/>
                </a:cubicBezTo>
                <a:cubicBezTo>
                  <a:pt x="251" y="771"/>
                  <a:pt x="304" y="788"/>
                  <a:pt x="367" y="797"/>
                </a:cubicBezTo>
                <a:lnTo>
                  <a:pt x="465" y="797"/>
                </a:lnTo>
                <a:cubicBezTo>
                  <a:pt x="510" y="788"/>
                  <a:pt x="554" y="771"/>
                  <a:pt x="599" y="744"/>
                </a:cubicBezTo>
                <a:cubicBezTo>
                  <a:pt x="634" y="717"/>
                  <a:pt x="670" y="690"/>
                  <a:pt x="697" y="655"/>
                </a:cubicBezTo>
                <a:cubicBezTo>
                  <a:pt x="742" y="592"/>
                  <a:pt x="768" y="521"/>
                  <a:pt x="777" y="449"/>
                </a:cubicBezTo>
                <a:cubicBezTo>
                  <a:pt x="786" y="378"/>
                  <a:pt x="768" y="307"/>
                  <a:pt x="742" y="244"/>
                </a:cubicBezTo>
                <a:cubicBezTo>
                  <a:pt x="724" y="208"/>
                  <a:pt x="706" y="173"/>
                  <a:pt x="679" y="146"/>
                </a:cubicBezTo>
                <a:cubicBezTo>
                  <a:pt x="670" y="137"/>
                  <a:pt x="661" y="119"/>
                  <a:pt x="652" y="119"/>
                </a:cubicBezTo>
                <a:lnTo>
                  <a:pt x="626" y="92"/>
                </a:lnTo>
                <a:cubicBezTo>
                  <a:pt x="599" y="66"/>
                  <a:pt x="554" y="39"/>
                  <a:pt x="518" y="30"/>
                </a:cubicBezTo>
                <a:lnTo>
                  <a:pt x="501" y="30"/>
                </a:lnTo>
                <a:cubicBezTo>
                  <a:pt x="474" y="12"/>
                  <a:pt x="438" y="12"/>
                  <a:pt x="411" y="3"/>
                </a:cubicBezTo>
                <a:cubicBezTo>
                  <a:pt x="399" y="1"/>
                  <a:pt x="386" y="1"/>
                  <a:pt x="3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2" name="Google Shape;1852;p18"/>
          <p:cNvSpPr/>
          <p:nvPr/>
        </p:nvSpPr>
        <p:spPr>
          <a:xfrm>
            <a:off x="10890588" y="899062"/>
            <a:ext cx="62448" cy="64089"/>
          </a:xfrm>
          <a:custGeom>
            <a:avLst/>
            <a:gdLst/>
            <a:ahLst/>
            <a:cxnLst/>
            <a:rect l="l" t="t" r="r" b="b"/>
            <a:pathLst>
              <a:path w="608" h="624" extrusionOk="0">
                <a:moveTo>
                  <a:pt x="284" y="1"/>
                </a:moveTo>
                <a:cubicBezTo>
                  <a:pt x="270" y="1"/>
                  <a:pt x="256" y="2"/>
                  <a:pt x="241" y="4"/>
                </a:cubicBezTo>
                <a:cubicBezTo>
                  <a:pt x="197" y="13"/>
                  <a:pt x="161" y="22"/>
                  <a:pt x="134" y="49"/>
                </a:cubicBezTo>
                <a:cubicBezTo>
                  <a:pt x="107" y="58"/>
                  <a:pt x="89" y="76"/>
                  <a:pt x="81" y="94"/>
                </a:cubicBezTo>
                <a:cubicBezTo>
                  <a:pt x="45" y="121"/>
                  <a:pt x="27" y="156"/>
                  <a:pt x="18" y="192"/>
                </a:cubicBezTo>
                <a:lnTo>
                  <a:pt x="0" y="263"/>
                </a:lnTo>
                <a:lnTo>
                  <a:pt x="0" y="272"/>
                </a:lnTo>
                <a:lnTo>
                  <a:pt x="0" y="353"/>
                </a:lnTo>
                <a:cubicBezTo>
                  <a:pt x="0" y="361"/>
                  <a:pt x="9" y="379"/>
                  <a:pt x="9" y="388"/>
                </a:cubicBezTo>
                <a:cubicBezTo>
                  <a:pt x="18" y="406"/>
                  <a:pt x="18" y="424"/>
                  <a:pt x="27" y="433"/>
                </a:cubicBezTo>
                <a:lnTo>
                  <a:pt x="54" y="486"/>
                </a:lnTo>
                <a:lnTo>
                  <a:pt x="54" y="495"/>
                </a:lnTo>
                <a:lnTo>
                  <a:pt x="72" y="513"/>
                </a:lnTo>
                <a:cubicBezTo>
                  <a:pt x="89" y="531"/>
                  <a:pt x="107" y="549"/>
                  <a:pt x="134" y="567"/>
                </a:cubicBezTo>
                <a:lnTo>
                  <a:pt x="170" y="585"/>
                </a:lnTo>
                <a:cubicBezTo>
                  <a:pt x="179" y="594"/>
                  <a:pt x="188" y="602"/>
                  <a:pt x="205" y="602"/>
                </a:cubicBezTo>
                <a:cubicBezTo>
                  <a:pt x="238" y="616"/>
                  <a:pt x="276" y="624"/>
                  <a:pt x="314" y="624"/>
                </a:cubicBezTo>
                <a:cubicBezTo>
                  <a:pt x="329" y="624"/>
                  <a:pt x="343" y="623"/>
                  <a:pt x="357" y="620"/>
                </a:cubicBezTo>
                <a:lnTo>
                  <a:pt x="429" y="594"/>
                </a:lnTo>
                <a:cubicBezTo>
                  <a:pt x="464" y="585"/>
                  <a:pt x="491" y="558"/>
                  <a:pt x="518" y="531"/>
                </a:cubicBezTo>
                <a:cubicBezTo>
                  <a:pt x="536" y="513"/>
                  <a:pt x="554" y="495"/>
                  <a:pt x="562" y="469"/>
                </a:cubicBezTo>
                <a:cubicBezTo>
                  <a:pt x="580" y="433"/>
                  <a:pt x="598" y="397"/>
                  <a:pt x="598" y="361"/>
                </a:cubicBezTo>
                <a:lnTo>
                  <a:pt x="598" y="281"/>
                </a:lnTo>
                <a:cubicBezTo>
                  <a:pt x="598" y="280"/>
                  <a:pt x="598" y="279"/>
                  <a:pt x="599" y="279"/>
                </a:cubicBezTo>
                <a:cubicBezTo>
                  <a:pt x="600" y="279"/>
                  <a:pt x="605" y="292"/>
                  <a:pt x="607" y="292"/>
                </a:cubicBezTo>
                <a:cubicBezTo>
                  <a:pt x="607" y="292"/>
                  <a:pt x="607" y="291"/>
                  <a:pt x="607" y="290"/>
                </a:cubicBezTo>
                <a:lnTo>
                  <a:pt x="607" y="263"/>
                </a:lnTo>
                <a:cubicBezTo>
                  <a:pt x="598" y="210"/>
                  <a:pt x="571" y="156"/>
                  <a:pt x="536" y="112"/>
                </a:cubicBezTo>
                <a:cubicBezTo>
                  <a:pt x="518" y="94"/>
                  <a:pt x="500" y="76"/>
                  <a:pt x="473" y="58"/>
                </a:cubicBezTo>
                <a:cubicBezTo>
                  <a:pt x="464" y="49"/>
                  <a:pt x="455" y="49"/>
                  <a:pt x="438" y="40"/>
                </a:cubicBezTo>
                <a:lnTo>
                  <a:pt x="402" y="22"/>
                </a:lnTo>
                <a:cubicBezTo>
                  <a:pt x="363" y="9"/>
                  <a:pt x="323" y="1"/>
                  <a:pt x="2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3" name="Google Shape;1853;p18"/>
          <p:cNvSpPr/>
          <p:nvPr/>
        </p:nvSpPr>
        <p:spPr>
          <a:xfrm>
            <a:off x="10841083" y="1036689"/>
            <a:ext cx="40365" cy="42932"/>
          </a:xfrm>
          <a:custGeom>
            <a:avLst/>
            <a:gdLst/>
            <a:ahLst/>
            <a:cxnLst/>
            <a:rect l="l" t="t" r="r" b="b"/>
            <a:pathLst>
              <a:path w="393" h="418" extrusionOk="0">
                <a:moveTo>
                  <a:pt x="178" y="1"/>
                </a:moveTo>
                <a:cubicBezTo>
                  <a:pt x="136" y="1"/>
                  <a:pt x="101" y="17"/>
                  <a:pt x="72" y="39"/>
                </a:cubicBezTo>
                <a:cubicBezTo>
                  <a:pt x="54" y="57"/>
                  <a:pt x="36" y="75"/>
                  <a:pt x="27" y="101"/>
                </a:cubicBezTo>
                <a:cubicBezTo>
                  <a:pt x="9" y="119"/>
                  <a:pt x="9" y="137"/>
                  <a:pt x="0" y="164"/>
                </a:cubicBezTo>
                <a:cubicBezTo>
                  <a:pt x="0" y="191"/>
                  <a:pt x="0" y="217"/>
                  <a:pt x="9" y="235"/>
                </a:cubicBezTo>
                <a:cubicBezTo>
                  <a:pt x="18" y="253"/>
                  <a:pt x="18" y="271"/>
                  <a:pt x="27" y="280"/>
                </a:cubicBezTo>
                <a:cubicBezTo>
                  <a:pt x="27" y="280"/>
                  <a:pt x="27" y="289"/>
                  <a:pt x="27" y="289"/>
                </a:cubicBezTo>
                <a:cubicBezTo>
                  <a:pt x="45" y="325"/>
                  <a:pt x="63" y="360"/>
                  <a:pt x="98" y="387"/>
                </a:cubicBezTo>
                <a:cubicBezTo>
                  <a:pt x="132" y="407"/>
                  <a:pt x="165" y="417"/>
                  <a:pt x="199" y="417"/>
                </a:cubicBezTo>
                <a:cubicBezTo>
                  <a:pt x="210" y="417"/>
                  <a:pt x="221" y="416"/>
                  <a:pt x="232" y="414"/>
                </a:cubicBezTo>
                <a:cubicBezTo>
                  <a:pt x="259" y="414"/>
                  <a:pt x="286" y="405"/>
                  <a:pt x="304" y="387"/>
                </a:cubicBezTo>
                <a:cubicBezTo>
                  <a:pt x="322" y="378"/>
                  <a:pt x="339" y="360"/>
                  <a:pt x="357" y="342"/>
                </a:cubicBezTo>
                <a:cubicBezTo>
                  <a:pt x="384" y="298"/>
                  <a:pt x="393" y="253"/>
                  <a:pt x="384" y="209"/>
                </a:cubicBezTo>
                <a:lnTo>
                  <a:pt x="384" y="200"/>
                </a:lnTo>
                <a:lnTo>
                  <a:pt x="384" y="173"/>
                </a:lnTo>
                <a:lnTo>
                  <a:pt x="375" y="128"/>
                </a:lnTo>
                <a:cubicBezTo>
                  <a:pt x="357" y="101"/>
                  <a:pt x="348" y="84"/>
                  <a:pt x="330" y="66"/>
                </a:cubicBezTo>
                <a:cubicBezTo>
                  <a:pt x="295" y="30"/>
                  <a:pt x="250" y="3"/>
                  <a:pt x="206" y="3"/>
                </a:cubicBezTo>
                <a:cubicBezTo>
                  <a:pt x="196" y="2"/>
                  <a:pt x="187" y="1"/>
                  <a:pt x="1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4" name="Google Shape;1854;p18"/>
          <p:cNvSpPr/>
          <p:nvPr/>
        </p:nvSpPr>
        <p:spPr>
          <a:xfrm>
            <a:off x="11173857" y="859726"/>
            <a:ext cx="47760" cy="48991"/>
          </a:xfrm>
          <a:custGeom>
            <a:avLst/>
            <a:gdLst/>
            <a:ahLst/>
            <a:cxnLst/>
            <a:rect l="l" t="t" r="r" b="b"/>
            <a:pathLst>
              <a:path w="465" h="477" extrusionOk="0">
                <a:moveTo>
                  <a:pt x="257" y="0"/>
                </a:moveTo>
                <a:cubicBezTo>
                  <a:pt x="249" y="0"/>
                  <a:pt x="240" y="1"/>
                  <a:pt x="232" y="4"/>
                </a:cubicBezTo>
                <a:cubicBezTo>
                  <a:pt x="205" y="4"/>
                  <a:pt x="170" y="4"/>
                  <a:pt x="143" y="22"/>
                </a:cubicBezTo>
                <a:lnTo>
                  <a:pt x="125" y="30"/>
                </a:lnTo>
                <a:lnTo>
                  <a:pt x="80" y="57"/>
                </a:lnTo>
                <a:cubicBezTo>
                  <a:pt x="36" y="102"/>
                  <a:pt x="9" y="155"/>
                  <a:pt x="0" y="209"/>
                </a:cubicBezTo>
                <a:lnTo>
                  <a:pt x="0" y="245"/>
                </a:lnTo>
                <a:cubicBezTo>
                  <a:pt x="0" y="254"/>
                  <a:pt x="0" y="263"/>
                  <a:pt x="0" y="280"/>
                </a:cubicBezTo>
                <a:lnTo>
                  <a:pt x="18" y="334"/>
                </a:lnTo>
                <a:cubicBezTo>
                  <a:pt x="18" y="343"/>
                  <a:pt x="27" y="352"/>
                  <a:pt x="36" y="361"/>
                </a:cubicBezTo>
                <a:cubicBezTo>
                  <a:pt x="36" y="370"/>
                  <a:pt x="45" y="387"/>
                  <a:pt x="54" y="396"/>
                </a:cubicBezTo>
                <a:cubicBezTo>
                  <a:pt x="63" y="405"/>
                  <a:pt x="80" y="423"/>
                  <a:pt x="98" y="441"/>
                </a:cubicBezTo>
                <a:cubicBezTo>
                  <a:pt x="125" y="459"/>
                  <a:pt x="152" y="468"/>
                  <a:pt x="179" y="477"/>
                </a:cubicBezTo>
                <a:lnTo>
                  <a:pt x="241" y="477"/>
                </a:lnTo>
                <a:cubicBezTo>
                  <a:pt x="268" y="477"/>
                  <a:pt x="295" y="468"/>
                  <a:pt x="321" y="459"/>
                </a:cubicBezTo>
                <a:lnTo>
                  <a:pt x="375" y="423"/>
                </a:lnTo>
                <a:cubicBezTo>
                  <a:pt x="402" y="405"/>
                  <a:pt x="420" y="387"/>
                  <a:pt x="428" y="361"/>
                </a:cubicBezTo>
                <a:cubicBezTo>
                  <a:pt x="446" y="334"/>
                  <a:pt x="455" y="307"/>
                  <a:pt x="455" y="271"/>
                </a:cubicBezTo>
                <a:lnTo>
                  <a:pt x="455" y="254"/>
                </a:lnTo>
                <a:cubicBezTo>
                  <a:pt x="464" y="227"/>
                  <a:pt x="464" y="200"/>
                  <a:pt x="464" y="164"/>
                </a:cubicBezTo>
                <a:lnTo>
                  <a:pt x="446" y="138"/>
                </a:lnTo>
                <a:cubicBezTo>
                  <a:pt x="437" y="120"/>
                  <a:pt x="428" y="102"/>
                  <a:pt x="411" y="84"/>
                </a:cubicBezTo>
                <a:cubicBezTo>
                  <a:pt x="393" y="48"/>
                  <a:pt x="357" y="30"/>
                  <a:pt x="321" y="13"/>
                </a:cubicBezTo>
                <a:cubicBezTo>
                  <a:pt x="302" y="6"/>
                  <a:pt x="279" y="0"/>
                  <a:pt x="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5" name="Google Shape;1855;p18"/>
          <p:cNvSpPr/>
          <p:nvPr/>
        </p:nvSpPr>
        <p:spPr>
          <a:xfrm>
            <a:off x="11053689" y="952573"/>
            <a:ext cx="139172" cy="135265"/>
          </a:xfrm>
          <a:custGeom>
            <a:avLst/>
            <a:gdLst/>
            <a:ahLst/>
            <a:cxnLst/>
            <a:rect l="l" t="t" r="r" b="b"/>
            <a:pathLst>
              <a:path w="1355" h="1317" extrusionOk="0">
                <a:moveTo>
                  <a:pt x="1170" y="207"/>
                </a:moveTo>
                <a:lnTo>
                  <a:pt x="1170" y="207"/>
                </a:lnTo>
                <a:cubicBezTo>
                  <a:pt x="1196" y="235"/>
                  <a:pt x="1219" y="265"/>
                  <a:pt x="1239" y="297"/>
                </a:cubicBezTo>
                <a:lnTo>
                  <a:pt x="1239" y="297"/>
                </a:lnTo>
                <a:cubicBezTo>
                  <a:pt x="1219" y="265"/>
                  <a:pt x="1196" y="235"/>
                  <a:pt x="1170" y="207"/>
                </a:cubicBezTo>
                <a:close/>
                <a:moveTo>
                  <a:pt x="1239" y="297"/>
                </a:moveTo>
                <a:cubicBezTo>
                  <a:pt x="1287" y="374"/>
                  <a:pt x="1318" y="460"/>
                  <a:pt x="1331" y="554"/>
                </a:cubicBezTo>
                <a:cubicBezTo>
                  <a:pt x="1339" y="611"/>
                  <a:pt x="1340" y="670"/>
                  <a:pt x="1333" y="728"/>
                </a:cubicBezTo>
                <a:lnTo>
                  <a:pt x="1333" y="728"/>
                </a:lnTo>
                <a:cubicBezTo>
                  <a:pt x="1354" y="578"/>
                  <a:pt x="1321" y="425"/>
                  <a:pt x="1239" y="297"/>
                </a:cubicBezTo>
                <a:close/>
                <a:moveTo>
                  <a:pt x="716" y="0"/>
                </a:moveTo>
                <a:cubicBezTo>
                  <a:pt x="567" y="0"/>
                  <a:pt x="420" y="53"/>
                  <a:pt x="304" y="153"/>
                </a:cubicBezTo>
                <a:cubicBezTo>
                  <a:pt x="179" y="206"/>
                  <a:pt x="90" y="314"/>
                  <a:pt x="45" y="447"/>
                </a:cubicBezTo>
                <a:cubicBezTo>
                  <a:pt x="1" y="572"/>
                  <a:pt x="1" y="715"/>
                  <a:pt x="45" y="840"/>
                </a:cubicBezTo>
                <a:cubicBezTo>
                  <a:pt x="135" y="1099"/>
                  <a:pt x="367" y="1286"/>
                  <a:pt x="643" y="1313"/>
                </a:cubicBezTo>
                <a:cubicBezTo>
                  <a:pt x="664" y="1315"/>
                  <a:pt x="684" y="1316"/>
                  <a:pt x="704" y="1316"/>
                </a:cubicBezTo>
                <a:cubicBezTo>
                  <a:pt x="950" y="1316"/>
                  <a:pt x="1178" y="1168"/>
                  <a:pt x="1277" y="929"/>
                </a:cubicBezTo>
                <a:cubicBezTo>
                  <a:pt x="1306" y="866"/>
                  <a:pt x="1325" y="798"/>
                  <a:pt x="1333" y="728"/>
                </a:cubicBezTo>
                <a:lnTo>
                  <a:pt x="1333" y="728"/>
                </a:lnTo>
                <a:cubicBezTo>
                  <a:pt x="1323" y="797"/>
                  <a:pt x="1302" y="865"/>
                  <a:pt x="1268" y="929"/>
                </a:cubicBezTo>
                <a:cubicBezTo>
                  <a:pt x="1172" y="1138"/>
                  <a:pt x="961" y="1274"/>
                  <a:pt x="732" y="1274"/>
                </a:cubicBezTo>
                <a:cubicBezTo>
                  <a:pt x="705" y="1274"/>
                  <a:pt x="679" y="1272"/>
                  <a:pt x="652" y="1268"/>
                </a:cubicBezTo>
                <a:cubicBezTo>
                  <a:pt x="394" y="1233"/>
                  <a:pt x="179" y="1063"/>
                  <a:pt x="99" y="822"/>
                </a:cubicBezTo>
                <a:cubicBezTo>
                  <a:pt x="54" y="706"/>
                  <a:pt x="54" y="572"/>
                  <a:pt x="90" y="456"/>
                </a:cubicBezTo>
                <a:cubicBezTo>
                  <a:pt x="126" y="331"/>
                  <a:pt x="206" y="233"/>
                  <a:pt x="322" y="171"/>
                </a:cubicBezTo>
                <a:cubicBezTo>
                  <a:pt x="422" y="70"/>
                  <a:pt x="570" y="9"/>
                  <a:pt x="720" y="9"/>
                </a:cubicBezTo>
                <a:cubicBezTo>
                  <a:pt x="730" y="9"/>
                  <a:pt x="740" y="10"/>
                  <a:pt x="751" y="10"/>
                </a:cubicBezTo>
                <a:cubicBezTo>
                  <a:pt x="902" y="28"/>
                  <a:pt x="1054" y="90"/>
                  <a:pt x="1170" y="206"/>
                </a:cubicBezTo>
                <a:cubicBezTo>
                  <a:pt x="1063" y="90"/>
                  <a:pt x="911" y="19"/>
                  <a:pt x="751" y="1"/>
                </a:cubicBezTo>
                <a:cubicBezTo>
                  <a:pt x="739" y="1"/>
                  <a:pt x="727" y="0"/>
                  <a:pt x="7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6" name="Google Shape;1856;p18"/>
          <p:cNvSpPr/>
          <p:nvPr/>
        </p:nvSpPr>
        <p:spPr>
          <a:xfrm>
            <a:off x="11127947" y="1020461"/>
            <a:ext cx="4724" cy="4724"/>
          </a:xfrm>
          <a:custGeom>
            <a:avLst/>
            <a:gdLst/>
            <a:ahLst/>
            <a:cxnLst/>
            <a:rect l="l" t="t" r="r" b="b"/>
            <a:pathLst>
              <a:path w="46" h="46" extrusionOk="0">
                <a:moveTo>
                  <a:pt x="28" y="1"/>
                </a:moveTo>
                <a:lnTo>
                  <a:pt x="1" y="18"/>
                </a:lnTo>
                <a:lnTo>
                  <a:pt x="45" y="45"/>
                </a:lnTo>
                <a:lnTo>
                  <a:pt x="45" y="18"/>
                </a:lnTo>
                <a:lnTo>
                  <a:pt x="45" y="1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7" name="Google Shape;1857;p18"/>
          <p:cNvSpPr/>
          <p:nvPr/>
        </p:nvSpPr>
        <p:spPr>
          <a:xfrm>
            <a:off x="10942763" y="1106632"/>
            <a:ext cx="158687" cy="139579"/>
          </a:xfrm>
          <a:custGeom>
            <a:avLst/>
            <a:gdLst/>
            <a:ahLst/>
            <a:cxnLst/>
            <a:rect l="l" t="t" r="r" b="b"/>
            <a:pathLst>
              <a:path w="1545" h="1359" extrusionOk="0">
                <a:moveTo>
                  <a:pt x="1518" y="848"/>
                </a:moveTo>
                <a:cubicBezTo>
                  <a:pt x="1491" y="991"/>
                  <a:pt x="1402" y="1125"/>
                  <a:pt x="1286" y="1214"/>
                </a:cubicBezTo>
                <a:cubicBezTo>
                  <a:pt x="1411" y="1125"/>
                  <a:pt x="1491" y="1000"/>
                  <a:pt x="1518" y="848"/>
                </a:cubicBezTo>
                <a:close/>
                <a:moveTo>
                  <a:pt x="777" y="0"/>
                </a:moveTo>
                <a:cubicBezTo>
                  <a:pt x="601" y="0"/>
                  <a:pt x="427" y="59"/>
                  <a:pt x="287" y="179"/>
                </a:cubicBezTo>
                <a:cubicBezTo>
                  <a:pt x="233" y="233"/>
                  <a:pt x="179" y="286"/>
                  <a:pt x="144" y="358"/>
                </a:cubicBezTo>
                <a:cubicBezTo>
                  <a:pt x="108" y="420"/>
                  <a:pt x="81" y="491"/>
                  <a:pt x="63" y="572"/>
                </a:cubicBezTo>
                <a:cubicBezTo>
                  <a:pt x="1" y="875"/>
                  <a:pt x="179" y="1188"/>
                  <a:pt x="483" y="1295"/>
                </a:cubicBezTo>
                <a:cubicBezTo>
                  <a:pt x="586" y="1338"/>
                  <a:pt x="697" y="1359"/>
                  <a:pt x="808" y="1359"/>
                </a:cubicBezTo>
                <a:cubicBezTo>
                  <a:pt x="974" y="1359"/>
                  <a:pt x="1141" y="1311"/>
                  <a:pt x="1286" y="1215"/>
                </a:cubicBezTo>
                <a:lnTo>
                  <a:pt x="1286" y="1215"/>
                </a:lnTo>
                <a:cubicBezTo>
                  <a:pt x="1148" y="1306"/>
                  <a:pt x="989" y="1352"/>
                  <a:pt x="831" y="1352"/>
                </a:cubicBezTo>
                <a:cubicBezTo>
                  <a:pt x="712" y="1352"/>
                  <a:pt x="593" y="1326"/>
                  <a:pt x="483" y="1277"/>
                </a:cubicBezTo>
                <a:cubicBezTo>
                  <a:pt x="206" y="1161"/>
                  <a:pt x="46" y="866"/>
                  <a:pt x="108" y="581"/>
                </a:cubicBezTo>
                <a:cubicBezTo>
                  <a:pt x="171" y="286"/>
                  <a:pt x="420" y="81"/>
                  <a:pt x="706" y="54"/>
                </a:cubicBezTo>
                <a:cubicBezTo>
                  <a:pt x="740" y="49"/>
                  <a:pt x="775" y="46"/>
                  <a:pt x="809" y="46"/>
                </a:cubicBezTo>
                <a:cubicBezTo>
                  <a:pt x="1067" y="46"/>
                  <a:pt x="1312" y="192"/>
                  <a:pt x="1438" y="429"/>
                </a:cubicBezTo>
                <a:cubicBezTo>
                  <a:pt x="1509" y="554"/>
                  <a:pt x="1536" y="706"/>
                  <a:pt x="1518" y="848"/>
                </a:cubicBezTo>
                <a:cubicBezTo>
                  <a:pt x="1545" y="706"/>
                  <a:pt x="1518" y="554"/>
                  <a:pt x="1447" y="420"/>
                </a:cubicBezTo>
                <a:cubicBezTo>
                  <a:pt x="1384" y="277"/>
                  <a:pt x="1277" y="170"/>
                  <a:pt x="1143" y="90"/>
                </a:cubicBezTo>
                <a:cubicBezTo>
                  <a:pt x="1028" y="30"/>
                  <a:pt x="902" y="0"/>
                  <a:pt x="7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8" name="Google Shape;1858;p18"/>
          <p:cNvSpPr/>
          <p:nvPr/>
        </p:nvSpPr>
        <p:spPr>
          <a:xfrm>
            <a:off x="10731081" y="1088350"/>
            <a:ext cx="143075" cy="143071"/>
          </a:xfrm>
          <a:custGeom>
            <a:avLst/>
            <a:gdLst/>
            <a:ahLst/>
            <a:cxnLst/>
            <a:rect l="l" t="t" r="r" b="b"/>
            <a:pathLst>
              <a:path w="1393" h="1393" extrusionOk="0">
                <a:moveTo>
                  <a:pt x="732" y="0"/>
                </a:moveTo>
                <a:cubicBezTo>
                  <a:pt x="670" y="0"/>
                  <a:pt x="616" y="0"/>
                  <a:pt x="554" y="9"/>
                </a:cubicBezTo>
                <a:cubicBezTo>
                  <a:pt x="375" y="18"/>
                  <a:pt x="214" y="107"/>
                  <a:pt x="125" y="259"/>
                </a:cubicBezTo>
                <a:cubicBezTo>
                  <a:pt x="36" y="411"/>
                  <a:pt x="0" y="589"/>
                  <a:pt x="27" y="759"/>
                </a:cubicBezTo>
                <a:cubicBezTo>
                  <a:pt x="45" y="937"/>
                  <a:pt x="134" y="1098"/>
                  <a:pt x="268" y="1214"/>
                </a:cubicBezTo>
                <a:cubicBezTo>
                  <a:pt x="402" y="1330"/>
                  <a:pt x="571" y="1392"/>
                  <a:pt x="750" y="1392"/>
                </a:cubicBezTo>
                <a:cubicBezTo>
                  <a:pt x="937" y="1392"/>
                  <a:pt x="1107" y="1312"/>
                  <a:pt x="1223" y="1178"/>
                </a:cubicBezTo>
                <a:cubicBezTo>
                  <a:pt x="1339" y="1044"/>
                  <a:pt x="1393" y="866"/>
                  <a:pt x="1384" y="687"/>
                </a:cubicBezTo>
                <a:cubicBezTo>
                  <a:pt x="1375" y="518"/>
                  <a:pt x="1303" y="348"/>
                  <a:pt x="1178" y="223"/>
                </a:cubicBezTo>
                <a:cubicBezTo>
                  <a:pt x="1062" y="98"/>
                  <a:pt x="902" y="18"/>
                  <a:pt x="732" y="0"/>
                </a:cubicBezTo>
                <a:lnTo>
                  <a:pt x="732" y="0"/>
                </a:lnTo>
                <a:cubicBezTo>
                  <a:pt x="1089" y="54"/>
                  <a:pt x="1357" y="348"/>
                  <a:pt x="1366" y="705"/>
                </a:cubicBezTo>
                <a:cubicBezTo>
                  <a:pt x="1366" y="866"/>
                  <a:pt x="1303" y="1035"/>
                  <a:pt x="1196" y="1160"/>
                </a:cubicBezTo>
                <a:cubicBezTo>
                  <a:pt x="1080" y="1276"/>
                  <a:pt x="920" y="1348"/>
                  <a:pt x="759" y="1348"/>
                </a:cubicBezTo>
                <a:cubicBezTo>
                  <a:pt x="748" y="1348"/>
                  <a:pt x="737" y="1349"/>
                  <a:pt x="727" y="1349"/>
                </a:cubicBezTo>
                <a:cubicBezTo>
                  <a:pt x="569" y="1349"/>
                  <a:pt x="421" y="1287"/>
                  <a:pt x="304" y="1187"/>
                </a:cubicBezTo>
                <a:cubicBezTo>
                  <a:pt x="170" y="1080"/>
                  <a:pt x="81" y="928"/>
                  <a:pt x="54" y="759"/>
                </a:cubicBezTo>
                <a:cubicBezTo>
                  <a:pt x="27" y="589"/>
                  <a:pt x="54" y="420"/>
                  <a:pt x="143" y="268"/>
                </a:cubicBezTo>
                <a:cubicBezTo>
                  <a:pt x="179" y="196"/>
                  <a:pt x="241" y="134"/>
                  <a:pt x="313" y="89"/>
                </a:cubicBezTo>
                <a:cubicBezTo>
                  <a:pt x="384" y="45"/>
                  <a:pt x="473" y="18"/>
                  <a:pt x="554" y="18"/>
                </a:cubicBezTo>
                <a:cubicBezTo>
                  <a:pt x="616" y="0"/>
                  <a:pt x="679" y="0"/>
                  <a:pt x="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9" name="Google Shape;1859;p18"/>
          <p:cNvSpPr/>
          <p:nvPr/>
        </p:nvSpPr>
        <p:spPr>
          <a:xfrm>
            <a:off x="10822697" y="1179041"/>
            <a:ext cx="3800" cy="5649"/>
          </a:xfrm>
          <a:custGeom>
            <a:avLst/>
            <a:gdLst/>
            <a:ahLst/>
            <a:cxnLst/>
            <a:rect l="l" t="t" r="r" b="b"/>
            <a:pathLst>
              <a:path w="37" h="55" extrusionOk="0">
                <a:moveTo>
                  <a:pt x="1" y="1"/>
                </a:moveTo>
                <a:lnTo>
                  <a:pt x="6" y="10"/>
                </a:lnTo>
                <a:lnTo>
                  <a:pt x="6" y="10"/>
                </a:lnTo>
                <a:cubicBezTo>
                  <a:pt x="7" y="10"/>
                  <a:pt x="8" y="10"/>
                  <a:pt x="10" y="10"/>
                </a:cubicBezTo>
                <a:lnTo>
                  <a:pt x="20" y="27"/>
                </a:lnTo>
                <a:lnTo>
                  <a:pt x="20" y="27"/>
                </a:lnTo>
                <a:cubicBezTo>
                  <a:pt x="28" y="26"/>
                  <a:pt x="27" y="18"/>
                  <a:pt x="19" y="10"/>
                </a:cubicBezTo>
                <a:cubicBezTo>
                  <a:pt x="19" y="10"/>
                  <a:pt x="10" y="1"/>
                  <a:pt x="1" y="1"/>
                </a:cubicBezTo>
                <a:close/>
                <a:moveTo>
                  <a:pt x="6" y="10"/>
                </a:moveTo>
                <a:lnTo>
                  <a:pt x="6" y="10"/>
                </a:lnTo>
                <a:cubicBezTo>
                  <a:pt x="1" y="12"/>
                  <a:pt x="2" y="20"/>
                  <a:pt x="10" y="27"/>
                </a:cubicBezTo>
                <a:lnTo>
                  <a:pt x="17" y="27"/>
                </a:lnTo>
                <a:lnTo>
                  <a:pt x="6" y="10"/>
                </a:lnTo>
                <a:close/>
                <a:moveTo>
                  <a:pt x="20" y="27"/>
                </a:moveTo>
                <a:lnTo>
                  <a:pt x="20" y="27"/>
                </a:lnTo>
                <a:cubicBezTo>
                  <a:pt x="20" y="27"/>
                  <a:pt x="19" y="27"/>
                  <a:pt x="19" y="27"/>
                </a:cubicBezTo>
                <a:lnTo>
                  <a:pt x="20" y="27"/>
                </a:lnTo>
                <a:lnTo>
                  <a:pt x="20" y="27"/>
                </a:lnTo>
                <a:close/>
                <a:moveTo>
                  <a:pt x="17" y="27"/>
                </a:moveTo>
                <a:lnTo>
                  <a:pt x="17" y="28"/>
                </a:lnTo>
                <a:lnTo>
                  <a:pt x="17" y="28"/>
                </a:lnTo>
                <a:cubicBezTo>
                  <a:pt x="17" y="27"/>
                  <a:pt x="18" y="27"/>
                  <a:pt x="19" y="27"/>
                </a:cubicBezTo>
                <a:close/>
                <a:moveTo>
                  <a:pt x="20" y="27"/>
                </a:moveTo>
                <a:lnTo>
                  <a:pt x="28" y="39"/>
                </a:lnTo>
                <a:lnTo>
                  <a:pt x="28" y="39"/>
                </a:lnTo>
                <a:cubicBezTo>
                  <a:pt x="28" y="36"/>
                  <a:pt x="28" y="34"/>
                  <a:pt x="28" y="27"/>
                </a:cubicBezTo>
                <a:close/>
                <a:moveTo>
                  <a:pt x="17" y="28"/>
                </a:moveTo>
                <a:lnTo>
                  <a:pt x="17" y="28"/>
                </a:lnTo>
                <a:cubicBezTo>
                  <a:pt x="10" y="29"/>
                  <a:pt x="10" y="36"/>
                  <a:pt x="19" y="36"/>
                </a:cubicBezTo>
                <a:cubicBezTo>
                  <a:pt x="19" y="45"/>
                  <a:pt x="28" y="45"/>
                  <a:pt x="36" y="54"/>
                </a:cubicBezTo>
                <a:lnTo>
                  <a:pt x="28" y="39"/>
                </a:lnTo>
                <a:lnTo>
                  <a:pt x="28" y="39"/>
                </a:lnTo>
                <a:cubicBezTo>
                  <a:pt x="28" y="41"/>
                  <a:pt x="28" y="43"/>
                  <a:pt x="28" y="45"/>
                </a:cubicBezTo>
                <a:lnTo>
                  <a:pt x="17" y="28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0" name="Google Shape;1860;p18"/>
          <p:cNvSpPr/>
          <p:nvPr/>
        </p:nvSpPr>
        <p:spPr>
          <a:xfrm>
            <a:off x="10824547" y="1000331"/>
            <a:ext cx="98191" cy="97263"/>
          </a:xfrm>
          <a:custGeom>
            <a:avLst/>
            <a:gdLst/>
            <a:ahLst/>
            <a:cxnLst/>
            <a:rect l="l" t="t" r="r" b="b"/>
            <a:pathLst>
              <a:path w="956" h="947" extrusionOk="0">
                <a:moveTo>
                  <a:pt x="420" y="0"/>
                </a:moveTo>
                <a:cubicBezTo>
                  <a:pt x="390" y="0"/>
                  <a:pt x="361" y="6"/>
                  <a:pt x="336" y="19"/>
                </a:cubicBezTo>
                <a:lnTo>
                  <a:pt x="336" y="19"/>
                </a:lnTo>
                <a:cubicBezTo>
                  <a:pt x="358" y="13"/>
                  <a:pt x="378" y="9"/>
                  <a:pt x="402" y="9"/>
                </a:cubicBezTo>
                <a:cubicBezTo>
                  <a:pt x="420" y="5"/>
                  <a:pt x="438" y="2"/>
                  <a:pt x="456" y="2"/>
                </a:cubicBezTo>
                <a:cubicBezTo>
                  <a:pt x="474" y="2"/>
                  <a:pt x="491" y="5"/>
                  <a:pt x="509" y="9"/>
                </a:cubicBezTo>
                <a:cubicBezTo>
                  <a:pt x="545" y="9"/>
                  <a:pt x="581" y="18"/>
                  <a:pt x="616" y="27"/>
                </a:cubicBezTo>
                <a:cubicBezTo>
                  <a:pt x="581" y="18"/>
                  <a:pt x="554" y="9"/>
                  <a:pt x="518" y="0"/>
                </a:cubicBezTo>
                <a:close/>
                <a:moveTo>
                  <a:pt x="336" y="19"/>
                </a:moveTo>
                <a:lnTo>
                  <a:pt x="336" y="19"/>
                </a:lnTo>
                <a:cubicBezTo>
                  <a:pt x="326" y="21"/>
                  <a:pt x="316" y="24"/>
                  <a:pt x="304" y="27"/>
                </a:cubicBezTo>
                <a:cubicBezTo>
                  <a:pt x="286" y="27"/>
                  <a:pt x="268" y="36"/>
                  <a:pt x="259" y="45"/>
                </a:cubicBezTo>
                <a:cubicBezTo>
                  <a:pt x="242" y="54"/>
                  <a:pt x="224" y="63"/>
                  <a:pt x="215" y="72"/>
                </a:cubicBezTo>
                <a:cubicBezTo>
                  <a:pt x="179" y="81"/>
                  <a:pt x="143" y="107"/>
                  <a:pt x="126" y="134"/>
                </a:cubicBezTo>
                <a:cubicBezTo>
                  <a:pt x="90" y="170"/>
                  <a:pt x="54" y="206"/>
                  <a:pt x="36" y="250"/>
                </a:cubicBezTo>
                <a:cubicBezTo>
                  <a:pt x="27" y="295"/>
                  <a:pt x="10" y="339"/>
                  <a:pt x="1" y="384"/>
                </a:cubicBezTo>
                <a:lnTo>
                  <a:pt x="1" y="536"/>
                </a:lnTo>
                <a:lnTo>
                  <a:pt x="18" y="589"/>
                </a:lnTo>
                <a:lnTo>
                  <a:pt x="27" y="625"/>
                </a:lnTo>
                <a:cubicBezTo>
                  <a:pt x="27" y="634"/>
                  <a:pt x="27" y="643"/>
                  <a:pt x="36" y="661"/>
                </a:cubicBezTo>
                <a:cubicBezTo>
                  <a:pt x="63" y="705"/>
                  <a:pt x="90" y="741"/>
                  <a:pt x="117" y="777"/>
                </a:cubicBezTo>
                <a:cubicBezTo>
                  <a:pt x="152" y="812"/>
                  <a:pt x="188" y="848"/>
                  <a:pt x="233" y="875"/>
                </a:cubicBezTo>
                <a:cubicBezTo>
                  <a:pt x="268" y="893"/>
                  <a:pt x="313" y="920"/>
                  <a:pt x="358" y="937"/>
                </a:cubicBezTo>
                <a:cubicBezTo>
                  <a:pt x="411" y="946"/>
                  <a:pt x="456" y="946"/>
                  <a:pt x="509" y="946"/>
                </a:cubicBezTo>
                <a:cubicBezTo>
                  <a:pt x="545" y="946"/>
                  <a:pt x="590" y="946"/>
                  <a:pt x="634" y="928"/>
                </a:cubicBezTo>
                <a:cubicBezTo>
                  <a:pt x="670" y="911"/>
                  <a:pt x="706" y="902"/>
                  <a:pt x="741" y="875"/>
                </a:cubicBezTo>
                <a:cubicBezTo>
                  <a:pt x="777" y="857"/>
                  <a:pt x="804" y="830"/>
                  <a:pt x="831" y="795"/>
                </a:cubicBezTo>
                <a:cubicBezTo>
                  <a:pt x="857" y="768"/>
                  <a:pt x="884" y="732"/>
                  <a:pt x="902" y="696"/>
                </a:cubicBezTo>
                <a:cubicBezTo>
                  <a:pt x="920" y="661"/>
                  <a:pt x="938" y="625"/>
                  <a:pt x="938" y="589"/>
                </a:cubicBezTo>
                <a:cubicBezTo>
                  <a:pt x="947" y="545"/>
                  <a:pt x="956" y="509"/>
                  <a:pt x="947" y="473"/>
                </a:cubicBezTo>
                <a:cubicBezTo>
                  <a:pt x="947" y="438"/>
                  <a:pt x="947" y="411"/>
                  <a:pt x="938" y="384"/>
                </a:cubicBezTo>
                <a:cubicBezTo>
                  <a:pt x="920" y="295"/>
                  <a:pt x="875" y="223"/>
                  <a:pt x="822" y="161"/>
                </a:cubicBezTo>
                <a:cubicBezTo>
                  <a:pt x="795" y="125"/>
                  <a:pt x="759" y="98"/>
                  <a:pt x="732" y="81"/>
                </a:cubicBezTo>
                <a:cubicBezTo>
                  <a:pt x="697" y="54"/>
                  <a:pt x="652" y="36"/>
                  <a:pt x="616" y="27"/>
                </a:cubicBezTo>
                <a:lnTo>
                  <a:pt x="616" y="27"/>
                </a:lnTo>
                <a:cubicBezTo>
                  <a:pt x="652" y="45"/>
                  <a:pt x="688" y="72"/>
                  <a:pt x="724" y="98"/>
                </a:cubicBezTo>
                <a:cubicBezTo>
                  <a:pt x="750" y="125"/>
                  <a:pt x="786" y="152"/>
                  <a:pt x="813" y="179"/>
                </a:cubicBezTo>
                <a:cubicBezTo>
                  <a:pt x="840" y="214"/>
                  <a:pt x="866" y="250"/>
                  <a:pt x="875" y="286"/>
                </a:cubicBezTo>
                <a:cubicBezTo>
                  <a:pt x="893" y="322"/>
                  <a:pt x="902" y="366"/>
                  <a:pt x="920" y="402"/>
                </a:cubicBezTo>
                <a:cubicBezTo>
                  <a:pt x="920" y="438"/>
                  <a:pt x="920" y="464"/>
                  <a:pt x="920" y="491"/>
                </a:cubicBezTo>
                <a:cubicBezTo>
                  <a:pt x="920" y="527"/>
                  <a:pt x="920" y="563"/>
                  <a:pt x="902" y="598"/>
                </a:cubicBezTo>
                <a:cubicBezTo>
                  <a:pt x="893" y="634"/>
                  <a:pt x="884" y="661"/>
                  <a:pt x="866" y="696"/>
                </a:cubicBezTo>
                <a:cubicBezTo>
                  <a:pt x="848" y="723"/>
                  <a:pt x="831" y="750"/>
                  <a:pt x="804" y="777"/>
                </a:cubicBezTo>
                <a:cubicBezTo>
                  <a:pt x="777" y="803"/>
                  <a:pt x="750" y="821"/>
                  <a:pt x="724" y="839"/>
                </a:cubicBezTo>
                <a:cubicBezTo>
                  <a:pt x="688" y="857"/>
                  <a:pt x="652" y="875"/>
                  <a:pt x="625" y="884"/>
                </a:cubicBezTo>
                <a:cubicBezTo>
                  <a:pt x="600" y="890"/>
                  <a:pt x="575" y="896"/>
                  <a:pt x="550" y="896"/>
                </a:cubicBezTo>
                <a:cubicBezTo>
                  <a:pt x="539" y="896"/>
                  <a:pt x="529" y="895"/>
                  <a:pt x="518" y="893"/>
                </a:cubicBezTo>
                <a:cubicBezTo>
                  <a:pt x="505" y="895"/>
                  <a:pt x="492" y="896"/>
                  <a:pt x="479" y="896"/>
                </a:cubicBezTo>
                <a:cubicBezTo>
                  <a:pt x="448" y="896"/>
                  <a:pt x="419" y="890"/>
                  <a:pt x="393" y="884"/>
                </a:cubicBezTo>
                <a:cubicBezTo>
                  <a:pt x="349" y="866"/>
                  <a:pt x="313" y="848"/>
                  <a:pt x="277" y="830"/>
                </a:cubicBezTo>
                <a:cubicBezTo>
                  <a:pt x="233" y="803"/>
                  <a:pt x="197" y="777"/>
                  <a:pt x="170" y="741"/>
                </a:cubicBezTo>
                <a:cubicBezTo>
                  <a:pt x="143" y="714"/>
                  <a:pt x="117" y="670"/>
                  <a:pt x="90" y="634"/>
                </a:cubicBezTo>
                <a:lnTo>
                  <a:pt x="81" y="607"/>
                </a:lnTo>
                <a:lnTo>
                  <a:pt x="72" y="580"/>
                </a:lnTo>
                <a:lnTo>
                  <a:pt x="54" y="518"/>
                </a:lnTo>
                <a:cubicBezTo>
                  <a:pt x="45" y="473"/>
                  <a:pt x="45" y="429"/>
                  <a:pt x="45" y="384"/>
                </a:cubicBezTo>
                <a:cubicBezTo>
                  <a:pt x="54" y="339"/>
                  <a:pt x="63" y="295"/>
                  <a:pt x="72" y="250"/>
                </a:cubicBezTo>
                <a:cubicBezTo>
                  <a:pt x="90" y="206"/>
                  <a:pt x="117" y="170"/>
                  <a:pt x="152" y="143"/>
                </a:cubicBezTo>
                <a:cubicBezTo>
                  <a:pt x="170" y="107"/>
                  <a:pt x="197" y="89"/>
                  <a:pt x="224" y="72"/>
                </a:cubicBezTo>
                <a:cubicBezTo>
                  <a:pt x="251" y="45"/>
                  <a:pt x="286" y="36"/>
                  <a:pt x="322" y="27"/>
                </a:cubicBezTo>
                <a:cubicBezTo>
                  <a:pt x="326" y="24"/>
                  <a:pt x="331" y="21"/>
                  <a:pt x="336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1" name="Google Shape;1861;p18"/>
          <p:cNvSpPr/>
          <p:nvPr/>
        </p:nvSpPr>
        <p:spPr>
          <a:xfrm>
            <a:off x="10865836" y="850687"/>
            <a:ext cx="139377" cy="134956"/>
          </a:xfrm>
          <a:custGeom>
            <a:avLst/>
            <a:gdLst/>
            <a:ahLst/>
            <a:cxnLst/>
            <a:rect l="l" t="t" r="r" b="b"/>
            <a:pathLst>
              <a:path w="1357" h="1314" extrusionOk="0">
                <a:moveTo>
                  <a:pt x="955" y="1243"/>
                </a:moveTo>
                <a:cubicBezTo>
                  <a:pt x="889" y="1277"/>
                  <a:pt x="818" y="1299"/>
                  <a:pt x="747" y="1308"/>
                </a:cubicBezTo>
                <a:lnTo>
                  <a:pt x="747" y="1308"/>
                </a:lnTo>
                <a:cubicBezTo>
                  <a:pt x="821" y="1300"/>
                  <a:pt x="894" y="1279"/>
                  <a:pt x="964" y="1243"/>
                </a:cubicBezTo>
                <a:close/>
                <a:moveTo>
                  <a:pt x="694" y="0"/>
                </a:moveTo>
                <a:cubicBezTo>
                  <a:pt x="593" y="0"/>
                  <a:pt x="490" y="24"/>
                  <a:pt x="393" y="74"/>
                </a:cubicBezTo>
                <a:cubicBezTo>
                  <a:pt x="241" y="154"/>
                  <a:pt x="116" y="297"/>
                  <a:pt x="54" y="458"/>
                </a:cubicBezTo>
                <a:cubicBezTo>
                  <a:pt x="0" y="627"/>
                  <a:pt x="9" y="806"/>
                  <a:pt x="89" y="966"/>
                </a:cubicBezTo>
                <a:cubicBezTo>
                  <a:pt x="203" y="1186"/>
                  <a:pt x="430" y="1313"/>
                  <a:pt x="664" y="1313"/>
                </a:cubicBezTo>
                <a:cubicBezTo>
                  <a:pt x="692" y="1313"/>
                  <a:pt x="720" y="1311"/>
                  <a:pt x="747" y="1308"/>
                </a:cubicBezTo>
                <a:lnTo>
                  <a:pt x="747" y="1308"/>
                </a:lnTo>
                <a:cubicBezTo>
                  <a:pt x="726" y="1310"/>
                  <a:pt x="705" y="1311"/>
                  <a:pt x="684" y="1311"/>
                </a:cubicBezTo>
                <a:cubicBezTo>
                  <a:pt x="450" y="1311"/>
                  <a:pt x="224" y="1177"/>
                  <a:pt x="116" y="949"/>
                </a:cubicBezTo>
                <a:cubicBezTo>
                  <a:pt x="45" y="797"/>
                  <a:pt x="45" y="627"/>
                  <a:pt x="107" y="475"/>
                </a:cubicBezTo>
                <a:cubicBezTo>
                  <a:pt x="161" y="324"/>
                  <a:pt x="277" y="199"/>
                  <a:pt x="429" y="118"/>
                </a:cubicBezTo>
                <a:cubicBezTo>
                  <a:pt x="519" y="74"/>
                  <a:pt x="615" y="52"/>
                  <a:pt x="710" y="52"/>
                </a:cubicBezTo>
                <a:cubicBezTo>
                  <a:pt x="935" y="52"/>
                  <a:pt x="1152" y="173"/>
                  <a:pt x="1259" y="386"/>
                </a:cubicBezTo>
                <a:cubicBezTo>
                  <a:pt x="1330" y="538"/>
                  <a:pt x="1348" y="716"/>
                  <a:pt x="1294" y="877"/>
                </a:cubicBezTo>
                <a:cubicBezTo>
                  <a:pt x="1357" y="716"/>
                  <a:pt x="1348" y="538"/>
                  <a:pt x="1285" y="377"/>
                </a:cubicBezTo>
                <a:cubicBezTo>
                  <a:pt x="1172" y="138"/>
                  <a:pt x="938" y="0"/>
                  <a:pt x="6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2" name="Google Shape;1862;p18"/>
          <p:cNvSpPr/>
          <p:nvPr/>
        </p:nvSpPr>
        <p:spPr>
          <a:xfrm>
            <a:off x="11138833" y="818541"/>
            <a:ext cx="122123" cy="107020"/>
          </a:xfrm>
          <a:custGeom>
            <a:avLst/>
            <a:gdLst/>
            <a:ahLst/>
            <a:cxnLst/>
            <a:rect l="l" t="t" r="r" b="b"/>
            <a:pathLst>
              <a:path w="1189" h="1042" extrusionOk="0">
                <a:moveTo>
                  <a:pt x="649" y="1"/>
                </a:moveTo>
                <a:cubicBezTo>
                  <a:pt x="272" y="1"/>
                  <a:pt x="0" y="393"/>
                  <a:pt x="171" y="753"/>
                </a:cubicBezTo>
                <a:cubicBezTo>
                  <a:pt x="257" y="932"/>
                  <a:pt x="440" y="1042"/>
                  <a:pt x="634" y="1042"/>
                </a:cubicBezTo>
                <a:cubicBezTo>
                  <a:pt x="682" y="1042"/>
                  <a:pt x="730" y="1035"/>
                  <a:pt x="778" y="1021"/>
                </a:cubicBezTo>
                <a:cubicBezTo>
                  <a:pt x="885" y="985"/>
                  <a:pt x="975" y="914"/>
                  <a:pt x="1037" y="824"/>
                </a:cubicBezTo>
                <a:lnTo>
                  <a:pt x="1037" y="824"/>
                </a:lnTo>
                <a:cubicBezTo>
                  <a:pt x="975" y="914"/>
                  <a:pt x="876" y="976"/>
                  <a:pt x="769" y="1012"/>
                </a:cubicBezTo>
                <a:cubicBezTo>
                  <a:pt x="727" y="1023"/>
                  <a:pt x="685" y="1028"/>
                  <a:pt x="643" y="1028"/>
                </a:cubicBezTo>
                <a:cubicBezTo>
                  <a:pt x="455" y="1028"/>
                  <a:pt x="279" y="918"/>
                  <a:pt x="198" y="735"/>
                </a:cubicBezTo>
                <a:cubicBezTo>
                  <a:pt x="163" y="628"/>
                  <a:pt x="154" y="512"/>
                  <a:pt x="189" y="405"/>
                </a:cubicBezTo>
                <a:cubicBezTo>
                  <a:pt x="250" y="180"/>
                  <a:pt x="453" y="38"/>
                  <a:pt x="677" y="38"/>
                </a:cubicBezTo>
                <a:cubicBezTo>
                  <a:pt x="684" y="38"/>
                  <a:pt x="691" y="39"/>
                  <a:pt x="698" y="39"/>
                </a:cubicBezTo>
                <a:cubicBezTo>
                  <a:pt x="814" y="48"/>
                  <a:pt x="921" y="92"/>
                  <a:pt x="1001" y="182"/>
                </a:cubicBezTo>
                <a:cubicBezTo>
                  <a:pt x="1091" y="262"/>
                  <a:pt x="1135" y="369"/>
                  <a:pt x="1144" y="494"/>
                </a:cubicBezTo>
                <a:cubicBezTo>
                  <a:pt x="1144" y="610"/>
                  <a:pt x="1109" y="726"/>
                  <a:pt x="1037" y="824"/>
                </a:cubicBezTo>
                <a:cubicBezTo>
                  <a:pt x="1189" y="628"/>
                  <a:pt x="1180" y="351"/>
                  <a:pt x="1019" y="164"/>
                </a:cubicBezTo>
                <a:cubicBezTo>
                  <a:pt x="939" y="74"/>
                  <a:pt x="823" y="12"/>
                  <a:pt x="698" y="3"/>
                </a:cubicBezTo>
                <a:cubicBezTo>
                  <a:pt x="682" y="2"/>
                  <a:pt x="665" y="1"/>
                  <a:pt x="6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63" name="Google Shape;1863;p18"/>
          <p:cNvGrpSpPr/>
          <p:nvPr/>
        </p:nvGrpSpPr>
        <p:grpSpPr>
          <a:xfrm>
            <a:off x="10005945" y="2179112"/>
            <a:ext cx="1347448" cy="3611991"/>
            <a:chOff x="7504459" y="1634334"/>
            <a:chExt cx="1010586" cy="2708993"/>
          </a:xfrm>
        </p:grpSpPr>
        <p:sp>
          <p:nvSpPr>
            <p:cNvPr id="1864" name="Google Shape;1864;p18"/>
            <p:cNvSpPr/>
            <p:nvPr/>
          </p:nvSpPr>
          <p:spPr>
            <a:xfrm rot="-6479572">
              <a:off x="8081662" y="1806355"/>
              <a:ext cx="363297" cy="325503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5" name="Google Shape;1865;p18"/>
            <p:cNvSpPr/>
            <p:nvPr/>
          </p:nvSpPr>
          <p:spPr>
            <a:xfrm rot="-6479572">
              <a:off x="8039146" y="1725627"/>
              <a:ext cx="461568" cy="363887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6" name="Google Shape;1866;p18"/>
            <p:cNvSpPr/>
            <p:nvPr/>
          </p:nvSpPr>
          <p:spPr>
            <a:xfrm rot="-6479572">
              <a:off x="8123749" y="1914020"/>
              <a:ext cx="235762" cy="2570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7" name="Google Shape;1867;p18"/>
            <p:cNvSpPr/>
            <p:nvPr/>
          </p:nvSpPr>
          <p:spPr>
            <a:xfrm rot="-6479572">
              <a:off x="8083262" y="1802715"/>
              <a:ext cx="359488" cy="328985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8" name="Google Shape;1868;p18"/>
            <p:cNvSpPr/>
            <p:nvPr/>
          </p:nvSpPr>
          <p:spPr>
            <a:xfrm rot="-4312710">
              <a:off x="7537663" y="4024628"/>
              <a:ext cx="291665" cy="266433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9" name="Google Shape;1869;p18"/>
            <p:cNvSpPr/>
            <p:nvPr/>
          </p:nvSpPr>
          <p:spPr>
            <a:xfrm rot="-4312710">
              <a:off x="7532096" y="3971992"/>
              <a:ext cx="370559" cy="297852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0" name="Google Shape;1870;p18"/>
            <p:cNvSpPr/>
            <p:nvPr/>
          </p:nvSpPr>
          <p:spPr>
            <a:xfrm rot="-4312710">
              <a:off x="7539242" y="4090270"/>
              <a:ext cx="189276" cy="210408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1" name="Google Shape;1871;p18"/>
            <p:cNvSpPr/>
            <p:nvPr/>
          </p:nvSpPr>
          <p:spPr>
            <a:xfrm rot="-4312710">
              <a:off x="7539899" y="4021826"/>
              <a:ext cx="288607" cy="269283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032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rgbClr val="FFECC6"/>
        </a:solid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" name="Google Shape;1873;p19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1874" name="Google Shape;1874;p19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5" name="Google Shape;1875;p19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6" name="Google Shape;1876;p19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7" name="Google Shape;1877;p19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878" name="Google Shape;1878;p19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9" name="Google Shape;1879;p19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0" name="Google Shape;1880;p19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1" name="Google Shape;1881;p19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2" name="Google Shape;1882;p19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3" name="Google Shape;1883;p19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4" name="Google Shape;1884;p19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5" name="Google Shape;1885;p19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6" name="Google Shape;1886;p19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7" name="Google Shape;1887;p19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8" name="Google Shape;1888;p19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9" name="Google Shape;1889;p19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0" name="Google Shape;1890;p19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1" name="Google Shape;1891;p19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2" name="Google Shape;1892;p19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3" name="Google Shape;1893;p19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4" name="Google Shape;1894;p19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5" name="Google Shape;1895;p19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6" name="Google Shape;1896;p19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7" name="Google Shape;1897;p19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8" name="Google Shape;1898;p19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9" name="Google Shape;1899;p19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0" name="Google Shape;1900;p19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1" name="Google Shape;1901;p19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2" name="Google Shape;1902;p19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3" name="Google Shape;1903;p19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4" name="Google Shape;1904;p19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5" name="Google Shape;1905;p19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6" name="Google Shape;1906;p19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7" name="Google Shape;1907;p19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8" name="Google Shape;1908;p19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9" name="Google Shape;1909;p19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0" name="Google Shape;1910;p19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1" name="Google Shape;1911;p19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2" name="Google Shape;1912;p19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3" name="Google Shape;1913;p19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4" name="Google Shape;1914;p19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5" name="Google Shape;1915;p19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6" name="Google Shape;1916;p19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7" name="Google Shape;1917;p19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8" name="Google Shape;1918;p19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9" name="Google Shape;1919;p19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0" name="Google Shape;1920;p19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1" name="Google Shape;1921;p19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2" name="Google Shape;1922;p19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3" name="Google Shape;1923;p19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4" name="Google Shape;1924;p19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5" name="Google Shape;1925;p19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6" name="Google Shape;1926;p19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27" name="Google Shape;1927;p19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28" name="Google Shape;1928;p19"/>
          <p:cNvSpPr/>
          <p:nvPr/>
        </p:nvSpPr>
        <p:spPr>
          <a:xfrm rot="-2831871" flipH="1">
            <a:off x="1805203" y="652547"/>
            <a:ext cx="631124" cy="682965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29" name="Google Shape;1929;p19"/>
          <p:cNvSpPr/>
          <p:nvPr/>
        </p:nvSpPr>
        <p:spPr>
          <a:xfrm rot="-2831871" flipH="1">
            <a:off x="2016021" y="656666"/>
            <a:ext cx="374817" cy="478501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0" name="Google Shape;1930;p19"/>
          <p:cNvSpPr/>
          <p:nvPr/>
        </p:nvSpPr>
        <p:spPr>
          <a:xfrm rot="-2831871" flipH="1">
            <a:off x="1799068" y="643318"/>
            <a:ext cx="636723" cy="69779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1" name="Google Shape;1931;p19"/>
          <p:cNvSpPr/>
          <p:nvPr/>
        </p:nvSpPr>
        <p:spPr>
          <a:xfrm rot="-2831871" flipH="1">
            <a:off x="1847295" y="768996"/>
            <a:ext cx="464711" cy="469584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2" name="Google Shape;1932;p19"/>
          <p:cNvSpPr/>
          <p:nvPr/>
        </p:nvSpPr>
        <p:spPr>
          <a:xfrm rot="-2438499" flipH="1">
            <a:off x="1465120" y="958477"/>
            <a:ext cx="410077" cy="299335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3" name="Google Shape;1933;p19"/>
          <p:cNvSpPr/>
          <p:nvPr/>
        </p:nvSpPr>
        <p:spPr>
          <a:xfrm rot="-2438499" flipH="1">
            <a:off x="1486763" y="980887"/>
            <a:ext cx="412463" cy="220639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4" name="Google Shape;1934;p19"/>
          <p:cNvSpPr/>
          <p:nvPr/>
        </p:nvSpPr>
        <p:spPr>
          <a:xfrm rot="-2438499" flipH="1">
            <a:off x="1466741" y="958400"/>
            <a:ext cx="310955" cy="33137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5" name="Google Shape;1935;p19"/>
          <p:cNvSpPr/>
          <p:nvPr/>
        </p:nvSpPr>
        <p:spPr>
          <a:xfrm rot="-2438499" flipH="1">
            <a:off x="1465190" y="967809"/>
            <a:ext cx="383223" cy="302239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6" name="Google Shape;1936;p19"/>
          <p:cNvSpPr/>
          <p:nvPr/>
        </p:nvSpPr>
        <p:spPr>
          <a:xfrm rot="-2831871" flipH="1">
            <a:off x="940363" y="737301"/>
            <a:ext cx="643669" cy="651135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7" name="Google Shape;1937;p19"/>
          <p:cNvSpPr/>
          <p:nvPr/>
        </p:nvSpPr>
        <p:spPr>
          <a:xfrm rot="-2831871" flipH="1">
            <a:off x="1510574" y="865811"/>
            <a:ext cx="79940" cy="63455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8" name="Google Shape;1938;p19"/>
          <p:cNvSpPr/>
          <p:nvPr/>
        </p:nvSpPr>
        <p:spPr>
          <a:xfrm rot="-2831871" flipH="1">
            <a:off x="1382654" y="780038"/>
            <a:ext cx="103580" cy="82429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9" name="Google Shape;1939;p19"/>
          <p:cNvSpPr/>
          <p:nvPr/>
        </p:nvSpPr>
        <p:spPr>
          <a:xfrm rot="-2831871" flipH="1">
            <a:off x="952325" y="992055"/>
            <a:ext cx="149201" cy="115815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0" name="Google Shape;1940;p19"/>
          <p:cNvSpPr/>
          <p:nvPr/>
        </p:nvSpPr>
        <p:spPr>
          <a:xfrm rot="-2831871" flipH="1">
            <a:off x="1010701" y="1171612"/>
            <a:ext cx="126183" cy="99848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1" name="Google Shape;1941;p19"/>
          <p:cNvSpPr/>
          <p:nvPr/>
        </p:nvSpPr>
        <p:spPr>
          <a:xfrm rot="-2831871" flipH="1">
            <a:off x="1292020" y="992520"/>
            <a:ext cx="138833" cy="11011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2" name="Google Shape;1942;p19"/>
          <p:cNvSpPr/>
          <p:nvPr/>
        </p:nvSpPr>
        <p:spPr>
          <a:xfrm rot="-2831871" flipH="1">
            <a:off x="1296954" y="1195609"/>
            <a:ext cx="112497" cy="89168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3" name="Google Shape;1943;p19"/>
          <p:cNvSpPr/>
          <p:nvPr/>
        </p:nvSpPr>
        <p:spPr>
          <a:xfrm rot="-2831871" flipH="1">
            <a:off x="1431200" y="978098"/>
            <a:ext cx="88961" cy="70609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4" name="Google Shape;1944;p19"/>
          <p:cNvSpPr/>
          <p:nvPr/>
        </p:nvSpPr>
        <p:spPr>
          <a:xfrm rot="-2831871" flipH="1">
            <a:off x="1087125" y="1356812"/>
            <a:ext cx="98915" cy="78489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5" name="Google Shape;1945;p19"/>
          <p:cNvSpPr/>
          <p:nvPr/>
        </p:nvSpPr>
        <p:spPr>
          <a:xfrm rot="-2831871" flipH="1">
            <a:off x="1205169" y="1423195"/>
            <a:ext cx="137071" cy="107831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6" name="Google Shape;1946;p19"/>
          <p:cNvSpPr/>
          <p:nvPr/>
        </p:nvSpPr>
        <p:spPr>
          <a:xfrm rot="-2831871" flipH="1">
            <a:off x="1343637" y="1343738"/>
            <a:ext cx="114571" cy="90724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7" name="Google Shape;1947;p19"/>
          <p:cNvSpPr/>
          <p:nvPr/>
        </p:nvSpPr>
        <p:spPr>
          <a:xfrm rot="-2831871" flipH="1">
            <a:off x="1375560" y="1379901"/>
            <a:ext cx="46347" cy="47695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8" name="Google Shape;1948;p19"/>
          <p:cNvSpPr/>
          <p:nvPr/>
        </p:nvSpPr>
        <p:spPr>
          <a:xfrm rot="-2831871" flipH="1">
            <a:off x="1258846" y="1475164"/>
            <a:ext cx="38985" cy="42717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9" name="Google Shape;1949;p19"/>
          <p:cNvSpPr/>
          <p:nvPr/>
        </p:nvSpPr>
        <p:spPr>
          <a:xfrm rot="-2831871" flipH="1">
            <a:off x="1116605" y="1388944"/>
            <a:ext cx="33489" cy="34941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0" name="Google Shape;1950;p19"/>
          <p:cNvSpPr/>
          <p:nvPr/>
        </p:nvSpPr>
        <p:spPr>
          <a:xfrm rot="-2831871" flipH="1">
            <a:off x="1057519" y="1217133"/>
            <a:ext cx="37119" cy="38052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1" name="Google Shape;1951;p19"/>
          <p:cNvSpPr/>
          <p:nvPr/>
        </p:nvSpPr>
        <p:spPr>
          <a:xfrm rot="-2831871" flipH="1">
            <a:off x="1010945" y="1044516"/>
            <a:ext cx="49147" cy="4956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2" name="Google Shape;1952;p19"/>
          <p:cNvSpPr/>
          <p:nvPr/>
        </p:nvSpPr>
        <p:spPr>
          <a:xfrm rot="-2831871" flipH="1">
            <a:off x="1336684" y="1229152"/>
            <a:ext cx="34320" cy="40229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3" name="Google Shape;1953;p19"/>
          <p:cNvSpPr/>
          <p:nvPr/>
        </p:nvSpPr>
        <p:spPr>
          <a:xfrm rot="-2831871" flipH="1">
            <a:off x="1343000" y="1035568"/>
            <a:ext cx="46451" cy="4800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4" name="Google Shape;1954;p19"/>
          <p:cNvSpPr/>
          <p:nvPr/>
        </p:nvSpPr>
        <p:spPr>
          <a:xfrm rot="-2831871" flipH="1">
            <a:off x="1460165" y="1002669"/>
            <a:ext cx="37119" cy="34735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5" name="Google Shape;1955;p19"/>
          <p:cNvSpPr/>
          <p:nvPr/>
        </p:nvSpPr>
        <p:spPr>
          <a:xfrm rot="-2831871" flipH="1">
            <a:off x="1533188" y="886185"/>
            <a:ext cx="36289" cy="35045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6" name="Google Shape;1956;p19"/>
          <p:cNvSpPr/>
          <p:nvPr/>
        </p:nvSpPr>
        <p:spPr>
          <a:xfrm rot="-2831871" flipH="1">
            <a:off x="1414493" y="820947"/>
            <a:ext cx="35252" cy="34320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7" name="Google Shape;1957;p19"/>
          <p:cNvSpPr/>
          <p:nvPr/>
        </p:nvSpPr>
        <p:spPr>
          <a:xfrm rot="-2831871" flipH="1">
            <a:off x="1507820" y="866934"/>
            <a:ext cx="73097" cy="64076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8" name="Google Shape;1958;p19"/>
          <p:cNvSpPr/>
          <p:nvPr/>
        </p:nvSpPr>
        <p:spPr>
          <a:xfrm rot="-2831871" flipH="1">
            <a:off x="1385159" y="784884"/>
            <a:ext cx="90724" cy="82429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9" name="Google Shape;1959;p19"/>
          <p:cNvSpPr/>
          <p:nvPr/>
        </p:nvSpPr>
        <p:spPr>
          <a:xfrm rot="-2831871" flipH="1">
            <a:off x="955894" y="995537"/>
            <a:ext cx="134375" cy="116852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0" name="Google Shape;1960;p19"/>
          <p:cNvSpPr/>
          <p:nvPr/>
        </p:nvSpPr>
        <p:spPr>
          <a:xfrm rot="-2831871" flipH="1">
            <a:off x="1012131" y="1180301"/>
            <a:ext cx="111253" cy="98707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1" name="Google Shape;1961;p19"/>
          <p:cNvSpPr/>
          <p:nvPr/>
        </p:nvSpPr>
        <p:spPr>
          <a:xfrm rot="-2831871" flipH="1">
            <a:off x="1304235" y="996912"/>
            <a:ext cx="111149" cy="108349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2" name="Google Shape;1962;p19"/>
          <p:cNvSpPr/>
          <p:nvPr/>
        </p:nvSpPr>
        <p:spPr>
          <a:xfrm rot="-2831871" flipH="1">
            <a:off x="1299020" y="1201794"/>
            <a:ext cx="98189" cy="88857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3" name="Google Shape;1963;p19"/>
          <p:cNvSpPr/>
          <p:nvPr/>
        </p:nvSpPr>
        <p:spPr>
          <a:xfrm rot="-2831871" flipH="1">
            <a:off x="1433727" y="978852"/>
            <a:ext cx="80355" cy="7050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4" name="Google Shape;1964;p19"/>
          <p:cNvSpPr/>
          <p:nvPr/>
        </p:nvSpPr>
        <p:spPr>
          <a:xfrm rot="-2831871" flipH="1">
            <a:off x="1088225" y="1361626"/>
            <a:ext cx="88649" cy="78489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5" name="Google Shape;1965;p19"/>
          <p:cNvSpPr/>
          <p:nvPr/>
        </p:nvSpPr>
        <p:spPr>
          <a:xfrm rot="-2831871" flipH="1">
            <a:off x="1215606" y="1427477"/>
            <a:ext cx="111149" cy="107313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6" name="Google Shape;1966;p19"/>
          <p:cNvSpPr/>
          <p:nvPr/>
        </p:nvSpPr>
        <p:spPr>
          <a:xfrm rot="-2831871" flipH="1">
            <a:off x="1345406" y="1350901"/>
            <a:ext cx="100469" cy="89791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7" name="Google Shape;1967;p19"/>
          <p:cNvSpPr/>
          <p:nvPr/>
        </p:nvSpPr>
        <p:spPr>
          <a:xfrm rot="7840409" flipH="1">
            <a:off x="1188675" y="1918487"/>
            <a:ext cx="308884" cy="351505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8" name="Google Shape;1968;p19"/>
          <p:cNvSpPr/>
          <p:nvPr/>
        </p:nvSpPr>
        <p:spPr>
          <a:xfrm rot="7840409" flipH="1">
            <a:off x="1207665" y="1869948"/>
            <a:ext cx="194359" cy="394125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9" name="Google Shape;1969;p19"/>
          <p:cNvSpPr/>
          <p:nvPr/>
        </p:nvSpPr>
        <p:spPr>
          <a:xfrm rot="7840409" flipH="1">
            <a:off x="1191555" y="1943732"/>
            <a:ext cx="246399" cy="321381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0" name="Google Shape;1970;p19"/>
          <p:cNvSpPr/>
          <p:nvPr/>
        </p:nvSpPr>
        <p:spPr>
          <a:xfrm rot="7840409" flipH="1">
            <a:off x="1202942" y="1922642"/>
            <a:ext cx="274751" cy="354863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1" name="Google Shape;1971;p19"/>
          <p:cNvSpPr/>
          <p:nvPr/>
        </p:nvSpPr>
        <p:spPr>
          <a:xfrm rot="7840409" flipH="1">
            <a:off x="951564" y="2003060"/>
            <a:ext cx="149872" cy="258336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2" name="Google Shape;1972;p19"/>
          <p:cNvSpPr/>
          <p:nvPr/>
        </p:nvSpPr>
        <p:spPr>
          <a:xfrm rot="7840409" flipH="1">
            <a:off x="749246" y="2082999"/>
            <a:ext cx="269435" cy="8123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3" name="Google Shape;1973;p19"/>
          <p:cNvSpPr/>
          <p:nvPr/>
        </p:nvSpPr>
        <p:spPr>
          <a:xfrm rot="7840409" flipH="1">
            <a:off x="865811" y="2142740"/>
            <a:ext cx="214876" cy="214409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4" name="Google Shape;1974;p19"/>
          <p:cNvSpPr/>
          <p:nvPr/>
        </p:nvSpPr>
        <p:spPr>
          <a:xfrm rot="7840409" flipH="1">
            <a:off x="945232" y="1870560"/>
            <a:ext cx="150619" cy="257589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5" name="Google Shape;1975;p19"/>
          <p:cNvSpPr/>
          <p:nvPr/>
        </p:nvSpPr>
        <p:spPr>
          <a:xfrm rot="7840409" flipH="1">
            <a:off x="743803" y="1949954"/>
            <a:ext cx="269435" cy="8123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6" name="Google Shape;1976;p19"/>
          <p:cNvSpPr/>
          <p:nvPr/>
        </p:nvSpPr>
        <p:spPr>
          <a:xfrm rot="7840409" flipH="1">
            <a:off x="938113" y="1740418"/>
            <a:ext cx="160411" cy="25302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7" name="Google Shape;1977;p19"/>
          <p:cNvSpPr/>
          <p:nvPr/>
        </p:nvSpPr>
        <p:spPr>
          <a:xfrm rot="7840409" flipH="1">
            <a:off x="743911" y="1790623"/>
            <a:ext cx="265611" cy="7796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8" name="Google Shape;1978;p19"/>
          <p:cNvSpPr/>
          <p:nvPr/>
        </p:nvSpPr>
        <p:spPr>
          <a:xfrm rot="7840409" flipH="1">
            <a:off x="940864" y="1612236"/>
            <a:ext cx="178131" cy="244813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9" name="Google Shape;1979;p19"/>
          <p:cNvSpPr/>
          <p:nvPr/>
        </p:nvSpPr>
        <p:spPr>
          <a:xfrm rot="7840409" flipH="1">
            <a:off x="757626" y="1634132"/>
            <a:ext cx="260295" cy="80299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0" name="Google Shape;1980;p19"/>
          <p:cNvSpPr/>
          <p:nvPr/>
        </p:nvSpPr>
        <p:spPr>
          <a:xfrm rot="7840409" flipH="1">
            <a:off x="899221" y="2122995"/>
            <a:ext cx="176545" cy="217021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1" name="Google Shape;1981;p19"/>
          <p:cNvSpPr/>
          <p:nvPr/>
        </p:nvSpPr>
        <p:spPr>
          <a:xfrm rot="7840409" flipH="1">
            <a:off x="994085" y="1986713"/>
            <a:ext cx="87480" cy="260948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2" name="Google Shape;1982;p19"/>
          <p:cNvSpPr/>
          <p:nvPr/>
        </p:nvSpPr>
        <p:spPr>
          <a:xfrm rot="7840409" flipH="1">
            <a:off x="755459" y="2078466"/>
            <a:ext cx="262253" cy="85335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3" name="Google Shape;1983;p19"/>
          <p:cNvSpPr/>
          <p:nvPr/>
        </p:nvSpPr>
        <p:spPr>
          <a:xfrm rot="7840409" flipH="1">
            <a:off x="987532" y="1856789"/>
            <a:ext cx="90837" cy="26010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4" name="Google Shape;1984;p19"/>
          <p:cNvSpPr/>
          <p:nvPr/>
        </p:nvSpPr>
        <p:spPr>
          <a:xfrm rot="7840409" flipH="1">
            <a:off x="749075" y="1945202"/>
            <a:ext cx="263092" cy="85988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5" name="Google Shape;1985;p19"/>
          <p:cNvSpPr/>
          <p:nvPr/>
        </p:nvSpPr>
        <p:spPr>
          <a:xfrm rot="7840409" flipH="1">
            <a:off x="980219" y="1724766"/>
            <a:ext cx="104080" cy="255165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6" name="Google Shape;1986;p19"/>
          <p:cNvSpPr/>
          <p:nvPr/>
        </p:nvSpPr>
        <p:spPr>
          <a:xfrm rot="7840409" flipH="1">
            <a:off x="746169" y="1788001"/>
            <a:ext cx="263092" cy="81604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7" name="Google Shape;1987;p19"/>
          <p:cNvSpPr/>
          <p:nvPr/>
        </p:nvSpPr>
        <p:spPr>
          <a:xfrm rot="7840409" flipH="1">
            <a:off x="983691" y="1595952"/>
            <a:ext cx="121613" cy="247331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8" name="Google Shape;1988;p19"/>
          <p:cNvSpPr/>
          <p:nvPr/>
        </p:nvSpPr>
        <p:spPr>
          <a:xfrm rot="7840409" flipH="1">
            <a:off x="757896" y="1632013"/>
            <a:ext cx="262253" cy="82631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9" name="Google Shape;1989;p19"/>
          <p:cNvSpPr/>
          <p:nvPr/>
        </p:nvSpPr>
        <p:spPr>
          <a:xfrm rot="7840409" flipH="1">
            <a:off x="717438" y="1642587"/>
            <a:ext cx="557148" cy="442528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0" name="Google Shape;1990;p19"/>
          <p:cNvSpPr/>
          <p:nvPr/>
        </p:nvSpPr>
        <p:spPr>
          <a:xfrm rot="7840409" flipH="1">
            <a:off x="1008809" y="1808685"/>
            <a:ext cx="113313" cy="174027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1" name="Google Shape;1991;p19"/>
          <p:cNvSpPr/>
          <p:nvPr/>
        </p:nvSpPr>
        <p:spPr>
          <a:xfrm rot="7840409" flipH="1">
            <a:off x="810055" y="1910250"/>
            <a:ext cx="355515" cy="407089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2" name="Google Shape;1992;p19"/>
          <p:cNvSpPr/>
          <p:nvPr/>
        </p:nvSpPr>
        <p:spPr>
          <a:xfrm rot="7840409" flipH="1">
            <a:off x="1079682" y="1802244"/>
            <a:ext cx="32548" cy="34227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3" name="Google Shape;1993;p19"/>
          <p:cNvSpPr/>
          <p:nvPr/>
        </p:nvSpPr>
        <p:spPr>
          <a:xfrm rot="3422581" flipH="1">
            <a:off x="1046120" y="3308664"/>
            <a:ext cx="330481" cy="301891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4" name="Google Shape;1994;p19"/>
          <p:cNvSpPr/>
          <p:nvPr/>
        </p:nvSpPr>
        <p:spPr>
          <a:xfrm rot="3422581" flipH="1">
            <a:off x="953600" y="3260247"/>
            <a:ext cx="419875" cy="337491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5" name="Google Shape;1995;p19"/>
          <p:cNvSpPr/>
          <p:nvPr/>
        </p:nvSpPr>
        <p:spPr>
          <a:xfrm rot="3422581" flipH="1">
            <a:off x="1169387" y="3367226"/>
            <a:ext cx="214467" cy="238409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6" name="Google Shape;1996;p19"/>
          <p:cNvSpPr/>
          <p:nvPr/>
        </p:nvSpPr>
        <p:spPr>
          <a:xfrm rot="3422581" flipH="1">
            <a:off x="1046677" y="3305745"/>
            <a:ext cx="327016" cy="30512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7" name="Google Shape;1997;p19"/>
          <p:cNvSpPr/>
          <p:nvPr/>
        </p:nvSpPr>
        <p:spPr>
          <a:xfrm rot="7115392" flipH="1">
            <a:off x="10586652" y="5920974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8" name="Google Shape;1998;p19"/>
          <p:cNvSpPr/>
          <p:nvPr/>
        </p:nvSpPr>
        <p:spPr>
          <a:xfrm rot="7115392" flipH="1">
            <a:off x="10589547" y="5924025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9" name="Google Shape;1999;p19"/>
          <p:cNvSpPr/>
          <p:nvPr/>
        </p:nvSpPr>
        <p:spPr>
          <a:xfrm rot="7115392" flipH="1">
            <a:off x="10611614" y="5936613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0" name="Google Shape;2000;p19"/>
          <p:cNvSpPr/>
          <p:nvPr/>
        </p:nvSpPr>
        <p:spPr>
          <a:xfrm rot="7115392" flipH="1">
            <a:off x="10681782" y="5752970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1" name="Google Shape;2001;p19"/>
          <p:cNvSpPr/>
          <p:nvPr/>
        </p:nvSpPr>
        <p:spPr>
          <a:xfrm rot="7115392" flipH="1">
            <a:off x="10673356" y="5751158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2" name="Google Shape;2002;p19"/>
          <p:cNvSpPr/>
          <p:nvPr/>
        </p:nvSpPr>
        <p:spPr>
          <a:xfrm rot="7115392" flipH="1">
            <a:off x="10699449" y="5767365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3" name="Google Shape;2003;p19"/>
          <p:cNvSpPr/>
          <p:nvPr/>
        </p:nvSpPr>
        <p:spPr>
          <a:xfrm rot="7115392" flipH="1">
            <a:off x="10738980" y="5761384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4" name="Google Shape;2004;p19"/>
          <p:cNvSpPr/>
          <p:nvPr/>
        </p:nvSpPr>
        <p:spPr>
          <a:xfrm rot="7115392" flipH="1">
            <a:off x="10773363" y="5813881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5" name="Google Shape;2005;p19"/>
          <p:cNvSpPr/>
          <p:nvPr/>
        </p:nvSpPr>
        <p:spPr>
          <a:xfrm rot="7115392" flipH="1">
            <a:off x="10989416" y="51047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6" name="Google Shape;2006;p19"/>
          <p:cNvSpPr/>
          <p:nvPr/>
        </p:nvSpPr>
        <p:spPr>
          <a:xfrm rot="7115392" flipH="1">
            <a:off x="10971587" y="5189720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7" name="Google Shape;2007;p19"/>
          <p:cNvSpPr/>
          <p:nvPr/>
        </p:nvSpPr>
        <p:spPr>
          <a:xfrm rot="7115392" flipH="1">
            <a:off x="10992975" y="5069756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8" name="Google Shape;2008;p19"/>
          <p:cNvSpPr/>
          <p:nvPr/>
        </p:nvSpPr>
        <p:spPr>
          <a:xfrm rot="7115392" flipH="1">
            <a:off x="11010773" y="5087965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9" name="Google Shape;2009;p19"/>
          <p:cNvSpPr/>
          <p:nvPr/>
        </p:nvSpPr>
        <p:spPr>
          <a:xfrm rot="7115392" flipH="1">
            <a:off x="10707553" y="5205325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0" name="Google Shape;2010;p19"/>
          <p:cNvSpPr/>
          <p:nvPr/>
        </p:nvSpPr>
        <p:spPr>
          <a:xfrm rot="7115392" flipH="1">
            <a:off x="10804011" y="5168631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1" name="Google Shape;2011;p19"/>
          <p:cNvSpPr/>
          <p:nvPr/>
        </p:nvSpPr>
        <p:spPr>
          <a:xfrm rot="7115392" flipH="1">
            <a:off x="10710395" y="5028552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2" name="Google Shape;2012;p19"/>
          <p:cNvSpPr/>
          <p:nvPr/>
        </p:nvSpPr>
        <p:spPr>
          <a:xfrm rot="7115392" flipH="1">
            <a:off x="10783672" y="5337658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3" name="Google Shape;2013;p19"/>
          <p:cNvSpPr/>
          <p:nvPr/>
        </p:nvSpPr>
        <p:spPr>
          <a:xfrm rot="7115392" flipH="1">
            <a:off x="10880153" y="5301267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4" name="Google Shape;2014;p19"/>
          <p:cNvSpPr/>
          <p:nvPr/>
        </p:nvSpPr>
        <p:spPr>
          <a:xfrm rot="7115392" flipH="1">
            <a:off x="10864725" y="5461540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5" name="Google Shape;2015;p19"/>
          <p:cNvSpPr/>
          <p:nvPr/>
        </p:nvSpPr>
        <p:spPr>
          <a:xfrm rot="7115392" flipH="1">
            <a:off x="10958913" y="5477106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6" name="Google Shape;2016;p19"/>
          <p:cNvSpPr/>
          <p:nvPr/>
        </p:nvSpPr>
        <p:spPr>
          <a:xfrm rot="7115392" flipH="1">
            <a:off x="10933100" y="5590935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7" name="Google Shape;2017;p19"/>
          <p:cNvSpPr/>
          <p:nvPr/>
        </p:nvSpPr>
        <p:spPr>
          <a:xfrm rot="7115392" flipH="1">
            <a:off x="11025864" y="5651908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8" name="Google Shape;2018;p19"/>
          <p:cNvSpPr/>
          <p:nvPr/>
        </p:nvSpPr>
        <p:spPr>
          <a:xfrm rot="7115392" flipH="1">
            <a:off x="10841955" y="5491491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9" name="Google Shape;2019;p19"/>
          <p:cNvSpPr/>
          <p:nvPr/>
        </p:nvSpPr>
        <p:spPr>
          <a:xfrm rot="7115392" flipH="1">
            <a:off x="10638331" y="5065268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0" name="Google Shape;2020;p19"/>
          <p:cNvSpPr/>
          <p:nvPr/>
        </p:nvSpPr>
        <p:spPr>
          <a:xfrm rot="7115392" flipH="1">
            <a:off x="10879918" y="5657801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1" name="Google Shape;2021;p19"/>
          <p:cNvSpPr/>
          <p:nvPr/>
        </p:nvSpPr>
        <p:spPr>
          <a:xfrm rot="7115392" flipH="1">
            <a:off x="10730710" y="5051802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2" name="Google Shape;2022;p19"/>
          <p:cNvSpPr/>
          <p:nvPr/>
        </p:nvSpPr>
        <p:spPr>
          <a:xfrm rot="7115392" flipH="1">
            <a:off x="10753290" y="5201386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3" name="Google Shape;2023;p19"/>
          <p:cNvSpPr/>
          <p:nvPr/>
        </p:nvSpPr>
        <p:spPr>
          <a:xfrm rot="7115392" flipH="1">
            <a:off x="10811925" y="5180883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4" name="Google Shape;2024;p19"/>
          <p:cNvSpPr/>
          <p:nvPr/>
        </p:nvSpPr>
        <p:spPr>
          <a:xfrm rot="7115392" flipH="1">
            <a:off x="10825319" y="5332781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5" name="Google Shape;2025;p19"/>
          <p:cNvSpPr/>
          <p:nvPr/>
        </p:nvSpPr>
        <p:spPr>
          <a:xfrm rot="7115392" flipH="1">
            <a:off x="10888133" y="5314058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6" name="Google Shape;2026;p19"/>
          <p:cNvSpPr/>
          <p:nvPr/>
        </p:nvSpPr>
        <p:spPr>
          <a:xfrm rot="7115392" flipH="1">
            <a:off x="10901940" y="5466188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7" name="Google Shape;2027;p19"/>
          <p:cNvSpPr/>
          <p:nvPr/>
        </p:nvSpPr>
        <p:spPr>
          <a:xfrm rot="7115392" flipH="1">
            <a:off x="10964226" y="548411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8" name="Google Shape;2028;p19"/>
          <p:cNvSpPr/>
          <p:nvPr/>
        </p:nvSpPr>
        <p:spPr>
          <a:xfrm rot="7115392" flipH="1">
            <a:off x="10960469" y="5603225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9" name="Google Shape;2029;p19"/>
          <p:cNvSpPr/>
          <p:nvPr/>
        </p:nvSpPr>
        <p:spPr>
          <a:xfrm rot="7115392" flipH="1">
            <a:off x="11028087" y="5658277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0" name="Google Shape;2030;p19"/>
          <p:cNvSpPr/>
          <p:nvPr/>
        </p:nvSpPr>
        <p:spPr>
          <a:xfrm rot="7115392" flipH="1">
            <a:off x="10739223" y="5247026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1" name="Google Shape;2031;p19"/>
          <p:cNvSpPr/>
          <p:nvPr/>
        </p:nvSpPr>
        <p:spPr>
          <a:xfrm rot="10800000" flipH="1">
            <a:off x="9389985" y="5635594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2" name="Google Shape;2032;p19"/>
          <p:cNvSpPr/>
          <p:nvPr/>
        </p:nvSpPr>
        <p:spPr>
          <a:xfrm rot="10800000" flipH="1">
            <a:off x="9407013" y="5661459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3" name="Google Shape;2033;p19"/>
          <p:cNvSpPr/>
          <p:nvPr/>
        </p:nvSpPr>
        <p:spPr>
          <a:xfrm rot="10800000" flipH="1">
            <a:off x="9405631" y="5637986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4" name="Google Shape;2034;p19"/>
          <p:cNvSpPr/>
          <p:nvPr/>
        </p:nvSpPr>
        <p:spPr>
          <a:xfrm rot="10800000" flipH="1">
            <a:off x="9387592" y="5633109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5" name="Google Shape;2035;p19"/>
          <p:cNvSpPr/>
          <p:nvPr/>
        </p:nvSpPr>
        <p:spPr>
          <a:xfrm rot="10800000" flipH="1">
            <a:off x="9779426" y="5794468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6" name="Google Shape;2036;p19"/>
          <p:cNvSpPr/>
          <p:nvPr/>
        </p:nvSpPr>
        <p:spPr>
          <a:xfrm rot="10800000" flipH="1">
            <a:off x="9783475" y="5780936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7" name="Google Shape;2037;p19"/>
          <p:cNvSpPr/>
          <p:nvPr/>
        </p:nvSpPr>
        <p:spPr>
          <a:xfrm rot="10800000" flipH="1">
            <a:off x="9776112" y="5794007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8" name="Google Shape;2038;p19"/>
          <p:cNvSpPr/>
          <p:nvPr/>
        </p:nvSpPr>
        <p:spPr>
          <a:xfrm rot="10800000" flipH="1">
            <a:off x="9806580" y="5850615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9" name="Google Shape;2039;p19"/>
          <p:cNvSpPr/>
          <p:nvPr/>
        </p:nvSpPr>
        <p:spPr>
          <a:xfrm rot="10800000" flipH="1">
            <a:off x="9875612" y="5506729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0" name="Google Shape;2040;p19"/>
          <p:cNvSpPr/>
          <p:nvPr/>
        </p:nvSpPr>
        <p:spPr>
          <a:xfrm rot="10800000" flipH="1">
            <a:off x="10232009" y="5421487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1" name="Google Shape;2041;p19"/>
          <p:cNvSpPr/>
          <p:nvPr/>
        </p:nvSpPr>
        <p:spPr>
          <a:xfrm rot="10800000" flipH="1">
            <a:off x="10037335" y="5428483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2" name="Google Shape;2042;p19"/>
          <p:cNvSpPr/>
          <p:nvPr/>
        </p:nvSpPr>
        <p:spPr>
          <a:xfrm rot="10800000" flipH="1">
            <a:off x="9785132" y="5677197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3" name="Google Shape;2043;p19"/>
          <p:cNvSpPr/>
          <p:nvPr/>
        </p:nvSpPr>
        <p:spPr>
          <a:xfrm rot="10800000" flipH="1">
            <a:off x="9902581" y="5505987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4" name="Google Shape;2044;p19"/>
          <p:cNvSpPr/>
          <p:nvPr/>
        </p:nvSpPr>
        <p:spPr>
          <a:xfrm rot="10800000" flipH="1">
            <a:off x="9926421" y="5553852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5" name="Google Shape;2045;p19"/>
          <p:cNvSpPr/>
          <p:nvPr/>
        </p:nvSpPr>
        <p:spPr>
          <a:xfrm rot="10800000" flipH="1">
            <a:off x="9817993" y="5721839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6" name="Google Shape;2046;p19"/>
          <p:cNvSpPr/>
          <p:nvPr/>
        </p:nvSpPr>
        <p:spPr>
          <a:xfrm rot="10800000" flipH="1">
            <a:off x="10068538" y="5474229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7" name="Google Shape;2047;p19"/>
          <p:cNvSpPr/>
          <p:nvPr/>
        </p:nvSpPr>
        <p:spPr>
          <a:xfrm rot="10800000" flipH="1">
            <a:off x="10293679" y="5466497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8" name="Google Shape;2048;p19"/>
          <p:cNvSpPr/>
          <p:nvPr/>
        </p:nvSpPr>
        <p:spPr>
          <a:xfrm rot="10800000" flipH="1">
            <a:off x="10238636" y="542111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9" name="Google Shape;2049;p19"/>
          <p:cNvSpPr/>
          <p:nvPr/>
        </p:nvSpPr>
        <p:spPr>
          <a:xfrm rot="10800000" flipH="1">
            <a:off x="10043134" y="5427378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0" name="Google Shape;2050;p19"/>
          <p:cNvSpPr/>
          <p:nvPr/>
        </p:nvSpPr>
        <p:spPr>
          <a:xfrm rot="10800000" flipH="1">
            <a:off x="9785132" y="5677105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1" name="Google Shape;2051;p19"/>
          <p:cNvSpPr/>
          <p:nvPr/>
        </p:nvSpPr>
        <p:spPr>
          <a:xfrm rot="10800000" flipH="1">
            <a:off x="9906723" y="5504792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2" name="Google Shape;2052;p19"/>
          <p:cNvSpPr/>
          <p:nvPr/>
        </p:nvSpPr>
        <p:spPr>
          <a:xfrm rot="10800000" flipH="1">
            <a:off x="10319085" y="5412926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3" name="Google Shape;2053;p19"/>
          <p:cNvSpPr/>
          <p:nvPr/>
        </p:nvSpPr>
        <p:spPr>
          <a:xfrm rot="10800000" flipH="1">
            <a:off x="10062003" y="5421118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4" name="Google Shape;2054;p19"/>
          <p:cNvSpPr/>
          <p:nvPr/>
        </p:nvSpPr>
        <p:spPr>
          <a:xfrm rot="10800000" flipH="1">
            <a:off x="9770405" y="5715488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5" name="Google Shape;2055;p19"/>
          <p:cNvSpPr/>
          <p:nvPr/>
        </p:nvSpPr>
        <p:spPr>
          <a:xfrm rot="10800000" flipH="1">
            <a:off x="9911693" y="5498346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6" name="Google Shape;2056;p19"/>
          <p:cNvSpPr/>
          <p:nvPr/>
        </p:nvSpPr>
        <p:spPr>
          <a:xfrm rot="-2247870" flipH="1">
            <a:off x="10873283" y="4347540"/>
            <a:ext cx="217296" cy="352209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7" name="Google Shape;2057;p19"/>
          <p:cNvSpPr/>
          <p:nvPr/>
        </p:nvSpPr>
        <p:spPr>
          <a:xfrm rot="-2247870" flipH="1">
            <a:off x="10917880" y="4333378"/>
            <a:ext cx="204616" cy="468852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8" name="Google Shape;2058;p19"/>
          <p:cNvSpPr/>
          <p:nvPr/>
        </p:nvSpPr>
        <p:spPr>
          <a:xfrm rot="-2247870" flipH="1">
            <a:off x="10883350" y="4344365"/>
            <a:ext cx="173743" cy="258723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9" name="Google Shape;2059;p19"/>
          <p:cNvSpPr/>
          <p:nvPr/>
        </p:nvSpPr>
        <p:spPr>
          <a:xfrm rot="-2247870" flipH="1">
            <a:off x="10878781" y="4343080"/>
            <a:ext cx="209577" cy="355045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0" name="Google Shape;2060;p19"/>
          <p:cNvSpPr/>
          <p:nvPr/>
        </p:nvSpPr>
        <p:spPr>
          <a:xfrm rot="-2247870" flipH="1">
            <a:off x="11054799" y="4448133"/>
            <a:ext cx="405608" cy="27187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1" name="Google Shape;2061;p19"/>
          <p:cNvSpPr/>
          <p:nvPr/>
        </p:nvSpPr>
        <p:spPr>
          <a:xfrm rot="-2247870" flipH="1">
            <a:off x="10955497" y="4489062"/>
            <a:ext cx="514532" cy="2588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2" name="Google Shape;2062;p19"/>
          <p:cNvSpPr/>
          <p:nvPr/>
        </p:nvSpPr>
        <p:spPr>
          <a:xfrm rot="-2247870" flipH="1">
            <a:off x="11192096" y="4402281"/>
            <a:ext cx="240451" cy="234859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3" name="Google Shape;2063;p19"/>
          <p:cNvSpPr/>
          <p:nvPr/>
        </p:nvSpPr>
        <p:spPr>
          <a:xfrm rot="-2247870" flipH="1">
            <a:off x="11055035" y="4447566"/>
            <a:ext cx="403560" cy="27431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702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rgbClr val="FFECC6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20"/>
          <p:cNvSpPr/>
          <p:nvPr/>
        </p:nvSpPr>
        <p:spPr>
          <a:xfrm>
            <a:off x="216233" y="-143073"/>
            <a:ext cx="11759611" cy="6774944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6" name="Google Shape;2066;p20"/>
          <p:cNvSpPr/>
          <p:nvPr/>
        </p:nvSpPr>
        <p:spPr>
          <a:xfrm>
            <a:off x="219374" y="-143073"/>
            <a:ext cx="11752852" cy="882711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7" name="Google Shape;2067;p20"/>
          <p:cNvSpPr/>
          <p:nvPr/>
        </p:nvSpPr>
        <p:spPr>
          <a:xfrm>
            <a:off x="474797" y="292545"/>
            <a:ext cx="10988543" cy="6090616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8" name="Google Shape;2068;p20"/>
          <p:cNvSpPr/>
          <p:nvPr/>
        </p:nvSpPr>
        <p:spPr>
          <a:xfrm>
            <a:off x="629569" y="287881"/>
            <a:ext cx="10932940" cy="5944697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69" name="Google Shape;2069;p2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24617" y="298367"/>
            <a:ext cx="10942832" cy="59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0" name="Google Shape;2070;p20"/>
          <p:cNvSpPr/>
          <p:nvPr/>
        </p:nvSpPr>
        <p:spPr>
          <a:xfrm>
            <a:off x="2059220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1" name="Google Shape;2071;p20"/>
          <p:cNvSpPr/>
          <p:nvPr/>
        </p:nvSpPr>
        <p:spPr>
          <a:xfrm>
            <a:off x="2059220" y="370434"/>
            <a:ext cx="190619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2" name="Google Shape;2072;p20"/>
          <p:cNvSpPr/>
          <p:nvPr/>
        </p:nvSpPr>
        <p:spPr>
          <a:xfrm>
            <a:off x="2101068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3" name="Google Shape;2073;p20"/>
          <p:cNvSpPr/>
          <p:nvPr/>
        </p:nvSpPr>
        <p:spPr>
          <a:xfrm>
            <a:off x="2114544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4" name="Google Shape;2074;p20"/>
          <p:cNvSpPr/>
          <p:nvPr/>
        </p:nvSpPr>
        <p:spPr>
          <a:xfrm>
            <a:off x="1565470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5" name="Google Shape;2075;p20"/>
          <p:cNvSpPr/>
          <p:nvPr/>
        </p:nvSpPr>
        <p:spPr>
          <a:xfrm>
            <a:off x="1565470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6" name="Google Shape;2076;p20"/>
          <p:cNvSpPr/>
          <p:nvPr/>
        </p:nvSpPr>
        <p:spPr>
          <a:xfrm>
            <a:off x="1606751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7" name="Google Shape;2077;p20"/>
          <p:cNvSpPr/>
          <p:nvPr/>
        </p:nvSpPr>
        <p:spPr>
          <a:xfrm>
            <a:off x="1621797" y="-197585"/>
            <a:ext cx="105972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8" name="Google Shape;2078;p20"/>
          <p:cNvSpPr/>
          <p:nvPr/>
        </p:nvSpPr>
        <p:spPr>
          <a:xfrm>
            <a:off x="3730657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9" name="Google Shape;2079;p20"/>
          <p:cNvSpPr/>
          <p:nvPr/>
        </p:nvSpPr>
        <p:spPr>
          <a:xfrm>
            <a:off x="3741323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0" name="Google Shape;2080;p20"/>
          <p:cNvSpPr/>
          <p:nvPr/>
        </p:nvSpPr>
        <p:spPr>
          <a:xfrm>
            <a:off x="3771936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1" name="Google Shape;2081;p20"/>
          <p:cNvSpPr/>
          <p:nvPr/>
        </p:nvSpPr>
        <p:spPr>
          <a:xfrm>
            <a:off x="3786983" y="-197585"/>
            <a:ext cx="105972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2" name="Google Shape;2082;p20"/>
          <p:cNvSpPr/>
          <p:nvPr/>
        </p:nvSpPr>
        <p:spPr>
          <a:xfrm>
            <a:off x="3236862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3" name="Google Shape;2083;p20"/>
          <p:cNvSpPr/>
          <p:nvPr/>
        </p:nvSpPr>
        <p:spPr>
          <a:xfrm>
            <a:off x="3247529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4" name="Google Shape;2084;p20"/>
          <p:cNvSpPr/>
          <p:nvPr/>
        </p:nvSpPr>
        <p:spPr>
          <a:xfrm>
            <a:off x="3277619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5" name="Google Shape;2085;p20"/>
          <p:cNvSpPr/>
          <p:nvPr/>
        </p:nvSpPr>
        <p:spPr>
          <a:xfrm>
            <a:off x="3293712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6" name="Google Shape;2086;p20"/>
          <p:cNvSpPr/>
          <p:nvPr/>
        </p:nvSpPr>
        <p:spPr>
          <a:xfrm>
            <a:off x="5412715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7" name="Google Shape;2087;p20"/>
          <p:cNvSpPr/>
          <p:nvPr/>
        </p:nvSpPr>
        <p:spPr>
          <a:xfrm>
            <a:off x="5412715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8" name="Google Shape;2088;p20"/>
          <p:cNvSpPr/>
          <p:nvPr/>
        </p:nvSpPr>
        <p:spPr>
          <a:xfrm>
            <a:off x="5442805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9" name="Google Shape;2089;p20"/>
          <p:cNvSpPr/>
          <p:nvPr/>
        </p:nvSpPr>
        <p:spPr>
          <a:xfrm>
            <a:off x="5457371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0" name="Google Shape;2090;p20"/>
          <p:cNvSpPr/>
          <p:nvPr/>
        </p:nvSpPr>
        <p:spPr>
          <a:xfrm>
            <a:off x="4918396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1" name="Google Shape;2091;p20"/>
          <p:cNvSpPr/>
          <p:nvPr/>
        </p:nvSpPr>
        <p:spPr>
          <a:xfrm>
            <a:off x="4918396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2" name="Google Shape;2092;p20"/>
          <p:cNvSpPr/>
          <p:nvPr/>
        </p:nvSpPr>
        <p:spPr>
          <a:xfrm>
            <a:off x="4949055" y="-197585"/>
            <a:ext cx="106975" cy="705653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3" name="Google Shape;2093;p20"/>
          <p:cNvSpPr/>
          <p:nvPr/>
        </p:nvSpPr>
        <p:spPr>
          <a:xfrm>
            <a:off x="4964624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4" name="Google Shape;2094;p20"/>
          <p:cNvSpPr/>
          <p:nvPr/>
        </p:nvSpPr>
        <p:spPr>
          <a:xfrm>
            <a:off x="7083583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5" name="Google Shape;2095;p20"/>
          <p:cNvSpPr/>
          <p:nvPr/>
        </p:nvSpPr>
        <p:spPr>
          <a:xfrm>
            <a:off x="7083583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6" name="Google Shape;2096;p20"/>
          <p:cNvSpPr/>
          <p:nvPr/>
        </p:nvSpPr>
        <p:spPr>
          <a:xfrm>
            <a:off x="7114241" y="-197585"/>
            <a:ext cx="106452" cy="705653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7" name="Google Shape;2097;p20"/>
          <p:cNvSpPr/>
          <p:nvPr/>
        </p:nvSpPr>
        <p:spPr>
          <a:xfrm>
            <a:off x="7129285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8" name="Google Shape;2098;p20"/>
          <p:cNvSpPr/>
          <p:nvPr/>
        </p:nvSpPr>
        <p:spPr>
          <a:xfrm>
            <a:off x="6589265" y="-226149"/>
            <a:ext cx="190619" cy="16672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9" name="Google Shape;2099;p20"/>
          <p:cNvSpPr/>
          <p:nvPr/>
        </p:nvSpPr>
        <p:spPr>
          <a:xfrm>
            <a:off x="6589788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0" name="Google Shape;2100;p20"/>
          <p:cNvSpPr/>
          <p:nvPr/>
        </p:nvSpPr>
        <p:spPr>
          <a:xfrm>
            <a:off x="6620445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1" name="Google Shape;2101;p20"/>
          <p:cNvSpPr/>
          <p:nvPr/>
        </p:nvSpPr>
        <p:spPr>
          <a:xfrm>
            <a:off x="6636538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2" name="Google Shape;2102;p20"/>
          <p:cNvSpPr/>
          <p:nvPr/>
        </p:nvSpPr>
        <p:spPr>
          <a:xfrm>
            <a:off x="8754975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3" name="Google Shape;2103;p20"/>
          <p:cNvSpPr/>
          <p:nvPr/>
        </p:nvSpPr>
        <p:spPr>
          <a:xfrm>
            <a:off x="8754975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4" name="Google Shape;2104;p20"/>
          <p:cNvSpPr/>
          <p:nvPr/>
        </p:nvSpPr>
        <p:spPr>
          <a:xfrm>
            <a:off x="8785108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5" name="Google Shape;2105;p20"/>
          <p:cNvSpPr/>
          <p:nvPr/>
        </p:nvSpPr>
        <p:spPr>
          <a:xfrm>
            <a:off x="8800677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6" name="Google Shape;2106;p20"/>
          <p:cNvSpPr/>
          <p:nvPr/>
        </p:nvSpPr>
        <p:spPr>
          <a:xfrm>
            <a:off x="8260700" y="-226149"/>
            <a:ext cx="190576" cy="16672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7" name="Google Shape;2107;p20"/>
          <p:cNvSpPr/>
          <p:nvPr/>
        </p:nvSpPr>
        <p:spPr>
          <a:xfrm>
            <a:off x="8260700" y="370434"/>
            <a:ext cx="190576" cy="166197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8" name="Google Shape;2108;p20"/>
          <p:cNvSpPr/>
          <p:nvPr/>
        </p:nvSpPr>
        <p:spPr>
          <a:xfrm>
            <a:off x="8291315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9" name="Google Shape;2109;p20"/>
          <p:cNvSpPr/>
          <p:nvPr/>
        </p:nvSpPr>
        <p:spPr>
          <a:xfrm>
            <a:off x="8307930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0" name="Google Shape;2110;p20"/>
          <p:cNvSpPr/>
          <p:nvPr/>
        </p:nvSpPr>
        <p:spPr>
          <a:xfrm>
            <a:off x="10425887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1" name="Google Shape;2111;p20"/>
          <p:cNvSpPr/>
          <p:nvPr/>
        </p:nvSpPr>
        <p:spPr>
          <a:xfrm>
            <a:off x="10425887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2" name="Google Shape;2112;p20"/>
          <p:cNvSpPr/>
          <p:nvPr/>
        </p:nvSpPr>
        <p:spPr>
          <a:xfrm>
            <a:off x="10456500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3" name="Google Shape;2113;p20"/>
          <p:cNvSpPr/>
          <p:nvPr/>
        </p:nvSpPr>
        <p:spPr>
          <a:xfrm>
            <a:off x="10472070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4" name="Google Shape;2114;p20"/>
          <p:cNvSpPr/>
          <p:nvPr/>
        </p:nvSpPr>
        <p:spPr>
          <a:xfrm>
            <a:off x="9932092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5" name="Google Shape;2115;p20"/>
          <p:cNvSpPr/>
          <p:nvPr/>
        </p:nvSpPr>
        <p:spPr>
          <a:xfrm>
            <a:off x="9931568" y="370434"/>
            <a:ext cx="190619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6" name="Google Shape;2116;p20"/>
          <p:cNvSpPr/>
          <p:nvPr/>
        </p:nvSpPr>
        <p:spPr>
          <a:xfrm>
            <a:off x="9962705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7" name="Google Shape;2117;p20"/>
          <p:cNvSpPr/>
          <p:nvPr/>
        </p:nvSpPr>
        <p:spPr>
          <a:xfrm>
            <a:off x="9978798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8" name="Google Shape;2118;p20"/>
          <p:cNvSpPr txBox="1">
            <a:spLocks noGrp="1"/>
          </p:cNvSpPr>
          <p:nvPr>
            <p:ph type="subTitle" idx="1"/>
          </p:nvPr>
        </p:nvSpPr>
        <p:spPr>
          <a:xfrm>
            <a:off x="4542200" y="3624533"/>
            <a:ext cx="31076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9" name="Google Shape;2119;p20"/>
          <p:cNvSpPr txBox="1">
            <a:spLocks noGrp="1"/>
          </p:cNvSpPr>
          <p:nvPr>
            <p:ph type="subTitle" idx="2"/>
          </p:nvPr>
        </p:nvSpPr>
        <p:spPr>
          <a:xfrm>
            <a:off x="7811467" y="3624540"/>
            <a:ext cx="31076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0" name="Google Shape;2120;p20"/>
          <p:cNvSpPr txBox="1">
            <a:spLocks noGrp="1"/>
          </p:cNvSpPr>
          <p:nvPr>
            <p:ph type="subTitle" idx="3"/>
          </p:nvPr>
        </p:nvSpPr>
        <p:spPr>
          <a:xfrm>
            <a:off x="7811467" y="2976567"/>
            <a:ext cx="310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21" name="Google Shape;2121;p20"/>
          <p:cNvSpPr txBox="1">
            <a:spLocks noGrp="1"/>
          </p:cNvSpPr>
          <p:nvPr>
            <p:ph type="subTitle" idx="4"/>
          </p:nvPr>
        </p:nvSpPr>
        <p:spPr>
          <a:xfrm>
            <a:off x="1272933" y="3624533"/>
            <a:ext cx="31076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2" name="Google Shape;2122;p20"/>
          <p:cNvSpPr txBox="1">
            <a:spLocks noGrp="1"/>
          </p:cNvSpPr>
          <p:nvPr>
            <p:ph type="subTitle" idx="5"/>
          </p:nvPr>
        </p:nvSpPr>
        <p:spPr>
          <a:xfrm>
            <a:off x="1272933" y="2976567"/>
            <a:ext cx="310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23" name="Google Shape;2123;p20"/>
          <p:cNvSpPr txBox="1">
            <a:spLocks noGrp="1"/>
          </p:cNvSpPr>
          <p:nvPr>
            <p:ph type="subTitle" idx="6"/>
          </p:nvPr>
        </p:nvSpPr>
        <p:spPr>
          <a:xfrm>
            <a:off x="4542200" y="2976567"/>
            <a:ext cx="310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24" name="Google Shape;2124;p20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787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rgbClr val="FFECC6"/>
        </a:solidFill>
        <a:effectLst/>
      </p:bgPr>
    </p:bg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oogle Shape;2126;p21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2127" name="Google Shape;2127;p21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131" name="Google Shape;2131;p21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2" name="Google Shape;2132;p21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3" name="Google Shape;2133;p21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" name="Google Shape;2134;p21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5" name="Google Shape;2155;p21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6" name="Google Shape;2156;p21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7" name="Google Shape;2157;p21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80" name="Google Shape;2180;p21"/>
          <p:cNvSpPr txBox="1">
            <a:spLocks noGrp="1"/>
          </p:cNvSpPr>
          <p:nvPr>
            <p:ph type="subTitle" idx="1"/>
          </p:nvPr>
        </p:nvSpPr>
        <p:spPr>
          <a:xfrm>
            <a:off x="2593233" y="1682400"/>
            <a:ext cx="7005600" cy="3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13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 sz="2665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 sz="2665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●"/>
              <a:defRPr sz="2665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 sz="2665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 sz="2665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●"/>
              <a:defRPr sz="2665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 sz="2665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 sz="2665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81" name="Google Shape;2181;p21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2182" name="Google Shape;2182;p21"/>
          <p:cNvGrpSpPr/>
          <p:nvPr/>
        </p:nvGrpSpPr>
        <p:grpSpPr>
          <a:xfrm>
            <a:off x="791249" y="4066655"/>
            <a:ext cx="1175137" cy="2122236"/>
            <a:chOff x="593436" y="3049991"/>
            <a:chExt cx="881353" cy="1591677"/>
          </a:xfrm>
        </p:grpSpPr>
        <p:sp>
          <p:nvSpPr>
            <p:cNvPr id="2183" name="Google Shape;2183;p21"/>
            <p:cNvSpPr/>
            <p:nvPr/>
          </p:nvSpPr>
          <p:spPr>
            <a:xfrm rot="-9084608" flipH="1">
              <a:off x="682164" y="3956290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4" name="Google Shape;2184;p21"/>
            <p:cNvSpPr/>
            <p:nvPr/>
          </p:nvSpPr>
          <p:spPr>
            <a:xfrm rot="-9084608" flipH="1">
              <a:off x="682452" y="395379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5" name="Google Shape;2185;p21"/>
            <p:cNvSpPr/>
            <p:nvPr/>
          </p:nvSpPr>
          <p:spPr>
            <a:xfrm rot="-9084608" flipH="1">
              <a:off x="719621" y="397098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6" name="Google Shape;2186;p21"/>
            <p:cNvSpPr/>
            <p:nvPr/>
          </p:nvSpPr>
          <p:spPr>
            <a:xfrm rot="-9084608" flipH="1">
              <a:off x="810582" y="4020635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" name="Google Shape;2187;p21"/>
            <p:cNvSpPr/>
            <p:nvPr/>
          </p:nvSpPr>
          <p:spPr>
            <a:xfrm rot="-9084608" flipH="1">
              <a:off x="804616" y="4019468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" name="Google Shape;2188;p21"/>
            <p:cNvSpPr/>
            <p:nvPr/>
          </p:nvSpPr>
          <p:spPr>
            <a:xfrm rot="-9084608" flipH="1">
              <a:off x="848730" y="4036381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" name="Google Shape;2189;p21"/>
            <p:cNvSpPr/>
            <p:nvPr/>
          </p:nvSpPr>
          <p:spPr>
            <a:xfrm rot="-9084608" flipH="1">
              <a:off x="640452" y="4049927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" name="Google Shape;2190;p21"/>
            <p:cNvSpPr/>
            <p:nvPr/>
          </p:nvSpPr>
          <p:spPr>
            <a:xfrm rot="-9084608" flipH="1">
              <a:off x="730766" y="4042228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1" name="Google Shape;2191;p21"/>
            <p:cNvSpPr/>
            <p:nvPr/>
          </p:nvSpPr>
          <p:spPr>
            <a:xfrm rot="-9084608" flipH="1">
              <a:off x="1057607" y="4303887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" name="Google Shape;2192;p21"/>
            <p:cNvSpPr/>
            <p:nvPr/>
          </p:nvSpPr>
          <p:spPr>
            <a:xfrm rot="-9084608" flipH="1">
              <a:off x="1029233" y="4330363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3" name="Google Shape;2193;p21"/>
            <p:cNvSpPr/>
            <p:nvPr/>
          </p:nvSpPr>
          <p:spPr>
            <a:xfrm rot="-9084608" flipH="1">
              <a:off x="1139451" y="4294602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" name="Google Shape;2194;p21"/>
            <p:cNvSpPr/>
            <p:nvPr/>
          </p:nvSpPr>
          <p:spPr>
            <a:xfrm rot="-9084608" flipH="1">
              <a:off x="1079185" y="430875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5" name="Google Shape;2195;p21"/>
            <p:cNvSpPr/>
            <p:nvPr/>
          </p:nvSpPr>
          <p:spPr>
            <a:xfrm rot="-9084608" flipH="1">
              <a:off x="1118476" y="399613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6" name="Google Shape;2196;p21"/>
            <p:cNvSpPr/>
            <p:nvPr/>
          </p:nvSpPr>
          <p:spPr>
            <a:xfrm rot="-9084608" flipH="1">
              <a:off x="1156341" y="4182181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7" name="Google Shape;2197;p21"/>
            <p:cNvSpPr/>
            <p:nvPr/>
          </p:nvSpPr>
          <p:spPr>
            <a:xfrm rot="-9084608" flipH="1">
              <a:off x="1247957" y="4013678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8" name="Google Shape;2198;p21"/>
            <p:cNvSpPr/>
            <p:nvPr/>
          </p:nvSpPr>
          <p:spPr>
            <a:xfrm rot="-9084608" flipH="1">
              <a:off x="1019106" y="4053340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9" name="Google Shape;2199;p21"/>
            <p:cNvSpPr/>
            <p:nvPr/>
          </p:nvSpPr>
          <p:spPr>
            <a:xfrm rot="-9084608" flipH="1">
              <a:off x="1056502" y="4239168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0" name="Google Shape;2200;p21"/>
            <p:cNvSpPr/>
            <p:nvPr/>
          </p:nvSpPr>
          <p:spPr>
            <a:xfrm rot="-9084608" flipH="1">
              <a:off x="926194" y="4112360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1" name="Google Shape;2201;p21"/>
            <p:cNvSpPr/>
            <p:nvPr/>
          </p:nvSpPr>
          <p:spPr>
            <a:xfrm rot="-9084608" flipH="1">
              <a:off x="933800" y="4305723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2" name="Google Shape;2202;p21"/>
            <p:cNvSpPr/>
            <p:nvPr/>
          </p:nvSpPr>
          <p:spPr>
            <a:xfrm rot="-9084608" flipH="1">
              <a:off x="831965" y="4162836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3" name="Google Shape;2203;p21"/>
            <p:cNvSpPr/>
            <p:nvPr/>
          </p:nvSpPr>
          <p:spPr>
            <a:xfrm rot="-9084608" flipH="1">
              <a:off x="809823" y="4359358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" name="Google Shape;2204;p21"/>
            <p:cNvSpPr/>
            <p:nvPr/>
          </p:nvSpPr>
          <p:spPr>
            <a:xfrm rot="-9084608" flipH="1">
              <a:off x="973646" y="4110537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5" name="Google Shape;2205;p21"/>
            <p:cNvSpPr/>
            <p:nvPr/>
          </p:nvSpPr>
          <p:spPr>
            <a:xfrm rot="-9084608" flipH="1">
              <a:off x="1045089" y="3956812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6" name="Google Shape;2206;p21"/>
            <p:cNvSpPr/>
            <p:nvPr/>
          </p:nvSpPr>
          <p:spPr>
            <a:xfrm rot="-9084608" flipH="1">
              <a:off x="930461" y="4175314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7" name="Google Shape;2207;p21"/>
            <p:cNvSpPr/>
            <p:nvPr/>
          </p:nvSpPr>
          <p:spPr>
            <a:xfrm rot="-9084608" flipH="1">
              <a:off x="1253462" y="4003717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8" name="Google Shape;2208;p21"/>
            <p:cNvSpPr/>
            <p:nvPr/>
          </p:nvSpPr>
          <p:spPr>
            <a:xfrm rot="-9084608" flipH="1">
              <a:off x="1153188" y="3997388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9" name="Google Shape;2209;p21"/>
            <p:cNvSpPr/>
            <p:nvPr/>
          </p:nvSpPr>
          <p:spPr>
            <a:xfrm rot="-9084608" flipH="1">
              <a:off x="1158060" y="417463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0" name="Google Shape;2210;p21"/>
            <p:cNvSpPr/>
            <p:nvPr/>
          </p:nvSpPr>
          <p:spPr>
            <a:xfrm rot="-9084608" flipH="1">
              <a:off x="1052749" y="4052416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1" name="Google Shape;2211;p21"/>
            <p:cNvSpPr/>
            <p:nvPr/>
          </p:nvSpPr>
          <p:spPr>
            <a:xfrm rot="-9084608" flipH="1">
              <a:off x="1058259" y="4231789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2" name="Google Shape;2212;p21"/>
            <p:cNvSpPr/>
            <p:nvPr/>
          </p:nvSpPr>
          <p:spPr>
            <a:xfrm rot="-9084608" flipH="1">
              <a:off x="953097" y="41081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3" name="Google Shape;2213;p21"/>
            <p:cNvSpPr/>
            <p:nvPr/>
          </p:nvSpPr>
          <p:spPr>
            <a:xfrm rot="-9084608" flipH="1">
              <a:off x="934979" y="4299645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4" name="Google Shape;2214;p21"/>
            <p:cNvSpPr/>
            <p:nvPr/>
          </p:nvSpPr>
          <p:spPr>
            <a:xfrm rot="-9084608" flipH="1">
              <a:off x="849152" y="4154463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5" name="Google Shape;2215;p21"/>
            <p:cNvSpPr/>
            <p:nvPr/>
          </p:nvSpPr>
          <p:spPr>
            <a:xfrm rot="-9084608" flipH="1">
              <a:off x="808025" y="4356195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6" name="Google Shape;2216;p21"/>
            <p:cNvSpPr/>
            <p:nvPr/>
          </p:nvSpPr>
          <p:spPr>
            <a:xfrm rot="-9084608" flipH="1">
              <a:off x="832215" y="4023707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7" name="Google Shape;2217;p21"/>
            <p:cNvSpPr/>
            <p:nvPr/>
          </p:nvSpPr>
          <p:spPr>
            <a:xfrm rot="-5400000" flipH="1">
              <a:off x="735365" y="3042708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8" name="Google Shape;2218;p21"/>
            <p:cNvSpPr/>
            <p:nvPr/>
          </p:nvSpPr>
          <p:spPr>
            <a:xfrm rot="-5400000" flipH="1">
              <a:off x="726115" y="3047885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9" name="Google Shape;2219;p21"/>
            <p:cNvSpPr/>
            <p:nvPr/>
          </p:nvSpPr>
          <p:spPr>
            <a:xfrm rot="-5400000" flipH="1">
              <a:off x="761461" y="3053960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0" name="Google Shape;2220;p21"/>
            <p:cNvSpPr/>
            <p:nvPr/>
          </p:nvSpPr>
          <p:spPr>
            <a:xfrm rot="-5400000" flipH="1">
              <a:off x="744720" y="303169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1" name="Google Shape;2221;p21"/>
            <p:cNvSpPr/>
            <p:nvPr/>
          </p:nvSpPr>
          <p:spPr>
            <a:xfrm rot="-5400000" flipH="1">
              <a:off x="602679" y="3388360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2" name="Google Shape;2222;p21"/>
            <p:cNvSpPr/>
            <p:nvPr/>
          </p:nvSpPr>
          <p:spPr>
            <a:xfrm rot="-5400000" flipH="1">
              <a:off x="637577" y="3382319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3" name="Google Shape;2223;p21"/>
            <p:cNvSpPr/>
            <p:nvPr/>
          </p:nvSpPr>
          <p:spPr>
            <a:xfrm rot="-5400000" flipH="1">
              <a:off x="602714" y="3385012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4" name="Google Shape;2224;p21"/>
            <p:cNvSpPr/>
            <p:nvPr/>
          </p:nvSpPr>
          <p:spPr>
            <a:xfrm rot="-5400000" flipH="1">
              <a:off x="589736" y="347392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5" name="Google Shape;2225;p21"/>
            <p:cNvSpPr/>
            <p:nvPr/>
          </p:nvSpPr>
          <p:spPr>
            <a:xfrm rot="-5400000" flipH="1">
              <a:off x="729498" y="3423981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6" name="Google Shape;2226;p21"/>
            <p:cNvSpPr/>
            <p:nvPr/>
          </p:nvSpPr>
          <p:spPr>
            <a:xfrm rot="-5400000" flipH="1">
              <a:off x="1031116" y="3684306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7" name="Google Shape;2227;p21"/>
            <p:cNvSpPr/>
            <p:nvPr/>
          </p:nvSpPr>
          <p:spPr>
            <a:xfrm rot="-5400000" flipH="1">
              <a:off x="1025869" y="3537057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8" name="Google Shape;2228;p21"/>
            <p:cNvSpPr/>
            <p:nvPr/>
          </p:nvSpPr>
          <p:spPr>
            <a:xfrm rot="-5400000" flipH="1">
              <a:off x="843027" y="3358433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9" name="Google Shape;2229;p21"/>
            <p:cNvSpPr/>
            <p:nvPr/>
          </p:nvSpPr>
          <p:spPr>
            <a:xfrm rot="-5400000" flipH="1">
              <a:off x="968535" y="3439271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0" name="Google Shape;2230;p21"/>
            <p:cNvSpPr/>
            <p:nvPr/>
          </p:nvSpPr>
          <p:spPr>
            <a:xfrm rot="-5400000" flipH="1">
              <a:off x="994527" y="345249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1" name="Google Shape;2231;p21"/>
            <p:cNvSpPr/>
            <p:nvPr/>
          </p:nvSpPr>
          <p:spPr>
            <a:xfrm rot="-5400000" flipH="1">
              <a:off x="864636" y="3375277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2" name="Google Shape;2232;p21"/>
            <p:cNvSpPr/>
            <p:nvPr/>
          </p:nvSpPr>
          <p:spPr>
            <a:xfrm rot="-5400000" flipH="1">
              <a:off x="1049652" y="3556974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3" name="Google Shape;2233;p21"/>
            <p:cNvSpPr/>
            <p:nvPr/>
          </p:nvSpPr>
          <p:spPr>
            <a:xfrm rot="-5400000" flipH="1">
              <a:off x="1059075" y="3726969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4" name="Google Shape;2234;p21"/>
            <p:cNvSpPr/>
            <p:nvPr/>
          </p:nvSpPr>
          <p:spPr>
            <a:xfrm rot="-5400000" flipH="1">
              <a:off x="1034637" y="3684513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5" name="Google Shape;2235;p21"/>
            <p:cNvSpPr/>
            <p:nvPr/>
          </p:nvSpPr>
          <p:spPr>
            <a:xfrm rot="-5400000" flipH="1">
              <a:off x="1029631" y="353695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6" name="Google Shape;2236;p21"/>
            <p:cNvSpPr/>
            <p:nvPr/>
          </p:nvSpPr>
          <p:spPr>
            <a:xfrm rot="-5400000" flipH="1">
              <a:off x="842095" y="335743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7" name="Google Shape;2237;p21"/>
            <p:cNvSpPr/>
            <p:nvPr/>
          </p:nvSpPr>
          <p:spPr>
            <a:xfrm rot="-5400000" flipH="1">
              <a:off x="972366" y="3437304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8" name="Google Shape;2238;p21"/>
            <p:cNvSpPr/>
            <p:nvPr/>
          </p:nvSpPr>
          <p:spPr>
            <a:xfrm rot="-5400000" flipH="1">
              <a:off x="1119620" y="374733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9" name="Google Shape;2239;p21"/>
            <p:cNvSpPr/>
            <p:nvPr/>
          </p:nvSpPr>
          <p:spPr>
            <a:xfrm rot="-5400000" flipH="1">
              <a:off x="1112026" y="3554868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0" name="Google Shape;2240;p21"/>
            <p:cNvSpPr/>
            <p:nvPr/>
          </p:nvSpPr>
          <p:spPr>
            <a:xfrm rot="-5400000" flipH="1">
              <a:off x="890110" y="334366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1" name="Google Shape;2241;p21"/>
            <p:cNvSpPr/>
            <p:nvPr/>
          </p:nvSpPr>
          <p:spPr>
            <a:xfrm rot="-5400000" flipH="1">
              <a:off x="1044785" y="3442689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42" name="Google Shape;2242;p21"/>
          <p:cNvGrpSpPr/>
          <p:nvPr/>
        </p:nvGrpSpPr>
        <p:grpSpPr>
          <a:xfrm>
            <a:off x="9975900" y="700501"/>
            <a:ext cx="1363669" cy="1214031"/>
            <a:chOff x="7481925" y="525375"/>
            <a:chExt cx="1022752" cy="910523"/>
          </a:xfrm>
        </p:grpSpPr>
        <p:sp>
          <p:nvSpPr>
            <p:cNvPr id="2243" name="Google Shape;2243;p21"/>
            <p:cNvSpPr/>
            <p:nvPr/>
          </p:nvSpPr>
          <p:spPr>
            <a:xfrm>
              <a:off x="8125517" y="1106065"/>
              <a:ext cx="301573" cy="246112"/>
            </a:xfrm>
            <a:custGeom>
              <a:avLst/>
              <a:gdLst/>
              <a:ahLst/>
              <a:cxnLst/>
              <a:rect l="l" t="t" r="r" b="b"/>
              <a:pathLst>
                <a:path w="3883" h="3169" extrusionOk="0">
                  <a:moveTo>
                    <a:pt x="527" y="1"/>
                  </a:moveTo>
                  <a:cubicBezTo>
                    <a:pt x="351" y="1"/>
                    <a:pt x="175" y="11"/>
                    <a:pt x="0" y="31"/>
                  </a:cubicBezTo>
                  <a:cubicBezTo>
                    <a:pt x="116" y="192"/>
                    <a:pt x="402" y="1531"/>
                    <a:pt x="562" y="1870"/>
                  </a:cubicBezTo>
                  <a:cubicBezTo>
                    <a:pt x="714" y="2209"/>
                    <a:pt x="1223" y="2709"/>
                    <a:pt x="1964" y="3021"/>
                  </a:cubicBezTo>
                  <a:cubicBezTo>
                    <a:pt x="2237" y="3133"/>
                    <a:pt x="2566" y="3169"/>
                    <a:pt x="2872" y="3169"/>
                  </a:cubicBezTo>
                  <a:cubicBezTo>
                    <a:pt x="3393" y="3169"/>
                    <a:pt x="3847" y="3066"/>
                    <a:pt x="3847" y="3066"/>
                  </a:cubicBezTo>
                  <a:cubicBezTo>
                    <a:pt x="3847" y="3066"/>
                    <a:pt x="3883" y="3021"/>
                    <a:pt x="3775" y="2557"/>
                  </a:cubicBezTo>
                  <a:cubicBezTo>
                    <a:pt x="3677" y="2093"/>
                    <a:pt x="3338" y="1111"/>
                    <a:pt x="2874" y="718"/>
                  </a:cubicBezTo>
                  <a:cubicBezTo>
                    <a:pt x="2401" y="335"/>
                    <a:pt x="2106" y="201"/>
                    <a:pt x="1366" y="76"/>
                  </a:cubicBezTo>
                  <a:cubicBezTo>
                    <a:pt x="1091" y="26"/>
                    <a:pt x="809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4" name="Google Shape;2244;p21"/>
            <p:cNvSpPr/>
            <p:nvPr/>
          </p:nvSpPr>
          <p:spPr>
            <a:xfrm>
              <a:off x="8125517" y="1106375"/>
              <a:ext cx="379161" cy="329522"/>
            </a:xfrm>
            <a:custGeom>
              <a:avLst/>
              <a:gdLst/>
              <a:ahLst/>
              <a:cxnLst/>
              <a:rect l="l" t="t" r="r" b="b"/>
              <a:pathLst>
                <a:path w="4882" h="4243" extrusionOk="0">
                  <a:moveTo>
                    <a:pt x="661" y="0"/>
                  </a:moveTo>
                  <a:cubicBezTo>
                    <a:pt x="687" y="99"/>
                    <a:pt x="705" y="197"/>
                    <a:pt x="723" y="295"/>
                  </a:cubicBezTo>
                  <a:cubicBezTo>
                    <a:pt x="741" y="384"/>
                    <a:pt x="759" y="465"/>
                    <a:pt x="795" y="554"/>
                  </a:cubicBezTo>
                  <a:cubicBezTo>
                    <a:pt x="661" y="447"/>
                    <a:pt x="536" y="357"/>
                    <a:pt x="402" y="259"/>
                  </a:cubicBezTo>
                  <a:cubicBezTo>
                    <a:pt x="268" y="170"/>
                    <a:pt x="152" y="99"/>
                    <a:pt x="27" y="27"/>
                  </a:cubicBezTo>
                  <a:lnTo>
                    <a:pt x="0" y="27"/>
                  </a:lnTo>
                  <a:cubicBezTo>
                    <a:pt x="0" y="36"/>
                    <a:pt x="9" y="45"/>
                    <a:pt x="18" y="54"/>
                  </a:cubicBezTo>
                  <a:cubicBezTo>
                    <a:pt x="286" y="224"/>
                    <a:pt x="545" y="411"/>
                    <a:pt x="795" y="616"/>
                  </a:cubicBezTo>
                  <a:cubicBezTo>
                    <a:pt x="598" y="625"/>
                    <a:pt x="393" y="625"/>
                    <a:pt x="197" y="634"/>
                  </a:cubicBezTo>
                  <a:lnTo>
                    <a:pt x="205" y="661"/>
                  </a:lnTo>
                  <a:cubicBezTo>
                    <a:pt x="348" y="661"/>
                    <a:pt x="491" y="657"/>
                    <a:pt x="634" y="657"/>
                  </a:cubicBezTo>
                  <a:cubicBezTo>
                    <a:pt x="705" y="657"/>
                    <a:pt x="777" y="658"/>
                    <a:pt x="848" y="661"/>
                  </a:cubicBezTo>
                  <a:cubicBezTo>
                    <a:pt x="1053" y="830"/>
                    <a:pt x="1259" y="1018"/>
                    <a:pt x="1464" y="1196"/>
                  </a:cubicBezTo>
                  <a:cubicBezTo>
                    <a:pt x="1189" y="1281"/>
                    <a:pt x="904" y="1321"/>
                    <a:pt x="616" y="1321"/>
                  </a:cubicBezTo>
                  <a:cubicBezTo>
                    <a:pt x="538" y="1321"/>
                    <a:pt x="461" y="1318"/>
                    <a:pt x="384" y="1312"/>
                  </a:cubicBezTo>
                  <a:lnTo>
                    <a:pt x="384" y="1330"/>
                  </a:lnTo>
                  <a:cubicBezTo>
                    <a:pt x="468" y="1341"/>
                    <a:pt x="551" y="1345"/>
                    <a:pt x="635" y="1345"/>
                  </a:cubicBezTo>
                  <a:cubicBezTo>
                    <a:pt x="694" y="1345"/>
                    <a:pt x="753" y="1343"/>
                    <a:pt x="812" y="1339"/>
                  </a:cubicBezTo>
                  <a:cubicBezTo>
                    <a:pt x="1053" y="1330"/>
                    <a:pt x="1294" y="1304"/>
                    <a:pt x="1526" y="1259"/>
                  </a:cubicBezTo>
                  <a:cubicBezTo>
                    <a:pt x="1625" y="1339"/>
                    <a:pt x="1723" y="1420"/>
                    <a:pt x="1830" y="1500"/>
                  </a:cubicBezTo>
                  <a:cubicBezTo>
                    <a:pt x="1928" y="1571"/>
                    <a:pt x="2053" y="1661"/>
                    <a:pt x="2160" y="1741"/>
                  </a:cubicBezTo>
                  <a:cubicBezTo>
                    <a:pt x="1840" y="1816"/>
                    <a:pt x="1513" y="1852"/>
                    <a:pt x="1186" y="1852"/>
                  </a:cubicBezTo>
                  <a:cubicBezTo>
                    <a:pt x="966" y="1852"/>
                    <a:pt x="745" y="1836"/>
                    <a:pt x="527" y="1803"/>
                  </a:cubicBezTo>
                  <a:lnTo>
                    <a:pt x="527" y="1803"/>
                  </a:lnTo>
                  <a:lnTo>
                    <a:pt x="536" y="1839"/>
                  </a:lnTo>
                  <a:cubicBezTo>
                    <a:pt x="643" y="1857"/>
                    <a:pt x="741" y="1866"/>
                    <a:pt x="848" y="1875"/>
                  </a:cubicBezTo>
                  <a:cubicBezTo>
                    <a:pt x="971" y="1885"/>
                    <a:pt x="1094" y="1890"/>
                    <a:pt x="1218" y="1890"/>
                  </a:cubicBezTo>
                  <a:cubicBezTo>
                    <a:pt x="1543" y="1890"/>
                    <a:pt x="1870" y="1854"/>
                    <a:pt x="2187" y="1777"/>
                  </a:cubicBezTo>
                  <a:lnTo>
                    <a:pt x="2196" y="1777"/>
                  </a:lnTo>
                  <a:cubicBezTo>
                    <a:pt x="2365" y="1893"/>
                    <a:pt x="2535" y="2018"/>
                    <a:pt x="2704" y="2134"/>
                  </a:cubicBezTo>
                  <a:lnTo>
                    <a:pt x="2687" y="2151"/>
                  </a:lnTo>
                  <a:cubicBezTo>
                    <a:pt x="2267" y="2508"/>
                    <a:pt x="1714" y="2580"/>
                    <a:pt x="1187" y="2589"/>
                  </a:cubicBezTo>
                  <a:lnTo>
                    <a:pt x="1259" y="2642"/>
                  </a:lnTo>
                  <a:cubicBezTo>
                    <a:pt x="1776" y="2633"/>
                    <a:pt x="2347" y="2508"/>
                    <a:pt x="2749" y="2169"/>
                  </a:cubicBezTo>
                  <a:cubicBezTo>
                    <a:pt x="2794" y="2205"/>
                    <a:pt x="2847" y="2241"/>
                    <a:pt x="2892" y="2276"/>
                  </a:cubicBezTo>
                  <a:cubicBezTo>
                    <a:pt x="3061" y="2401"/>
                    <a:pt x="3222" y="2544"/>
                    <a:pt x="3392" y="2687"/>
                  </a:cubicBezTo>
                  <a:cubicBezTo>
                    <a:pt x="3079" y="2883"/>
                    <a:pt x="2749" y="3035"/>
                    <a:pt x="2401" y="3133"/>
                  </a:cubicBezTo>
                  <a:cubicBezTo>
                    <a:pt x="2437" y="3142"/>
                    <a:pt x="2490" y="3151"/>
                    <a:pt x="2535" y="3151"/>
                  </a:cubicBezTo>
                  <a:cubicBezTo>
                    <a:pt x="2696" y="3097"/>
                    <a:pt x="2856" y="3035"/>
                    <a:pt x="3008" y="2955"/>
                  </a:cubicBezTo>
                  <a:cubicBezTo>
                    <a:pt x="3151" y="2883"/>
                    <a:pt x="3285" y="2803"/>
                    <a:pt x="3418" y="2714"/>
                  </a:cubicBezTo>
                  <a:lnTo>
                    <a:pt x="3499" y="2785"/>
                  </a:lnTo>
                  <a:cubicBezTo>
                    <a:pt x="3552" y="2830"/>
                    <a:pt x="3597" y="2883"/>
                    <a:pt x="3651" y="2928"/>
                  </a:cubicBezTo>
                  <a:cubicBezTo>
                    <a:pt x="3668" y="2946"/>
                    <a:pt x="3677" y="2955"/>
                    <a:pt x="3686" y="2964"/>
                  </a:cubicBezTo>
                  <a:cubicBezTo>
                    <a:pt x="3740" y="3017"/>
                    <a:pt x="3784" y="3062"/>
                    <a:pt x="3838" y="3115"/>
                  </a:cubicBezTo>
                  <a:cubicBezTo>
                    <a:pt x="4177" y="3463"/>
                    <a:pt x="4481" y="3829"/>
                    <a:pt x="4766" y="4222"/>
                  </a:cubicBezTo>
                  <a:cubicBezTo>
                    <a:pt x="4776" y="4236"/>
                    <a:pt x="4789" y="4242"/>
                    <a:pt x="4803" y="4242"/>
                  </a:cubicBezTo>
                  <a:cubicBezTo>
                    <a:pt x="4841" y="4242"/>
                    <a:pt x="4881" y="4199"/>
                    <a:pt x="4855" y="4160"/>
                  </a:cubicBezTo>
                  <a:cubicBezTo>
                    <a:pt x="4597" y="3811"/>
                    <a:pt x="4320" y="3481"/>
                    <a:pt x="4025" y="3169"/>
                  </a:cubicBezTo>
                  <a:cubicBezTo>
                    <a:pt x="3963" y="3115"/>
                    <a:pt x="3900" y="3053"/>
                    <a:pt x="3838" y="2990"/>
                  </a:cubicBezTo>
                  <a:lnTo>
                    <a:pt x="3820" y="2981"/>
                  </a:lnTo>
                  <a:lnTo>
                    <a:pt x="3749" y="2910"/>
                  </a:lnTo>
                  <a:lnTo>
                    <a:pt x="3686" y="2856"/>
                  </a:lnTo>
                  <a:lnTo>
                    <a:pt x="3642" y="2812"/>
                  </a:lnTo>
                  <a:lnTo>
                    <a:pt x="3552" y="2732"/>
                  </a:lnTo>
                  <a:cubicBezTo>
                    <a:pt x="3490" y="2669"/>
                    <a:pt x="3418" y="2615"/>
                    <a:pt x="3347" y="2553"/>
                  </a:cubicBezTo>
                  <a:cubicBezTo>
                    <a:pt x="3472" y="2392"/>
                    <a:pt x="3552" y="2196"/>
                    <a:pt x="3606" y="2000"/>
                  </a:cubicBezTo>
                  <a:cubicBezTo>
                    <a:pt x="3588" y="1964"/>
                    <a:pt x="3579" y="1928"/>
                    <a:pt x="3561" y="1893"/>
                  </a:cubicBezTo>
                  <a:cubicBezTo>
                    <a:pt x="3526" y="2125"/>
                    <a:pt x="3436" y="2339"/>
                    <a:pt x="3302" y="2526"/>
                  </a:cubicBezTo>
                  <a:cubicBezTo>
                    <a:pt x="3222" y="2455"/>
                    <a:pt x="3142" y="2392"/>
                    <a:pt x="3061" y="2330"/>
                  </a:cubicBezTo>
                  <a:lnTo>
                    <a:pt x="2937" y="2232"/>
                  </a:lnTo>
                  <a:cubicBezTo>
                    <a:pt x="3088" y="1866"/>
                    <a:pt x="3169" y="1473"/>
                    <a:pt x="3160" y="1080"/>
                  </a:cubicBezTo>
                  <a:cubicBezTo>
                    <a:pt x="3142" y="1054"/>
                    <a:pt x="3124" y="1027"/>
                    <a:pt x="3097" y="1000"/>
                  </a:cubicBezTo>
                  <a:lnTo>
                    <a:pt x="3097" y="1143"/>
                  </a:lnTo>
                  <a:cubicBezTo>
                    <a:pt x="3097" y="1375"/>
                    <a:pt x="3079" y="1598"/>
                    <a:pt x="3026" y="1821"/>
                  </a:cubicBezTo>
                  <a:cubicBezTo>
                    <a:pt x="2999" y="1946"/>
                    <a:pt x="2963" y="2071"/>
                    <a:pt x="2919" y="2196"/>
                  </a:cubicBezTo>
                  <a:cubicBezTo>
                    <a:pt x="2758" y="2080"/>
                    <a:pt x="2588" y="1964"/>
                    <a:pt x="2428" y="1848"/>
                  </a:cubicBezTo>
                  <a:cubicBezTo>
                    <a:pt x="2553" y="1420"/>
                    <a:pt x="2615" y="973"/>
                    <a:pt x="2615" y="518"/>
                  </a:cubicBezTo>
                  <a:lnTo>
                    <a:pt x="2562" y="491"/>
                  </a:lnTo>
                  <a:lnTo>
                    <a:pt x="2562" y="714"/>
                  </a:lnTo>
                  <a:cubicBezTo>
                    <a:pt x="2562" y="955"/>
                    <a:pt x="2535" y="1196"/>
                    <a:pt x="2481" y="1437"/>
                  </a:cubicBezTo>
                  <a:cubicBezTo>
                    <a:pt x="2455" y="1562"/>
                    <a:pt x="2419" y="1696"/>
                    <a:pt x="2383" y="1821"/>
                  </a:cubicBezTo>
                  <a:cubicBezTo>
                    <a:pt x="2249" y="1732"/>
                    <a:pt x="2124" y="1643"/>
                    <a:pt x="1990" y="1553"/>
                  </a:cubicBezTo>
                  <a:cubicBezTo>
                    <a:pt x="1982" y="1544"/>
                    <a:pt x="2106" y="804"/>
                    <a:pt x="2044" y="233"/>
                  </a:cubicBezTo>
                  <a:lnTo>
                    <a:pt x="1990" y="215"/>
                  </a:lnTo>
                  <a:lnTo>
                    <a:pt x="1990" y="215"/>
                  </a:lnTo>
                  <a:cubicBezTo>
                    <a:pt x="2026" y="643"/>
                    <a:pt x="1999" y="1071"/>
                    <a:pt x="1928" y="1500"/>
                  </a:cubicBezTo>
                  <a:cubicBezTo>
                    <a:pt x="1928" y="1500"/>
                    <a:pt x="1928" y="1500"/>
                    <a:pt x="1928" y="1509"/>
                  </a:cubicBezTo>
                  <a:cubicBezTo>
                    <a:pt x="1803" y="1411"/>
                    <a:pt x="1482" y="1161"/>
                    <a:pt x="1473" y="1152"/>
                  </a:cubicBezTo>
                  <a:lnTo>
                    <a:pt x="1384" y="1071"/>
                  </a:lnTo>
                  <a:cubicBezTo>
                    <a:pt x="1375" y="822"/>
                    <a:pt x="1339" y="581"/>
                    <a:pt x="1303" y="340"/>
                  </a:cubicBezTo>
                  <a:cubicBezTo>
                    <a:pt x="1285" y="241"/>
                    <a:pt x="1268" y="152"/>
                    <a:pt x="1241" y="54"/>
                  </a:cubicBezTo>
                  <a:lnTo>
                    <a:pt x="1178" y="45"/>
                  </a:lnTo>
                  <a:lnTo>
                    <a:pt x="1178" y="45"/>
                  </a:lnTo>
                  <a:cubicBezTo>
                    <a:pt x="1196" y="143"/>
                    <a:pt x="1223" y="250"/>
                    <a:pt x="1241" y="357"/>
                  </a:cubicBezTo>
                  <a:cubicBezTo>
                    <a:pt x="1285" y="581"/>
                    <a:pt x="1321" y="813"/>
                    <a:pt x="1357" y="1036"/>
                  </a:cubicBezTo>
                  <a:cubicBezTo>
                    <a:pt x="1232" y="929"/>
                    <a:pt x="1107" y="813"/>
                    <a:pt x="991" y="714"/>
                  </a:cubicBezTo>
                  <a:cubicBezTo>
                    <a:pt x="946" y="679"/>
                    <a:pt x="911" y="643"/>
                    <a:pt x="866" y="607"/>
                  </a:cubicBezTo>
                  <a:cubicBezTo>
                    <a:pt x="830" y="491"/>
                    <a:pt x="803" y="375"/>
                    <a:pt x="777" y="250"/>
                  </a:cubicBezTo>
                  <a:cubicBezTo>
                    <a:pt x="759" y="170"/>
                    <a:pt x="741" y="81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5" name="Google Shape;2245;p21"/>
            <p:cNvSpPr/>
            <p:nvPr/>
          </p:nvSpPr>
          <p:spPr>
            <a:xfrm>
              <a:off x="8125517" y="1104278"/>
              <a:ext cx="203871" cy="227473"/>
            </a:xfrm>
            <a:custGeom>
              <a:avLst/>
              <a:gdLst/>
              <a:ahLst/>
              <a:cxnLst/>
              <a:rect l="l" t="t" r="r" b="b"/>
              <a:pathLst>
                <a:path w="2625" h="2929" extrusionOk="0">
                  <a:moveTo>
                    <a:pt x="1785" y="179"/>
                  </a:moveTo>
                  <a:cubicBezTo>
                    <a:pt x="1660" y="152"/>
                    <a:pt x="1526" y="126"/>
                    <a:pt x="1366" y="99"/>
                  </a:cubicBezTo>
                  <a:cubicBezTo>
                    <a:pt x="911" y="19"/>
                    <a:pt x="455" y="1"/>
                    <a:pt x="0" y="54"/>
                  </a:cubicBezTo>
                  <a:cubicBezTo>
                    <a:pt x="116" y="224"/>
                    <a:pt x="402" y="1554"/>
                    <a:pt x="554" y="1893"/>
                  </a:cubicBezTo>
                  <a:cubicBezTo>
                    <a:pt x="696" y="2196"/>
                    <a:pt x="1107" y="2625"/>
                    <a:pt x="1714" y="2928"/>
                  </a:cubicBezTo>
                  <a:cubicBezTo>
                    <a:pt x="2597" y="2232"/>
                    <a:pt x="2624" y="911"/>
                    <a:pt x="1776" y="1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6" name="Google Shape;2246;p21"/>
            <p:cNvSpPr/>
            <p:nvPr/>
          </p:nvSpPr>
          <p:spPr>
            <a:xfrm>
              <a:off x="8122022" y="1105909"/>
              <a:ext cx="302583" cy="246811"/>
            </a:xfrm>
            <a:custGeom>
              <a:avLst/>
              <a:gdLst/>
              <a:ahLst/>
              <a:cxnLst/>
              <a:rect l="l" t="t" r="r" b="b"/>
              <a:pathLst>
                <a:path w="3896" h="3178" extrusionOk="0">
                  <a:moveTo>
                    <a:pt x="3844" y="2670"/>
                  </a:moveTo>
                  <a:lnTo>
                    <a:pt x="3844" y="2670"/>
                  </a:lnTo>
                  <a:cubicBezTo>
                    <a:pt x="3848" y="2695"/>
                    <a:pt x="3852" y="2720"/>
                    <a:pt x="3856" y="2746"/>
                  </a:cubicBezTo>
                  <a:cubicBezTo>
                    <a:pt x="3860" y="2770"/>
                    <a:pt x="3866" y="2795"/>
                    <a:pt x="3871" y="2819"/>
                  </a:cubicBezTo>
                  <a:lnTo>
                    <a:pt x="3871" y="2819"/>
                  </a:lnTo>
                  <a:cubicBezTo>
                    <a:pt x="3866" y="2787"/>
                    <a:pt x="3861" y="2755"/>
                    <a:pt x="3856" y="2720"/>
                  </a:cubicBezTo>
                  <a:cubicBezTo>
                    <a:pt x="3852" y="2703"/>
                    <a:pt x="3848" y="2687"/>
                    <a:pt x="3844" y="2670"/>
                  </a:cubicBezTo>
                  <a:close/>
                  <a:moveTo>
                    <a:pt x="3871" y="2819"/>
                  </a:moveTo>
                  <a:cubicBezTo>
                    <a:pt x="3875" y="2843"/>
                    <a:pt x="3878" y="2867"/>
                    <a:pt x="3882" y="2892"/>
                  </a:cubicBezTo>
                  <a:lnTo>
                    <a:pt x="3882" y="2892"/>
                  </a:lnTo>
                  <a:cubicBezTo>
                    <a:pt x="3880" y="2867"/>
                    <a:pt x="3876" y="2843"/>
                    <a:pt x="3871" y="2819"/>
                  </a:cubicBezTo>
                  <a:close/>
                  <a:moveTo>
                    <a:pt x="3882" y="2892"/>
                  </a:moveTo>
                  <a:cubicBezTo>
                    <a:pt x="3883" y="2900"/>
                    <a:pt x="3883" y="2908"/>
                    <a:pt x="3883" y="2916"/>
                  </a:cubicBezTo>
                  <a:cubicBezTo>
                    <a:pt x="3889" y="2953"/>
                    <a:pt x="3895" y="2989"/>
                    <a:pt x="3896" y="3023"/>
                  </a:cubicBezTo>
                  <a:lnTo>
                    <a:pt x="3896" y="3023"/>
                  </a:lnTo>
                  <a:cubicBezTo>
                    <a:pt x="3896" y="2981"/>
                    <a:pt x="3889" y="2937"/>
                    <a:pt x="3883" y="2898"/>
                  </a:cubicBezTo>
                  <a:cubicBezTo>
                    <a:pt x="3883" y="2896"/>
                    <a:pt x="3882" y="2894"/>
                    <a:pt x="3882" y="2892"/>
                  </a:cubicBezTo>
                  <a:close/>
                  <a:moveTo>
                    <a:pt x="3896" y="3023"/>
                  </a:moveTo>
                  <a:cubicBezTo>
                    <a:pt x="3895" y="3038"/>
                    <a:pt x="3894" y="3053"/>
                    <a:pt x="3892" y="3068"/>
                  </a:cubicBezTo>
                  <a:cubicBezTo>
                    <a:pt x="3895" y="3054"/>
                    <a:pt x="3896" y="3039"/>
                    <a:pt x="3896" y="3023"/>
                  </a:cubicBezTo>
                  <a:close/>
                  <a:moveTo>
                    <a:pt x="543" y="0"/>
                  </a:moveTo>
                  <a:cubicBezTo>
                    <a:pt x="384" y="0"/>
                    <a:pt x="225" y="7"/>
                    <a:pt x="66" y="22"/>
                  </a:cubicBezTo>
                  <a:lnTo>
                    <a:pt x="66" y="22"/>
                  </a:lnTo>
                  <a:cubicBezTo>
                    <a:pt x="65" y="20"/>
                    <a:pt x="64" y="17"/>
                    <a:pt x="63" y="15"/>
                  </a:cubicBezTo>
                  <a:lnTo>
                    <a:pt x="60" y="22"/>
                  </a:lnTo>
                  <a:lnTo>
                    <a:pt x="60" y="22"/>
                  </a:lnTo>
                  <a:cubicBezTo>
                    <a:pt x="52" y="23"/>
                    <a:pt x="44" y="24"/>
                    <a:pt x="36" y="24"/>
                  </a:cubicBezTo>
                  <a:lnTo>
                    <a:pt x="1" y="24"/>
                  </a:lnTo>
                  <a:lnTo>
                    <a:pt x="18" y="60"/>
                  </a:lnTo>
                  <a:cubicBezTo>
                    <a:pt x="72" y="167"/>
                    <a:pt x="108" y="274"/>
                    <a:pt x="143" y="390"/>
                  </a:cubicBezTo>
                  <a:cubicBezTo>
                    <a:pt x="170" y="497"/>
                    <a:pt x="206" y="613"/>
                    <a:pt x="242" y="720"/>
                  </a:cubicBezTo>
                  <a:lnTo>
                    <a:pt x="429" y="1408"/>
                  </a:lnTo>
                  <a:cubicBezTo>
                    <a:pt x="465" y="1524"/>
                    <a:pt x="500" y="1631"/>
                    <a:pt x="536" y="1747"/>
                  </a:cubicBezTo>
                  <a:cubicBezTo>
                    <a:pt x="572" y="1854"/>
                    <a:pt x="625" y="1961"/>
                    <a:pt x="688" y="2059"/>
                  </a:cubicBezTo>
                  <a:cubicBezTo>
                    <a:pt x="831" y="2256"/>
                    <a:pt x="1000" y="2425"/>
                    <a:pt x="1188" y="2568"/>
                  </a:cubicBezTo>
                  <a:cubicBezTo>
                    <a:pt x="1375" y="2711"/>
                    <a:pt x="1580" y="2836"/>
                    <a:pt x="1794" y="2943"/>
                  </a:cubicBezTo>
                  <a:cubicBezTo>
                    <a:pt x="2009" y="3050"/>
                    <a:pt x="2241" y="3121"/>
                    <a:pt x="2473" y="3157"/>
                  </a:cubicBezTo>
                  <a:cubicBezTo>
                    <a:pt x="2618" y="3171"/>
                    <a:pt x="2764" y="3178"/>
                    <a:pt x="2910" y="3178"/>
                  </a:cubicBezTo>
                  <a:cubicBezTo>
                    <a:pt x="3240" y="3178"/>
                    <a:pt x="3570" y="3142"/>
                    <a:pt x="3892" y="3068"/>
                  </a:cubicBezTo>
                  <a:lnTo>
                    <a:pt x="3892" y="3068"/>
                  </a:lnTo>
                  <a:cubicBezTo>
                    <a:pt x="3602" y="3124"/>
                    <a:pt x="3305" y="3151"/>
                    <a:pt x="3009" y="3151"/>
                  </a:cubicBezTo>
                  <a:cubicBezTo>
                    <a:pt x="2832" y="3151"/>
                    <a:pt x="2656" y="3141"/>
                    <a:pt x="2482" y="3121"/>
                  </a:cubicBezTo>
                  <a:cubicBezTo>
                    <a:pt x="2250" y="3086"/>
                    <a:pt x="2018" y="3014"/>
                    <a:pt x="1812" y="2907"/>
                  </a:cubicBezTo>
                  <a:cubicBezTo>
                    <a:pt x="1598" y="2800"/>
                    <a:pt x="1402" y="2675"/>
                    <a:pt x="1214" y="2532"/>
                  </a:cubicBezTo>
                  <a:cubicBezTo>
                    <a:pt x="1027" y="2389"/>
                    <a:pt x="857" y="2220"/>
                    <a:pt x="723" y="2032"/>
                  </a:cubicBezTo>
                  <a:cubicBezTo>
                    <a:pt x="652" y="1934"/>
                    <a:pt x="607" y="1827"/>
                    <a:pt x="572" y="1720"/>
                  </a:cubicBezTo>
                  <a:cubicBezTo>
                    <a:pt x="536" y="1604"/>
                    <a:pt x="500" y="1497"/>
                    <a:pt x="465" y="1381"/>
                  </a:cubicBezTo>
                  <a:lnTo>
                    <a:pt x="286" y="694"/>
                  </a:lnTo>
                  <a:cubicBezTo>
                    <a:pt x="250" y="578"/>
                    <a:pt x="224" y="462"/>
                    <a:pt x="188" y="355"/>
                  </a:cubicBezTo>
                  <a:cubicBezTo>
                    <a:pt x="165" y="253"/>
                    <a:pt x="127" y="151"/>
                    <a:pt x="83" y="56"/>
                  </a:cubicBezTo>
                  <a:lnTo>
                    <a:pt x="83" y="56"/>
                  </a:lnTo>
                  <a:cubicBezTo>
                    <a:pt x="249" y="38"/>
                    <a:pt x="416" y="29"/>
                    <a:pt x="583" y="29"/>
                  </a:cubicBezTo>
                  <a:cubicBezTo>
                    <a:pt x="870" y="29"/>
                    <a:pt x="1157" y="55"/>
                    <a:pt x="1437" y="105"/>
                  </a:cubicBezTo>
                  <a:cubicBezTo>
                    <a:pt x="1670" y="140"/>
                    <a:pt x="1902" y="194"/>
                    <a:pt x="2116" y="265"/>
                  </a:cubicBezTo>
                  <a:cubicBezTo>
                    <a:pt x="2339" y="346"/>
                    <a:pt x="2544" y="462"/>
                    <a:pt x="2732" y="604"/>
                  </a:cubicBezTo>
                  <a:cubicBezTo>
                    <a:pt x="3124" y="863"/>
                    <a:pt x="3347" y="1292"/>
                    <a:pt x="3535" y="1720"/>
                  </a:cubicBezTo>
                  <a:cubicBezTo>
                    <a:pt x="3624" y="1934"/>
                    <a:pt x="3704" y="2157"/>
                    <a:pt x="3767" y="2381"/>
                  </a:cubicBezTo>
                  <a:cubicBezTo>
                    <a:pt x="3797" y="2479"/>
                    <a:pt x="3821" y="2577"/>
                    <a:pt x="3844" y="2670"/>
                  </a:cubicBezTo>
                  <a:lnTo>
                    <a:pt x="3844" y="2670"/>
                  </a:lnTo>
                  <a:cubicBezTo>
                    <a:pt x="3827" y="2576"/>
                    <a:pt x="3806" y="2490"/>
                    <a:pt x="3785" y="2398"/>
                  </a:cubicBezTo>
                  <a:cubicBezTo>
                    <a:pt x="3722" y="2175"/>
                    <a:pt x="3642" y="1952"/>
                    <a:pt x="3562" y="1729"/>
                  </a:cubicBezTo>
                  <a:cubicBezTo>
                    <a:pt x="3472" y="1515"/>
                    <a:pt x="3365" y="1301"/>
                    <a:pt x="3240" y="1104"/>
                  </a:cubicBezTo>
                  <a:cubicBezTo>
                    <a:pt x="3169" y="997"/>
                    <a:pt x="3098" y="908"/>
                    <a:pt x="3017" y="819"/>
                  </a:cubicBezTo>
                  <a:cubicBezTo>
                    <a:pt x="2937" y="738"/>
                    <a:pt x="2848" y="667"/>
                    <a:pt x="2749" y="596"/>
                  </a:cubicBezTo>
                  <a:cubicBezTo>
                    <a:pt x="2562" y="444"/>
                    <a:pt x="2357" y="328"/>
                    <a:pt x="2134" y="247"/>
                  </a:cubicBezTo>
                  <a:cubicBezTo>
                    <a:pt x="1911" y="176"/>
                    <a:pt x="1678" y="122"/>
                    <a:pt x="1446" y="78"/>
                  </a:cubicBezTo>
                  <a:cubicBezTo>
                    <a:pt x="1148" y="26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7" name="Google Shape;2247;p21"/>
            <p:cNvSpPr/>
            <p:nvPr/>
          </p:nvSpPr>
          <p:spPr>
            <a:xfrm>
              <a:off x="7481925" y="569798"/>
              <a:ext cx="197269" cy="230036"/>
            </a:xfrm>
            <a:custGeom>
              <a:avLst/>
              <a:gdLst/>
              <a:ahLst/>
              <a:cxnLst/>
              <a:rect l="l" t="t" r="r" b="b"/>
              <a:pathLst>
                <a:path w="2540" h="2962" extrusionOk="0">
                  <a:moveTo>
                    <a:pt x="1670" y="0"/>
                  </a:moveTo>
                  <a:cubicBezTo>
                    <a:pt x="1491" y="0"/>
                    <a:pt x="1266" y="39"/>
                    <a:pt x="1094" y="198"/>
                  </a:cubicBezTo>
                  <a:cubicBezTo>
                    <a:pt x="746" y="519"/>
                    <a:pt x="85" y="1385"/>
                    <a:pt x="41" y="2054"/>
                  </a:cubicBezTo>
                  <a:cubicBezTo>
                    <a:pt x="1" y="2649"/>
                    <a:pt x="271" y="2962"/>
                    <a:pt x="751" y="2962"/>
                  </a:cubicBezTo>
                  <a:cubicBezTo>
                    <a:pt x="811" y="2962"/>
                    <a:pt x="875" y="2957"/>
                    <a:pt x="942" y="2947"/>
                  </a:cubicBezTo>
                  <a:cubicBezTo>
                    <a:pt x="1540" y="2866"/>
                    <a:pt x="2316" y="1688"/>
                    <a:pt x="2423" y="1081"/>
                  </a:cubicBezTo>
                  <a:cubicBezTo>
                    <a:pt x="2540" y="475"/>
                    <a:pt x="1977" y="37"/>
                    <a:pt x="1977" y="37"/>
                  </a:cubicBezTo>
                  <a:cubicBezTo>
                    <a:pt x="1977" y="37"/>
                    <a:pt x="1845" y="0"/>
                    <a:pt x="1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8" name="Google Shape;2248;p21"/>
            <p:cNvSpPr/>
            <p:nvPr/>
          </p:nvSpPr>
          <p:spPr>
            <a:xfrm>
              <a:off x="7487827" y="527161"/>
              <a:ext cx="184843" cy="270110"/>
            </a:xfrm>
            <a:custGeom>
              <a:avLst/>
              <a:gdLst/>
              <a:ahLst/>
              <a:cxnLst/>
              <a:rect l="l" t="t" r="r" b="b"/>
              <a:pathLst>
                <a:path w="2380" h="3478" extrusionOk="0">
                  <a:moveTo>
                    <a:pt x="1223" y="1050"/>
                  </a:moveTo>
                  <a:cubicBezTo>
                    <a:pt x="1216" y="1052"/>
                    <a:pt x="1208" y="1054"/>
                    <a:pt x="1201" y="1056"/>
                  </a:cubicBezTo>
                  <a:lnTo>
                    <a:pt x="1201" y="1056"/>
                  </a:lnTo>
                  <a:cubicBezTo>
                    <a:pt x="1211" y="1054"/>
                    <a:pt x="1221" y="1052"/>
                    <a:pt x="1232" y="1050"/>
                  </a:cubicBezTo>
                  <a:close/>
                  <a:moveTo>
                    <a:pt x="1201" y="1056"/>
                  </a:moveTo>
                  <a:cubicBezTo>
                    <a:pt x="1006" y="1092"/>
                    <a:pt x="811" y="1153"/>
                    <a:pt x="625" y="1238"/>
                  </a:cubicBezTo>
                  <a:lnTo>
                    <a:pt x="598" y="1273"/>
                  </a:lnTo>
                  <a:cubicBezTo>
                    <a:pt x="788" y="1179"/>
                    <a:pt x="994" y="1109"/>
                    <a:pt x="1201" y="1056"/>
                  </a:cubicBezTo>
                  <a:close/>
                  <a:moveTo>
                    <a:pt x="2351" y="0"/>
                  </a:moveTo>
                  <a:cubicBezTo>
                    <a:pt x="2347" y="0"/>
                    <a:pt x="2343" y="2"/>
                    <a:pt x="2339" y="6"/>
                  </a:cubicBezTo>
                  <a:cubicBezTo>
                    <a:pt x="2053" y="301"/>
                    <a:pt x="1821" y="640"/>
                    <a:pt x="1642" y="1015"/>
                  </a:cubicBezTo>
                  <a:lnTo>
                    <a:pt x="1482" y="1015"/>
                  </a:lnTo>
                  <a:cubicBezTo>
                    <a:pt x="1455" y="1015"/>
                    <a:pt x="1428" y="1015"/>
                    <a:pt x="1410" y="1024"/>
                  </a:cubicBezTo>
                  <a:lnTo>
                    <a:pt x="1357" y="1024"/>
                  </a:lnTo>
                  <a:lnTo>
                    <a:pt x="1294" y="1032"/>
                  </a:lnTo>
                  <a:lnTo>
                    <a:pt x="1232" y="1050"/>
                  </a:lnTo>
                  <a:lnTo>
                    <a:pt x="1250" y="1050"/>
                  </a:lnTo>
                  <a:lnTo>
                    <a:pt x="1330" y="1041"/>
                  </a:lnTo>
                  <a:lnTo>
                    <a:pt x="1384" y="1041"/>
                  </a:lnTo>
                  <a:lnTo>
                    <a:pt x="1455" y="1032"/>
                  </a:lnTo>
                  <a:lnTo>
                    <a:pt x="1625" y="1032"/>
                  </a:lnTo>
                  <a:cubicBezTo>
                    <a:pt x="1571" y="1131"/>
                    <a:pt x="1517" y="1229"/>
                    <a:pt x="1473" y="1327"/>
                  </a:cubicBezTo>
                  <a:cubicBezTo>
                    <a:pt x="1464" y="1345"/>
                    <a:pt x="1455" y="1372"/>
                    <a:pt x="1446" y="1389"/>
                  </a:cubicBezTo>
                  <a:cubicBezTo>
                    <a:pt x="1348" y="1604"/>
                    <a:pt x="1250" y="1818"/>
                    <a:pt x="1152" y="2023"/>
                  </a:cubicBezTo>
                  <a:lnTo>
                    <a:pt x="1134" y="2023"/>
                  </a:lnTo>
                  <a:cubicBezTo>
                    <a:pt x="911" y="2023"/>
                    <a:pt x="679" y="2041"/>
                    <a:pt x="446" y="2086"/>
                  </a:cubicBezTo>
                  <a:cubicBezTo>
                    <a:pt x="339" y="2103"/>
                    <a:pt x="223" y="2139"/>
                    <a:pt x="116" y="2175"/>
                  </a:cubicBezTo>
                  <a:lnTo>
                    <a:pt x="72" y="2184"/>
                  </a:lnTo>
                  <a:lnTo>
                    <a:pt x="63" y="2228"/>
                  </a:lnTo>
                  <a:lnTo>
                    <a:pt x="125" y="2202"/>
                  </a:lnTo>
                  <a:cubicBezTo>
                    <a:pt x="232" y="2166"/>
                    <a:pt x="339" y="2139"/>
                    <a:pt x="455" y="2121"/>
                  </a:cubicBezTo>
                  <a:cubicBezTo>
                    <a:pt x="641" y="2084"/>
                    <a:pt x="827" y="2066"/>
                    <a:pt x="1018" y="2066"/>
                  </a:cubicBezTo>
                  <a:cubicBezTo>
                    <a:pt x="1057" y="2066"/>
                    <a:pt x="1095" y="2066"/>
                    <a:pt x="1134" y="2068"/>
                  </a:cubicBezTo>
                  <a:cubicBezTo>
                    <a:pt x="1018" y="2309"/>
                    <a:pt x="893" y="2550"/>
                    <a:pt x="750" y="2782"/>
                  </a:cubicBezTo>
                  <a:lnTo>
                    <a:pt x="741" y="2782"/>
                  </a:lnTo>
                  <a:cubicBezTo>
                    <a:pt x="491" y="2853"/>
                    <a:pt x="241" y="2933"/>
                    <a:pt x="0" y="3032"/>
                  </a:cubicBezTo>
                  <a:cubicBezTo>
                    <a:pt x="0" y="3041"/>
                    <a:pt x="9" y="3058"/>
                    <a:pt x="9" y="3067"/>
                  </a:cubicBezTo>
                  <a:cubicBezTo>
                    <a:pt x="63" y="3050"/>
                    <a:pt x="125" y="3023"/>
                    <a:pt x="170" y="3005"/>
                  </a:cubicBezTo>
                  <a:cubicBezTo>
                    <a:pt x="348" y="2942"/>
                    <a:pt x="536" y="2889"/>
                    <a:pt x="723" y="2835"/>
                  </a:cubicBezTo>
                  <a:lnTo>
                    <a:pt x="723" y="2835"/>
                  </a:lnTo>
                  <a:cubicBezTo>
                    <a:pt x="589" y="3050"/>
                    <a:pt x="455" y="3255"/>
                    <a:pt x="322" y="3460"/>
                  </a:cubicBezTo>
                  <a:lnTo>
                    <a:pt x="366" y="3478"/>
                  </a:lnTo>
                  <a:cubicBezTo>
                    <a:pt x="589" y="3157"/>
                    <a:pt x="812" y="2835"/>
                    <a:pt x="1000" y="2496"/>
                  </a:cubicBezTo>
                  <a:cubicBezTo>
                    <a:pt x="1098" y="2791"/>
                    <a:pt x="1160" y="3085"/>
                    <a:pt x="1178" y="3389"/>
                  </a:cubicBezTo>
                  <a:lnTo>
                    <a:pt x="1205" y="3380"/>
                  </a:lnTo>
                  <a:cubicBezTo>
                    <a:pt x="1187" y="3067"/>
                    <a:pt x="1125" y="2755"/>
                    <a:pt x="1027" y="2452"/>
                  </a:cubicBezTo>
                  <a:cubicBezTo>
                    <a:pt x="1071" y="2380"/>
                    <a:pt x="1116" y="2300"/>
                    <a:pt x="1152" y="2219"/>
                  </a:cubicBezTo>
                  <a:cubicBezTo>
                    <a:pt x="1268" y="1987"/>
                    <a:pt x="1375" y="1755"/>
                    <a:pt x="1491" y="1523"/>
                  </a:cubicBezTo>
                  <a:cubicBezTo>
                    <a:pt x="1580" y="1720"/>
                    <a:pt x="1660" y="1934"/>
                    <a:pt x="1732" y="2148"/>
                  </a:cubicBezTo>
                  <a:cubicBezTo>
                    <a:pt x="1785" y="2336"/>
                    <a:pt x="1821" y="2523"/>
                    <a:pt x="1848" y="2719"/>
                  </a:cubicBezTo>
                  <a:lnTo>
                    <a:pt x="1866" y="2701"/>
                  </a:lnTo>
                  <a:cubicBezTo>
                    <a:pt x="1848" y="2514"/>
                    <a:pt x="1821" y="2318"/>
                    <a:pt x="1767" y="2139"/>
                  </a:cubicBezTo>
                  <a:cubicBezTo>
                    <a:pt x="1714" y="1898"/>
                    <a:pt x="1625" y="1675"/>
                    <a:pt x="1509" y="1470"/>
                  </a:cubicBezTo>
                  <a:lnTo>
                    <a:pt x="1553" y="1381"/>
                  </a:lnTo>
                  <a:cubicBezTo>
                    <a:pt x="1589" y="1300"/>
                    <a:pt x="1625" y="1220"/>
                    <a:pt x="1660" y="1148"/>
                  </a:cubicBezTo>
                  <a:cubicBezTo>
                    <a:pt x="1669" y="1140"/>
                    <a:pt x="1669" y="1131"/>
                    <a:pt x="1669" y="1122"/>
                  </a:cubicBezTo>
                  <a:cubicBezTo>
                    <a:pt x="1714" y="1041"/>
                    <a:pt x="1750" y="970"/>
                    <a:pt x="1785" y="899"/>
                  </a:cubicBezTo>
                  <a:cubicBezTo>
                    <a:pt x="1848" y="979"/>
                    <a:pt x="1892" y="1068"/>
                    <a:pt x="1946" y="1148"/>
                  </a:cubicBezTo>
                  <a:cubicBezTo>
                    <a:pt x="2089" y="1389"/>
                    <a:pt x="2205" y="1639"/>
                    <a:pt x="2294" y="1898"/>
                  </a:cubicBezTo>
                  <a:lnTo>
                    <a:pt x="2312" y="1827"/>
                  </a:lnTo>
                  <a:cubicBezTo>
                    <a:pt x="2214" y="1532"/>
                    <a:pt x="2071" y="1256"/>
                    <a:pt x="1901" y="997"/>
                  </a:cubicBezTo>
                  <a:cubicBezTo>
                    <a:pt x="1874" y="952"/>
                    <a:pt x="1839" y="908"/>
                    <a:pt x="1803" y="863"/>
                  </a:cubicBezTo>
                  <a:lnTo>
                    <a:pt x="1848" y="774"/>
                  </a:lnTo>
                  <a:cubicBezTo>
                    <a:pt x="1990" y="515"/>
                    <a:pt x="2169" y="265"/>
                    <a:pt x="2365" y="42"/>
                  </a:cubicBezTo>
                  <a:cubicBezTo>
                    <a:pt x="2379" y="21"/>
                    <a:pt x="2366" y="0"/>
                    <a:pt x="2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9" name="Google Shape;2249;p21"/>
            <p:cNvSpPr/>
            <p:nvPr/>
          </p:nvSpPr>
          <p:spPr>
            <a:xfrm>
              <a:off x="7482235" y="569565"/>
              <a:ext cx="190745" cy="232444"/>
            </a:xfrm>
            <a:custGeom>
              <a:avLst/>
              <a:gdLst/>
              <a:ahLst/>
              <a:cxnLst/>
              <a:rect l="l" t="t" r="r" b="b"/>
              <a:pathLst>
                <a:path w="2456" h="2993" extrusionOk="0">
                  <a:moveTo>
                    <a:pt x="1671" y="0"/>
                  </a:moveTo>
                  <a:cubicBezTo>
                    <a:pt x="1599" y="0"/>
                    <a:pt x="1526" y="7"/>
                    <a:pt x="1456" y="22"/>
                  </a:cubicBezTo>
                  <a:cubicBezTo>
                    <a:pt x="1375" y="40"/>
                    <a:pt x="1286" y="67"/>
                    <a:pt x="1215" y="103"/>
                  </a:cubicBezTo>
                  <a:cubicBezTo>
                    <a:pt x="1134" y="147"/>
                    <a:pt x="1072" y="210"/>
                    <a:pt x="1009" y="272"/>
                  </a:cubicBezTo>
                  <a:cubicBezTo>
                    <a:pt x="768" y="522"/>
                    <a:pt x="554" y="799"/>
                    <a:pt x="376" y="1093"/>
                  </a:cubicBezTo>
                  <a:cubicBezTo>
                    <a:pt x="286" y="1245"/>
                    <a:pt x="206" y="1397"/>
                    <a:pt x="144" y="1557"/>
                  </a:cubicBezTo>
                  <a:cubicBezTo>
                    <a:pt x="72" y="1718"/>
                    <a:pt x="28" y="1888"/>
                    <a:pt x="19" y="2066"/>
                  </a:cubicBezTo>
                  <a:cubicBezTo>
                    <a:pt x="1" y="2245"/>
                    <a:pt x="19" y="2423"/>
                    <a:pt x="81" y="2584"/>
                  </a:cubicBezTo>
                  <a:cubicBezTo>
                    <a:pt x="117" y="2673"/>
                    <a:pt x="170" y="2744"/>
                    <a:pt x="233" y="2807"/>
                  </a:cubicBezTo>
                  <a:cubicBezTo>
                    <a:pt x="295" y="2869"/>
                    <a:pt x="376" y="2914"/>
                    <a:pt x="456" y="2950"/>
                  </a:cubicBezTo>
                  <a:cubicBezTo>
                    <a:pt x="549" y="2979"/>
                    <a:pt x="648" y="2993"/>
                    <a:pt x="746" y="2993"/>
                  </a:cubicBezTo>
                  <a:cubicBezTo>
                    <a:pt x="827" y="2993"/>
                    <a:pt x="906" y="2984"/>
                    <a:pt x="983" y="2968"/>
                  </a:cubicBezTo>
                  <a:cubicBezTo>
                    <a:pt x="1152" y="2914"/>
                    <a:pt x="1313" y="2825"/>
                    <a:pt x="1438" y="2709"/>
                  </a:cubicBezTo>
                  <a:cubicBezTo>
                    <a:pt x="1822" y="2352"/>
                    <a:pt x="2134" y="1923"/>
                    <a:pt x="2330" y="1433"/>
                  </a:cubicBezTo>
                  <a:cubicBezTo>
                    <a:pt x="2402" y="1281"/>
                    <a:pt x="2446" y="1102"/>
                    <a:pt x="2455" y="933"/>
                  </a:cubicBezTo>
                  <a:cubicBezTo>
                    <a:pt x="2446" y="754"/>
                    <a:pt x="2402" y="585"/>
                    <a:pt x="2312" y="433"/>
                  </a:cubicBezTo>
                  <a:cubicBezTo>
                    <a:pt x="2223" y="281"/>
                    <a:pt x="2107" y="147"/>
                    <a:pt x="1973" y="40"/>
                  </a:cubicBezTo>
                  <a:lnTo>
                    <a:pt x="1973" y="40"/>
                  </a:lnTo>
                  <a:cubicBezTo>
                    <a:pt x="2107" y="147"/>
                    <a:pt x="2214" y="290"/>
                    <a:pt x="2303" y="442"/>
                  </a:cubicBezTo>
                  <a:cubicBezTo>
                    <a:pt x="2384" y="594"/>
                    <a:pt x="2428" y="763"/>
                    <a:pt x="2428" y="933"/>
                  </a:cubicBezTo>
                  <a:cubicBezTo>
                    <a:pt x="2419" y="1102"/>
                    <a:pt x="2375" y="1272"/>
                    <a:pt x="2303" y="1433"/>
                  </a:cubicBezTo>
                  <a:cubicBezTo>
                    <a:pt x="2241" y="1584"/>
                    <a:pt x="2161" y="1736"/>
                    <a:pt x="2071" y="1888"/>
                  </a:cubicBezTo>
                  <a:cubicBezTo>
                    <a:pt x="1893" y="2182"/>
                    <a:pt x="1670" y="2450"/>
                    <a:pt x="1420" y="2682"/>
                  </a:cubicBezTo>
                  <a:cubicBezTo>
                    <a:pt x="1295" y="2789"/>
                    <a:pt x="1143" y="2878"/>
                    <a:pt x="983" y="2923"/>
                  </a:cubicBezTo>
                  <a:cubicBezTo>
                    <a:pt x="912" y="2938"/>
                    <a:pt x="841" y="2945"/>
                    <a:pt x="771" y="2945"/>
                  </a:cubicBezTo>
                  <a:cubicBezTo>
                    <a:pt x="673" y="2945"/>
                    <a:pt x="576" y="2931"/>
                    <a:pt x="483" y="2905"/>
                  </a:cubicBezTo>
                  <a:cubicBezTo>
                    <a:pt x="402" y="2878"/>
                    <a:pt x="331" y="2834"/>
                    <a:pt x="269" y="2780"/>
                  </a:cubicBezTo>
                  <a:cubicBezTo>
                    <a:pt x="215" y="2718"/>
                    <a:pt x="161" y="2646"/>
                    <a:pt x="135" y="2575"/>
                  </a:cubicBezTo>
                  <a:cubicBezTo>
                    <a:pt x="72" y="2414"/>
                    <a:pt x="54" y="2245"/>
                    <a:pt x="63" y="2075"/>
                  </a:cubicBezTo>
                  <a:cubicBezTo>
                    <a:pt x="81" y="1906"/>
                    <a:pt x="117" y="1736"/>
                    <a:pt x="188" y="1575"/>
                  </a:cubicBezTo>
                  <a:cubicBezTo>
                    <a:pt x="251" y="1415"/>
                    <a:pt x="322" y="1263"/>
                    <a:pt x="411" y="1111"/>
                  </a:cubicBezTo>
                  <a:cubicBezTo>
                    <a:pt x="581" y="817"/>
                    <a:pt x="786" y="540"/>
                    <a:pt x="1027" y="290"/>
                  </a:cubicBezTo>
                  <a:cubicBezTo>
                    <a:pt x="1081" y="228"/>
                    <a:pt x="1152" y="174"/>
                    <a:pt x="1224" y="129"/>
                  </a:cubicBezTo>
                  <a:cubicBezTo>
                    <a:pt x="1295" y="85"/>
                    <a:pt x="1375" y="58"/>
                    <a:pt x="1465" y="40"/>
                  </a:cubicBezTo>
                  <a:cubicBezTo>
                    <a:pt x="1549" y="22"/>
                    <a:pt x="1634" y="13"/>
                    <a:pt x="1719" y="13"/>
                  </a:cubicBezTo>
                  <a:cubicBezTo>
                    <a:pt x="1804" y="13"/>
                    <a:pt x="1888" y="22"/>
                    <a:pt x="1973" y="40"/>
                  </a:cubicBezTo>
                  <a:cubicBezTo>
                    <a:pt x="1874" y="14"/>
                    <a:pt x="1773" y="0"/>
                    <a:pt x="1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0" name="Google Shape;2250;p21"/>
            <p:cNvSpPr/>
            <p:nvPr/>
          </p:nvSpPr>
          <p:spPr>
            <a:xfrm>
              <a:off x="7486429" y="651656"/>
              <a:ext cx="166436" cy="153306"/>
            </a:xfrm>
            <a:custGeom>
              <a:avLst/>
              <a:gdLst/>
              <a:ahLst/>
              <a:cxnLst/>
              <a:rect l="l" t="t" r="r" b="b"/>
              <a:pathLst>
                <a:path w="2143" h="1974" extrusionOk="0">
                  <a:moveTo>
                    <a:pt x="884" y="1893"/>
                  </a:moveTo>
                  <a:cubicBezTo>
                    <a:pt x="1312" y="1830"/>
                    <a:pt x="1839" y="1206"/>
                    <a:pt x="2142" y="634"/>
                  </a:cubicBezTo>
                  <a:cubicBezTo>
                    <a:pt x="1589" y="1"/>
                    <a:pt x="572" y="99"/>
                    <a:pt x="152" y="831"/>
                  </a:cubicBezTo>
                  <a:cubicBezTo>
                    <a:pt x="63" y="982"/>
                    <a:pt x="9" y="1152"/>
                    <a:pt x="0" y="1330"/>
                  </a:cubicBezTo>
                  <a:cubicBezTo>
                    <a:pt x="72" y="1768"/>
                    <a:pt x="393" y="1973"/>
                    <a:pt x="884" y="18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1" name="Google Shape;2251;p21"/>
            <p:cNvSpPr/>
            <p:nvPr/>
          </p:nvSpPr>
          <p:spPr>
            <a:xfrm>
              <a:off x="7707535" y="554965"/>
              <a:ext cx="285652" cy="262111"/>
            </a:xfrm>
            <a:custGeom>
              <a:avLst/>
              <a:gdLst/>
              <a:ahLst/>
              <a:cxnLst/>
              <a:rect l="l" t="t" r="r" b="b"/>
              <a:pathLst>
                <a:path w="3678" h="3375" extrusionOk="0">
                  <a:moveTo>
                    <a:pt x="1292" y="0"/>
                  </a:moveTo>
                  <a:cubicBezTo>
                    <a:pt x="753" y="0"/>
                    <a:pt x="322" y="353"/>
                    <a:pt x="322" y="353"/>
                  </a:cubicBezTo>
                  <a:cubicBezTo>
                    <a:pt x="322" y="353"/>
                    <a:pt x="0" y="978"/>
                    <a:pt x="286" y="1496"/>
                  </a:cubicBezTo>
                  <a:cubicBezTo>
                    <a:pt x="581" y="2004"/>
                    <a:pt x="1482" y="3066"/>
                    <a:pt x="2285" y="3298"/>
                  </a:cubicBezTo>
                  <a:cubicBezTo>
                    <a:pt x="2455" y="3350"/>
                    <a:pt x="2611" y="3375"/>
                    <a:pt x="2751" y="3375"/>
                  </a:cubicBezTo>
                  <a:cubicBezTo>
                    <a:pt x="3267" y="3375"/>
                    <a:pt x="3575" y="3038"/>
                    <a:pt x="3624" y="2442"/>
                  </a:cubicBezTo>
                  <a:cubicBezTo>
                    <a:pt x="3678" y="1674"/>
                    <a:pt x="2455" y="389"/>
                    <a:pt x="1732" y="85"/>
                  </a:cubicBezTo>
                  <a:cubicBezTo>
                    <a:pt x="1582" y="24"/>
                    <a:pt x="1433" y="0"/>
                    <a:pt x="1292" y="0"/>
                  </a:cubicBezTo>
                  <a:close/>
                </a:path>
              </a:pathLst>
            </a:custGeom>
            <a:solidFill>
              <a:srgbClr val="EB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2" name="Google Shape;2252;p21"/>
            <p:cNvSpPr/>
            <p:nvPr/>
          </p:nvSpPr>
          <p:spPr>
            <a:xfrm>
              <a:off x="7682994" y="525375"/>
              <a:ext cx="299088" cy="291312"/>
            </a:xfrm>
            <a:custGeom>
              <a:avLst/>
              <a:gdLst/>
              <a:ahLst/>
              <a:cxnLst/>
              <a:rect l="l" t="t" r="r" b="b"/>
              <a:pathLst>
                <a:path w="3851" h="3751" extrusionOk="0">
                  <a:moveTo>
                    <a:pt x="30" y="0"/>
                  </a:moveTo>
                  <a:cubicBezTo>
                    <a:pt x="15" y="0"/>
                    <a:pt x="0" y="19"/>
                    <a:pt x="13" y="38"/>
                  </a:cubicBezTo>
                  <a:cubicBezTo>
                    <a:pt x="290" y="466"/>
                    <a:pt x="638" y="850"/>
                    <a:pt x="1048" y="1171"/>
                  </a:cubicBezTo>
                  <a:cubicBezTo>
                    <a:pt x="1030" y="1225"/>
                    <a:pt x="1022" y="1270"/>
                    <a:pt x="1022" y="1323"/>
                  </a:cubicBezTo>
                  <a:cubicBezTo>
                    <a:pt x="1022" y="1341"/>
                    <a:pt x="1013" y="1359"/>
                    <a:pt x="1013" y="1377"/>
                  </a:cubicBezTo>
                  <a:cubicBezTo>
                    <a:pt x="1004" y="1395"/>
                    <a:pt x="1004" y="1439"/>
                    <a:pt x="995" y="1466"/>
                  </a:cubicBezTo>
                  <a:lnTo>
                    <a:pt x="995" y="1537"/>
                  </a:lnTo>
                  <a:lnTo>
                    <a:pt x="995" y="1618"/>
                  </a:lnTo>
                  <a:lnTo>
                    <a:pt x="995" y="1689"/>
                  </a:lnTo>
                  <a:cubicBezTo>
                    <a:pt x="986" y="1957"/>
                    <a:pt x="1004" y="2225"/>
                    <a:pt x="1048" y="2492"/>
                  </a:cubicBezTo>
                  <a:lnTo>
                    <a:pt x="1093" y="2537"/>
                  </a:lnTo>
                  <a:cubicBezTo>
                    <a:pt x="1039" y="2260"/>
                    <a:pt x="1013" y="1984"/>
                    <a:pt x="1022" y="1698"/>
                  </a:cubicBezTo>
                  <a:lnTo>
                    <a:pt x="1022" y="1662"/>
                  </a:lnTo>
                  <a:lnTo>
                    <a:pt x="1022" y="1555"/>
                  </a:lnTo>
                  <a:lnTo>
                    <a:pt x="1022" y="1502"/>
                  </a:lnTo>
                  <a:cubicBezTo>
                    <a:pt x="1022" y="1475"/>
                    <a:pt x="1030" y="1430"/>
                    <a:pt x="1030" y="1395"/>
                  </a:cubicBezTo>
                  <a:cubicBezTo>
                    <a:pt x="1039" y="1368"/>
                    <a:pt x="1030" y="1368"/>
                    <a:pt x="1039" y="1350"/>
                  </a:cubicBezTo>
                  <a:cubicBezTo>
                    <a:pt x="1048" y="1296"/>
                    <a:pt x="1057" y="1243"/>
                    <a:pt x="1066" y="1198"/>
                  </a:cubicBezTo>
                  <a:cubicBezTo>
                    <a:pt x="1182" y="1288"/>
                    <a:pt x="1289" y="1377"/>
                    <a:pt x="1396" y="1457"/>
                  </a:cubicBezTo>
                  <a:lnTo>
                    <a:pt x="1459" y="1511"/>
                  </a:lnTo>
                  <a:cubicBezTo>
                    <a:pt x="1700" y="1698"/>
                    <a:pt x="1932" y="1877"/>
                    <a:pt x="2164" y="2055"/>
                  </a:cubicBezTo>
                  <a:cubicBezTo>
                    <a:pt x="2155" y="2064"/>
                    <a:pt x="2155" y="2064"/>
                    <a:pt x="2155" y="2064"/>
                  </a:cubicBezTo>
                  <a:cubicBezTo>
                    <a:pt x="2084" y="2350"/>
                    <a:pt x="2048" y="2644"/>
                    <a:pt x="2039" y="2930"/>
                  </a:cubicBezTo>
                  <a:cubicBezTo>
                    <a:pt x="2039" y="3073"/>
                    <a:pt x="2039" y="3224"/>
                    <a:pt x="2057" y="3367"/>
                  </a:cubicBezTo>
                  <a:lnTo>
                    <a:pt x="2057" y="3421"/>
                  </a:lnTo>
                  <a:lnTo>
                    <a:pt x="2101" y="3456"/>
                  </a:lnTo>
                  <a:cubicBezTo>
                    <a:pt x="2101" y="3430"/>
                    <a:pt x="2093" y="3394"/>
                    <a:pt x="2093" y="3367"/>
                  </a:cubicBezTo>
                  <a:cubicBezTo>
                    <a:pt x="2084" y="3224"/>
                    <a:pt x="2075" y="3081"/>
                    <a:pt x="2084" y="2939"/>
                  </a:cubicBezTo>
                  <a:cubicBezTo>
                    <a:pt x="2093" y="2653"/>
                    <a:pt x="2128" y="2367"/>
                    <a:pt x="2200" y="2091"/>
                  </a:cubicBezTo>
                  <a:cubicBezTo>
                    <a:pt x="2467" y="2305"/>
                    <a:pt x="2735" y="2519"/>
                    <a:pt x="2985" y="2760"/>
                  </a:cubicBezTo>
                  <a:cubicBezTo>
                    <a:pt x="2985" y="2760"/>
                    <a:pt x="2985" y="2760"/>
                    <a:pt x="2985" y="2769"/>
                  </a:cubicBezTo>
                  <a:cubicBezTo>
                    <a:pt x="2994" y="3099"/>
                    <a:pt x="3030" y="3430"/>
                    <a:pt x="3074" y="3751"/>
                  </a:cubicBezTo>
                  <a:lnTo>
                    <a:pt x="3128" y="3751"/>
                  </a:lnTo>
                  <a:cubicBezTo>
                    <a:pt x="3119" y="3679"/>
                    <a:pt x="3101" y="3608"/>
                    <a:pt x="3092" y="3537"/>
                  </a:cubicBezTo>
                  <a:cubicBezTo>
                    <a:pt x="3065" y="3296"/>
                    <a:pt x="3047" y="3055"/>
                    <a:pt x="3039" y="2814"/>
                  </a:cubicBezTo>
                  <a:lnTo>
                    <a:pt x="3039" y="2814"/>
                  </a:lnTo>
                  <a:cubicBezTo>
                    <a:pt x="3262" y="3028"/>
                    <a:pt x="3485" y="3251"/>
                    <a:pt x="3699" y="3483"/>
                  </a:cubicBezTo>
                  <a:cubicBezTo>
                    <a:pt x="3708" y="3465"/>
                    <a:pt x="3717" y="3447"/>
                    <a:pt x="3726" y="3438"/>
                  </a:cubicBezTo>
                  <a:cubicBezTo>
                    <a:pt x="3396" y="3073"/>
                    <a:pt x="3056" y="2707"/>
                    <a:pt x="2699" y="2376"/>
                  </a:cubicBezTo>
                  <a:cubicBezTo>
                    <a:pt x="2865" y="2361"/>
                    <a:pt x="3031" y="2352"/>
                    <a:pt x="3198" y="2352"/>
                  </a:cubicBezTo>
                  <a:cubicBezTo>
                    <a:pt x="3418" y="2352"/>
                    <a:pt x="3637" y="2368"/>
                    <a:pt x="3851" y="2403"/>
                  </a:cubicBezTo>
                  <a:lnTo>
                    <a:pt x="3842" y="2376"/>
                  </a:lnTo>
                  <a:cubicBezTo>
                    <a:pt x="3580" y="2329"/>
                    <a:pt x="3314" y="2305"/>
                    <a:pt x="3050" y="2305"/>
                  </a:cubicBezTo>
                  <a:cubicBezTo>
                    <a:pt x="2918" y="2305"/>
                    <a:pt x="2786" y="2311"/>
                    <a:pt x="2655" y="2323"/>
                  </a:cubicBezTo>
                  <a:cubicBezTo>
                    <a:pt x="2574" y="2251"/>
                    <a:pt x="2485" y="2180"/>
                    <a:pt x="2405" y="2109"/>
                  </a:cubicBezTo>
                  <a:cubicBezTo>
                    <a:pt x="2155" y="1903"/>
                    <a:pt x="1887" y="1707"/>
                    <a:pt x="1628" y="1511"/>
                  </a:cubicBezTo>
                  <a:cubicBezTo>
                    <a:pt x="1905" y="1448"/>
                    <a:pt x="2191" y="1412"/>
                    <a:pt x="2476" y="1386"/>
                  </a:cubicBezTo>
                  <a:cubicBezTo>
                    <a:pt x="2568" y="1379"/>
                    <a:pt x="2662" y="1376"/>
                    <a:pt x="2755" y="1376"/>
                  </a:cubicBezTo>
                  <a:cubicBezTo>
                    <a:pt x="2907" y="1376"/>
                    <a:pt x="3059" y="1384"/>
                    <a:pt x="3208" y="1395"/>
                  </a:cubicBezTo>
                  <a:lnTo>
                    <a:pt x="3190" y="1377"/>
                  </a:lnTo>
                  <a:cubicBezTo>
                    <a:pt x="2991" y="1347"/>
                    <a:pt x="2791" y="1330"/>
                    <a:pt x="2591" y="1330"/>
                  </a:cubicBezTo>
                  <a:cubicBezTo>
                    <a:pt x="2550" y="1330"/>
                    <a:pt x="2509" y="1331"/>
                    <a:pt x="2467" y="1332"/>
                  </a:cubicBezTo>
                  <a:cubicBezTo>
                    <a:pt x="2164" y="1341"/>
                    <a:pt x="1869" y="1386"/>
                    <a:pt x="1575" y="1466"/>
                  </a:cubicBezTo>
                  <a:lnTo>
                    <a:pt x="1477" y="1395"/>
                  </a:lnTo>
                  <a:lnTo>
                    <a:pt x="1227" y="1198"/>
                  </a:lnTo>
                  <a:lnTo>
                    <a:pt x="1200" y="1171"/>
                  </a:lnTo>
                  <a:cubicBezTo>
                    <a:pt x="1111" y="1109"/>
                    <a:pt x="1030" y="1038"/>
                    <a:pt x="950" y="966"/>
                  </a:cubicBezTo>
                  <a:cubicBezTo>
                    <a:pt x="1066" y="922"/>
                    <a:pt x="1182" y="877"/>
                    <a:pt x="1307" y="832"/>
                  </a:cubicBezTo>
                  <a:cubicBezTo>
                    <a:pt x="1637" y="734"/>
                    <a:pt x="1976" y="663"/>
                    <a:pt x="2316" y="627"/>
                  </a:cubicBezTo>
                  <a:lnTo>
                    <a:pt x="2235" y="574"/>
                  </a:lnTo>
                  <a:cubicBezTo>
                    <a:pt x="1843" y="618"/>
                    <a:pt x="1468" y="716"/>
                    <a:pt x="1102" y="850"/>
                  </a:cubicBezTo>
                  <a:cubicBezTo>
                    <a:pt x="1030" y="877"/>
                    <a:pt x="968" y="904"/>
                    <a:pt x="905" y="931"/>
                  </a:cubicBezTo>
                  <a:lnTo>
                    <a:pt x="816" y="850"/>
                  </a:lnTo>
                  <a:cubicBezTo>
                    <a:pt x="531" y="600"/>
                    <a:pt x="272" y="324"/>
                    <a:pt x="49" y="11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B94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3" name="Google Shape;2253;p21"/>
            <p:cNvSpPr/>
            <p:nvPr/>
          </p:nvSpPr>
          <p:spPr>
            <a:xfrm>
              <a:off x="7719340" y="554576"/>
              <a:ext cx="271051" cy="264285"/>
            </a:xfrm>
            <a:custGeom>
              <a:avLst/>
              <a:gdLst/>
              <a:ahLst/>
              <a:cxnLst/>
              <a:rect l="l" t="t" r="r" b="b"/>
              <a:pathLst>
                <a:path w="3490" h="3403" extrusionOk="0">
                  <a:moveTo>
                    <a:pt x="1130" y="0"/>
                  </a:moveTo>
                  <a:cubicBezTo>
                    <a:pt x="1003" y="0"/>
                    <a:pt x="875" y="18"/>
                    <a:pt x="750" y="55"/>
                  </a:cubicBezTo>
                  <a:cubicBezTo>
                    <a:pt x="545" y="117"/>
                    <a:pt x="339" y="224"/>
                    <a:pt x="170" y="358"/>
                  </a:cubicBezTo>
                  <a:cubicBezTo>
                    <a:pt x="348" y="224"/>
                    <a:pt x="545" y="135"/>
                    <a:pt x="750" y="73"/>
                  </a:cubicBezTo>
                  <a:cubicBezTo>
                    <a:pt x="866" y="39"/>
                    <a:pt x="985" y="23"/>
                    <a:pt x="1102" y="23"/>
                  </a:cubicBezTo>
                  <a:cubicBezTo>
                    <a:pt x="1201" y="23"/>
                    <a:pt x="1298" y="34"/>
                    <a:pt x="1392" y="55"/>
                  </a:cubicBezTo>
                  <a:cubicBezTo>
                    <a:pt x="1607" y="117"/>
                    <a:pt x="1803" y="206"/>
                    <a:pt x="1973" y="340"/>
                  </a:cubicBezTo>
                  <a:cubicBezTo>
                    <a:pt x="2151" y="465"/>
                    <a:pt x="2312" y="608"/>
                    <a:pt x="2472" y="760"/>
                  </a:cubicBezTo>
                  <a:cubicBezTo>
                    <a:pt x="2785" y="1063"/>
                    <a:pt x="3052" y="1402"/>
                    <a:pt x="3267" y="1786"/>
                  </a:cubicBezTo>
                  <a:cubicBezTo>
                    <a:pt x="3374" y="1974"/>
                    <a:pt x="3427" y="2179"/>
                    <a:pt x="3445" y="2393"/>
                  </a:cubicBezTo>
                  <a:cubicBezTo>
                    <a:pt x="3445" y="2607"/>
                    <a:pt x="3392" y="2821"/>
                    <a:pt x="3276" y="3009"/>
                  </a:cubicBezTo>
                  <a:cubicBezTo>
                    <a:pt x="3222" y="3089"/>
                    <a:pt x="3151" y="3170"/>
                    <a:pt x="3061" y="3232"/>
                  </a:cubicBezTo>
                  <a:cubicBezTo>
                    <a:pt x="2972" y="3286"/>
                    <a:pt x="2874" y="3321"/>
                    <a:pt x="2767" y="3339"/>
                  </a:cubicBezTo>
                  <a:cubicBezTo>
                    <a:pt x="2703" y="3347"/>
                    <a:pt x="2638" y="3351"/>
                    <a:pt x="2574" y="3351"/>
                  </a:cubicBezTo>
                  <a:cubicBezTo>
                    <a:pt x="2425" y="3351"/>
                    <a:pt x="2277" y="3329"/>
                    <a:pt x="2133" y="3286"/>
                  </a:cubicBezTo>
                  <a:cubicBezTo>
                    <a:pt x="1928" y="3214"/>
                    <a:pt x="1732" y="3116"/>
                    <a:pt x="1553" y="2991"/>
                  </a:cubicBezTo>
                  <a:cubicBezTo>
                    <a:pt x="1375" y="2875"/>
                    <a:pt x="1214" y="2732"/>
                    <a:pt x="1053" y="2589"/>
                  </a:cubicBezTo>
                  <a:cubicBezTo>
                    <a:pt x="732" y="2286"/>
                    <a:pt x="455" y="1956"/>
                    <a:pt x="205" y="1599"/>
                  </a:cubicBezTo>
                  <a:cubicBezTo>
                    <a:pt x="152" y="1501"/>
                    <a:pt x="98" y="1411"/>
                    <a:pt x="63" y="1304"/>
                  </a:cubicBezTo>
                  <a:cubicBezTo>
                    <a:pt x="36" y="1197"/>
                    <a:pt x="18" y="1090"/>
                    <a:pt x="18" y="983"/>
                  </a:cubicBezTo>
                  <a:cubicBezTo>
                    <a:pt x="27" y="769"/>
                    <a:pt x="80" y="555"/>
                    <a:pt x="170" y="358"/>
                  </a:cubicBezTo>
                  <a:lnTo>
                    <a:pt x="170" y="358"/>
                  </a:lnTo>
                  <a:cubicBezTo>
                    <a:pt x="72" y="555"/>
                    <a:pt x="18" y="769"/>
                    <a:pt x="9" y="992"/>
                  </a:cubicBezTo>
                  <a:cubicBezTo>
                    <a:pt x="0" y="1099"/>
                    <a:pt x="18" y="1206"/>
                    <a:pt x="45" y="1313"/>
                  </a:cubicBezTo>
                  <a:cubicBezTo>
                    <a:pt x="80" y="1420"/>
                    <a:pt x="125" y="1518"/>
                    <a:pt x="188" y="1608"/>
                  </a:cubicBezTo>
                  <a:cubicBezTo>
                    <a:pt x="429" y="1974"/>
                    <a:pt x="714" y="2313"/>
                    <a:pt x="1027" y="2616"/>
                  </a:cubicBezTo>
                  <a:cubicBezTo>
                    <a:pt x="1187" y="2768"/>
                    <a:pt x="1357" y="2902"/>
                    <a:pt x="1535" y="3036"/>
                  </a:cubicBezTo>
                  <a:cubicBezTo>
                    <a:pt x="1714" y="3161"/>
                    <a:pt x="1910" y="3259"/>
                    <a:pt x="2124" y="3330"/>
                  </a:cubicBezTo>
                  <a:cubicBezTo>
                    <a:pt x="2276" y="3376"/>
                    <a:pt x="2442" y="3403"/>
                    <a:pt x="2605" y="3403"/>
                  </a:cubicBezTo>
                  <a:cubicBezTo>
                    <a:pt x="2663" y="3403"/>
                    <a:pt x="2720" y="3400"/>
                    <a:pt x="2776" y="3393"/>
                  </a:cubicBezTo>
                  <a:cubicBezTo>
                    <a:pt x="2892" y="3375"/>
                    <a:pt x="2999" y="3330"/>
                    <a:pt x="3088" y="3277"/>
                  </a:cubicBezTo>
                  <a:cubicBezTo>
                    <a:pt x="3186" y="3205"/>
                    <a:pt x="3267" y="3125"/>
                    <a:pt x="3320" y="3036"/>
                  </a:cubicBezTo>
                  <a:cubicBezTo>
                    <a:pt x="3436" y="2839"/>
                    <a:pt x="3490" y="2616"/>
                    <a:pt x="3490" y="2393"/>
                  </a:cubicBezTo>
                  <a:cubicBezTo>
                    <a:pt x="3481" y="2170"/>
                    <a:pt x="3409" y="1956"/>
                    <a:pt x="3302" y="1759"/>
                  </a:cubicBezTo>
                  <a:cubicBezTo>
                    <a:pt x="2972" y="1188"/>
                    <a:pt x="2526" y="697"/>
                    <a:pt x="1990" y="314"/>
                  </a:cubicBezTo>
                  <a:cubicBezTo>
                    <a:pt x="1812" y="180"/>
                    <a:pt x="1616" y="81"/>
                    <a:pt x="1401" y="28"/>
                  </a:cubicBezTo>
                  <a:cubicBezTo>
                    <a:pt x="1312" y="9"/>
                    <a:pt x="1221" y="0"/>
                    <a:pt x="1130" y="0"/>
                  </a:cubicBezTo>
                  <a:close/>
                </a:path>
              </a:pathLst>
            </a:custGeom>
            <a:solidFill>
              <a:srgbClr val="B94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4" name="Google Shape;2254;p21"/>
            <p:cNvSpPr/>
            <p:nvPr/>
          </p:nvSpPr>
          <p:spPr>
            <a:xfrm>
              <a:off x="7801818" y="596903"/>
              <a:ext cx="189969" cy="222581"/>
            </a:xfrm>
            <a:custGeom>
              <a:avLst/>
              <a:gdLst/>
              <a:ahLst/>
              <a:cxnLst/>
              <a:rect l="l" t="t" r="r" b="b"/>
              <a:pathLst>
                <a:path w="2446" h="2866" extrusionOk="0">
                  <a:moveTo>
                    <a:pt x="2410" y="1902"/>
                  </a:moveTo>
                  <a:cubicBezTo>
                    <a:pt x="2446" y="1348"/>
                    <a:pt x="1821" y="527"/>
                    <a:pt x="1205" y="1"/>
                  </a:cubicBezTo>
                  <a:cubicBezTo>
                    <a:pt x="0" y="643"/>
                    <a:pt x="161" y="2419"/>
                    <a:pt x="1464" y="2839"/>
                  </a:cubicBezTo>
                  <a:cubicBezTo>
                    <a:pt x="2026" y="2866"/>
                    <a:pt x="2356" y="2526"/>
                    <a:pt x="2410" y="190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5" name="Google Shape;2255;p21"/>
            <p:cNvSpPr/>
            <p:nvPr/>
          </p:nvSpPr>
          <p:spPr>
            <a:xfrm>
              <a:off x="8038456" y="580438"/>
              <a:ext cx="390577" cy="369518"/>
            </a:xfrm>
            <a:custGeom>
              <a:avLst/>
              <a:gdLst/>
              <a:ahLst/>
              <a:cxnLst/>
              <a:rect l="l" t="t" r="r" b="b"/>
              <a:pathLst>
                <a:path w="5029" h="4758" extrusionOk="0">
                  <a:moveTo>
                    <a:pt x="4925" y="1"/>
                  </a:moveTo>
                  <a:cubicBezTo>
                    <a:pt x="4916" y="1"/>
                    <a:pt x="4906" y="3"/>
                    <a:pt x="4896" y="7"/>
                  </a:cubicBezTo>
                  <a:cubicBezTo>
                    <a:pt x="4415" y="177"/>
                    <a:pt x="3977" y="418"/>
                    <a:pt x="3576" y="721"/>
                  </a:cubicBezTo>
                  <a:cubicBezTo>
                    <a:pt x="3344" y="900"/>
                    <a:pt x="3129" y="1096"/>
                    <a:pt x="2942" y="1310"/>
                  </a:cubicBezTo>
                  <a:cubicBezTo>
                    <a:pt x="2933" y="1293"/>
                    <a:pt x="2924" y="1293"/>
                    <a:pt x="2906" y="1293"/>
                  </a:cubicBezTo>
                  <a:cubicBezTo>
                    <a:pt x="2826" y="1319"/>
                    <a:pt x="2737" y="1319"/>
                    <a:pt x="2647" y="1319"/>
                  </a:cubicBezTo>
                  <a:cubicBezTo>
                    <a:pt x="2558" y="1310"/>
                    <a:pt x="2469" y="1293"/>
                    <a:pt x="2389" y="1257"/>
                  </a:cubicBezTo>
                  <a:cubicBezTo>
                    <a:pt x="2381" y="1254"/>
                    <a:pt x="2373" y="1253"/>
                    <a:pt x="2366" y="1253"/>
                  </a:cubicBezTo>
                  <a:cubicBezTo>
                    <a:pt x="2311" y="1253"/>
                    <a:pt x="2289" y="1340"/>
                    <a:pt x="2353" y="1364"/>
                  </a:cubicBezTo>
                  <a:cubicBezTo>
                    <a:pt x="2439" y="1398"/>
                    <a:pt x="2532" y="1414"/>
                    <a:pt x="2628" y="1414"/>
                  </a:cubicBezTo>
                  <a:cubicBezTo>
                    <a:pt x="2681" y="1414"/>
                    <a:pt x="2736" y="1409"/>
                    <a:pt x="2790" y="1400"/>
                  </a:cubicBezTo>
                  <a:cubicBezTo>
                    <a:pt x="2826" y="1391"/>
                    <a:pt x="2853" y="1382"/>
                    <a:pt x="2888" y="1364"/>
                  </a:cubicBezTo>
                  <a:lnTo>
                    <a:pt x="2888" y="1364"/>
                  </a:lnTo>
                  <a:cubicBezTo>
                    <a:pt x="2799" y="1471"/>
                    <a:pt x="2701" y="1587"/>
                    <a:pt x="2630" y="1676"/>
                  </a:cubicBezTo>
                  <a:cubicBezTo>
                    <a:pt x="2558" y="1774"/>
                    <a:pt x="2487" y="1873"/>
                    <a:pt x="2415" y="1971"/>
                  </a:cubicBezTo>
                  <a:cubicBezTo>
                    <a:pt x="2264" y="2051"/>
                    <a:pt x="2094" y="2123"/>
                    <a:pt x="1933" y="2194"/>
                  </a:cubicBezTo>
                  <a:cubicBezTo>
                    <a:pt x="1770" y="2259"/>
                    <a:pt x="1599" y="2302"/>
                    <a:pt x="1428" y="2302"/>
                  </a:cubicBezTo>
                  <a:cubicBezTo>
                    <a:pt x="1412" y="2302"/>
                    <a:pt x="1396" y="2302"/>
                    <a:pt x="1380" y="2301"/>
                  </a:cubicBezTo>
                  <a:cubicBezTo>
                    <a:pt x="1362" y="2301"/>
                    <a:pt x="1362" y="2337"/>
                    <a:pt x="1380" y="2337"/>
                  </a:cubicBezTo>
                  <a:cubicBezTo>
                    <a:pt x="1424" y="2341"/>
                    <a:pt x="1469" y="2343"/>
                    <a:pt x="1513" y="2343"/>
                  </a:cubicBezTo>
                  <a:cubicBezTo>
                    <a:pt x="1655" y="2343"/>
                    <a:pt x="1795" y="2320"/>
                    <a:pt x="1924" y="2265"/>
                  </a:cubicBezTo>
                  <a:cubicBezTo>
                    <a:pt x="2058" y="2212"/>
                    <a:pt x="2192" y="2158"/>
                    <a:pt x="2326" y="2096"/>
                  </a:cubicBezTo>
                  <a:lnTo>
                    <a:pt x="2326" y="2096"/>
                  </a:lnTo>
                  <a:cubicBezTo>
                    <a:pt x="2165" y="2328"/>
                    <a:pt x="2014" y="2569"/>
                    <a:pt x="1853" y="2810"/>
                  </a:cubicBezTo>
                  <a:cubicBezTo>
                    <a:pt x="1683" y="3069"/>
                    <a:pt x="1505" y="3327"/>
                    <a:pt x="1318" y="3568"/>
                  </a:cubicBezTo>
                  <a:lnTo>
                    <a:pt x="1291" y="3568"/>
                  </a:lnTo>
                  <a:cubicBezTo>
                    <a:pt x="1184" y="3613"/>
                    <a:pt x="1068" y="3640"/>
                    <a:pt x="952" y="3640"/>
                  </a:cubicBezTo>
                  <a:lnTo>
                    <a:pt x="586" y="3675"/>
                  </a:lnTo>
                  <a:cubicBezTo>
                    <a:pt x="550" y="3684"/>
                    <a:pt x="559" y="3729"/>
                    <a:pt x="595" y="3729"/>
                  </a:cubicBezTo>
                  <a:lnTo>
                    <a:pt x="978" y="3702"/>
                  </a:lnTo>
                  <a:cubicBezTo>
                    <a:pt x="1059" y="3702"/>
                    <a:pt x="1148" y="3693"/>
                    <a:pt x="1228" y="3675"/>
                  </a:cubicBezTo>
                  <a:lnTo>
                    <a:pt x="1228" y="3675"/>
                  </a:lnTo>
                  <a:cubicBezTo>
                    <a:pt x="1175" y="3738"/>
                    <a:pt x="1112" y="3809"/>
                    <a:pt x="1050" y="3881"/>
                  </a:cubicBezTo>
                  <a:cubicBezTo>
                    <a:pt x="755" y="4193"/>
                    <a:pt x="407" y="4461"/>
                    <a:pt x="23" y="4657"/>
                  </a:cubicBezTo>
                  <a:cubicBezTo>
                    <a:pt x="1" y="4672"/>
                    <a:pt x="10" y="4706"/>
                    <a:pt x="29" y="4706"/>
                  </a:cubicBezTo>
                  <a:cubicBezTo>
                    <a:pt x="33" y="4706"/>
                    <a:pt x="37" y="4705"/>
                    <a:pt x="41" y="4702"/>
                  </a:cubicBezTo>
                  <a:cubicBezTo>
                    <a:pt x="300" y="4586"/>
                    <a:pt x="532" y="4434"/>
                    <a:pt x="746" y="4247"/>
                  </a:cubicBezTo>
                  <a:lnTo>
                    <a:pt x="746" y="4247"/>
                  </a:lnTo>
                  <a:cubicBezTo>
                    <a:pt x="675" y="4398"/>
                    <a:pt x="639" y="4559"/>
                    <a:pt x="621" y="4720"/>
                  </a:cubicBezTo>
                  <a:cubicBezTo>
                    <a:pt x="621" y="4744"/>
                    <a:pt x="643" y="4758"/>
                    <a:pt x="662" y="4758"/>
                  </a:cubicBezTo>
                  <a:cubicBezTo>
                    <a:pt x="678" y="4758"/>
                    <a:pt x="693" y="4749"/>
                    <a:pt x="693" y="4729"/>
                  </a:cubicBezTo>
                  <a:cubicBezTo>
                    <a:pt x="711" y="4523"/>
                    <a:pt x="773" y="4327"/>
                    <a:pt x="862" y="4149"/>
                  </a:cubicBezTo>
                  <a:cubicBezTo>
                    <a:pt x="969" y="4050"/>
                    <a:pt x="1077" y="3943"/>
                    <a:pt x="1175" y="3836"/>
                  </a:cubicBezTo>
                  <a:cubicBezTo>
                    <a:pt x="1353" y="3631"/>
                    <a:pt x="1532" y="3417"/>
                    <a:pt x="1683" y="3194"/>
                  </a:cubicBezTo>
                  <a:lnTo>
                    <a:pt x="1683" y="3194"/>
                  </a:lnTo>
                  <a:cubicBezTo>
                    <a:pt x="1576" y="3684"/>
                    <a:pt x="1559" y="4193"/>
                    <a:pt x="1648" y="4684"/>
                  </a:cubicBezTo>
                  <a:cubicBezTo>
                    <a:pt x="1648" y="4696"/>
                    <a:pt x="1657" y="4701"/>
                    <a:pt x="1666" y="4701"/>
                  </a:cubicBezTo>
                  <a:cubicBezTo>
                    <a:pt x="1677" y="4701"/>
                    <a:pt x="1688" y="4694"/>
                    <a:pt x="1683" y="4684"/>
                  </a:cubicBezTo>
                  <a:cubicBezTo>
                    <a:pt x="1621" y="4157"/>
                    <a:pt x="1639" y="3631"/>
                    <a:pt x="1746" y="3122"/>
                  </a:cubicBezTo>
                  <a:cubicBezTo>
                    <a:pt x="1844" y="2979"/>
                    <a:pt x="1942" y="2845"/>
                    <a:pt x="2032" y="2712"/>
                  </a:cubicBezTo>
                  <a:lnTo>
                    <a:pt x="2032" y="2712"/>
                  </a:lnTo>
                  <a:cubicBezTo>
                    <a:pt x="2023" y="2792"/>
                    <a:pt x="2023" y="2872"/>
                    <a:pt x="2032" y="2953"/>
                  </a:cubicBezTo>
                  <a:cubicBezTo>
                    <a:pt x="2040" y="2973"/>
                    <a:pt x="2057" y="2982"/>
                    <a:pt x="2073" y="2982"/>
                  </a:cubicBezTo>
                  <a:cubicBezTo>
                    <a:pt x="2093" y="2982"/>
                    <a:pt x="2112" y="2968"/>
                    <a:pt x="2112" y="2944"/>
                  </a:cubicBezTo>
                  <a:cubicBezTo>
                    <a:pt x="2103" y="2845"/>
                    <a:pt x="2103" y="2738"/>
                    <a:pt x="2112" y="2649"/>
                  </a:cubicBezTo>
                  <a:cubicBezTo>
                    <a:pt x="2112" y="2631"/>
                    <a:pt x="2112" y="2622"/>
                    <a:pt x="2103" y="2613"/>
                  </a:cubicBezTo>
                  <a:cubicBezTo>
                    <a:pt x="2299" y="2337"/>
                    <a:pt x="2487" y="2051"/>
                    <a:pt x="2701" y="1783"/>
                  </a:cubicBezTo>
                  <a:lnTo>
                    <a:pt x="2701" y="1783"/>
                  </a:lnTo>
                  <a:cubicBezTo>
                    <a:pt x="2638" y="1935"/>
                    <a:pt x="2594" y="2096"/>
                    <a:pt x="2567" y="2265"/>
                  </a:cubicBezTo>
                  <a:cubicBezTo>
                    <a:pt x="2549" y="2408"/>
                    <a:pt x="2549" y="2551"/>
                    <a:pt x="2558" y="2694"/>
                  </a:cubicBezTo>
                  <a:cubicBezTo>
                    <a:pt x="2558" y="2837"/>
                    <a:pt x="2585" y="2988"/>
                    <a:pt x="2638" y="3122"/>
                  </a:cubicBezTo>
                  <a:cubicBezTo>
                    <a:pt x="2642" y="3133"/>
                    <a:pt x="2651" y="3138"/>
                    <a:pt x="2661" y="3138"/>
                  </a:cubicBezTo>
                  <a:cubicBezTo>
                    <a:pt x="2676" y="3138"/>
                    <a:pt x="2692" y="3126"/>
                    <a:pt x="2692" y="3104"/>
                  </a:cubicBezTo>
                  <a:cubicBezTo>
                    <a:pt x="2665" y="2970"/>
                    <a:pt x="2638" y="2828"/>
                    <a:pt x="2630" y="2694"/>
                  </a:cubicBezTo>
                  <a:cubicBezTo>
                    <a:pt x="2621" y="2551"/>
                    <a:pt x="2630" y="2417"/>
                    <a:pt x="2647" y="2283"/>
                  </a:cubicBezTo>
                  <a:cubicBezTo>
                    <a:pt x="2674" y="2051"/>
                    <a:pt x="2737" y="1828"/>
                    <a:pt x="2835" y="1614"/>
                  </a:cubicBezTo>
                  <a:cubicBezTo>
                    <a:pt x="3040" y="1364"/>
                    <a:pt x="3272" y="1141"/>
                    <a:pt x="3513" y="936"/>
                  </a:cubicBezTo>
                  <a:lnTo>
                    <a:pt x="3513" y="936"/>
                  </a:lnTo>
                  <a:cubicBezTo>
                    <a:pt x="3486" y="1016"/>
                    <a:pt x="3460" y="1105"/>
                    <a:pt x="3442" y="1194"/>
                  </a:cubicBezTo>
                  <a:cubicBezTo>
                    <a:pt x="3424" y="1284"/>
                    <a:pt x="3415" y="1364"/>
                    <a:pt x="3406" y="1453"/>
                  </a:cubicBezTo>
                  <a:cubicBezTo>
                    <a:pt x="3406" y="1533"/>
                    <a:pt x="3406" y="1614"/>
                    <a:pt x="3424" y="1694"/>
                  </a:cubicBezTo>
                  <a:cubicBezTo>
                    <a:pt x="3424" y="1708"/>
                    <a:pt x="3435" y="1714"/>
                    <a:pt x="3446" y="1714"/>
                  </a:cubicBezTo>
                  <a:cubicBezTo>
                    <a:pt x="3457" y="1714"/>
                    <a:pt x="3468" y="1708"/>
                    <a:pt x="3468" y="1694"/>
                  </a:cubicBezTo>
                  <a:lnTo>
                    <a:pt x="3468" y="1444"/>
                  </a:lnTo>
                  <a:cubicBezTo>
                    <a:pt x="3477" y="1364"/>
                    <a:pt x="3486" y="1293"/>
                    <a:pt x="3504" y="1212"/>
                  </a:cubicBezTo>
                  <a:cubicBezTo>
                    <a:pt x="3522" y="1087"/>
                    <a:pt x="3558" y="971"/>
                    <a:pt x="3602" y="855"/>
                  </a:cubicBezTo>
                  <a:cubicBezTo>
                    <a:pt x="3656" y="819"/>
                    <a:pt x="3709" y="775"/>
                    <a:pt x="3763" y="739"/>
                  </a:cubicBezTo>
                  <a:cubicBezTo>
                    <a:pt x="4129" y="480"/>
                    <a:pt x="4531" y="275"/>
                    <a:pt x="4950" y="123"/>
                  </a:cubicBezTo>
                  <a:cubicBezTo>
                    <a:pt x="5028" y="100"/>
                    <a:pt x="4990" y="1"/>
                    <a:pt x="4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6" name="Google Shape;2256;p21"/>
            <p:cNvSpPr/>
            <p:nvPr/>
          </p:nvSpPr>
          <p:spPr>
            <a:xfrm>
              <a:off x="8047854" y="763025"/>
              <a:ext cx="38211" cy="43025"/>
            </a:xfrm>
            <a:custGeom>
              <a:avLst/>
              <a:gdLst/>
              <a:ahLst/>
              <a:cxnLst/>
              <a:rect l="l" t="t" r="r" b="b"/>
              <a:pathLst>
                <a:path w="492" h="554" extrusionOk="0">
                  <a:moveTo>
                    <a:pt x="262" y="0"/>
                  </a:moveTo>
                  <a:cubicBezTo>
                    <a:pt x="249" y="0"/>
                    <a:pt x="236" y="1"/>
                    <a:pt x="224" y="4"/>
                  </a:cubicBezTo>
                  <a:cubicBezTo>
                    <a:pt x="143" y="13"/>
                    <a:pt x="72" y="66"/>
                    <a:pt x="45" y="146"/>
                  </a:cubicBezTo>
                  <a:cubicBezTo>
                    <a:pt x="36" y="164"/>
                    <a:pt x="27" y="182"/>
                    <a:pt x="27" y="200"/>
                  </a:cubicBezTo>
                  <a:cubicBezTo>
                    <a:pt x="1" y="307"/>
                    <a:pt x="36" y="414"/>
                    <a:pt x="108" y="494"/>
                  </a:cubicBezTo>
                  <a:cubicBezTo>
                    <a:pt x="151" y="534"/>
                    <a:pt x="206" y="553"/>
                    <a:pt x="260" y="553"/>
                  </a:cubicBezTo>
                  <a:cubicBezTo>
                    <a:pt x="350" y="553"/>
                    <a:pt x="440" y="500"/>
                    <a:pt x="474" y="405"/>
                  </a:cubicBezTo>
                  <a:cubicBezTo>
                    <a:pt x="491" y="361"/>
                    <a:pt x="491" y="307"/>
                    <a:pt x="491" y="253"/>
                  </a:cubicBezTo>
                  <a:cubicBezTo>
                    <a:pt x="483" y="209"/>
                    <a:pt x="465" y="173"/>
                    <a:pt x="456" y="137"/>
                  </a:cubicBezTo>
                  <a:cubicBezTo>
                    <a:pt x="438" y="102"/>
                    <a:pt x="411" y="66"/>
                    <a:pt x="375" y="39"/>
                  </a:cubicBezTo>
                  <a:cubicBezTo>
                    <a:pt x="341" y="12"/>
                    <a:pt x="302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7" name="Google Shape;2257;p21"/>
            <p:cNvSpPr/>
            <p:nvPr/>
          </p:nvSpPr>
          <p:spPr>
            <a:xfrm>
              <a:off x="8173978" y="996792"/>
              <a:ext cx="45201" cy="33473"/>
            </a:xfrm>
            <a:custGeom>
              <a:avLst/>
              <a:gdLst/>
              <a:ahLst/>
              <a:cxnLst/>
              <a:rect l="l" t="t" r="r" b="b"/>
              <a:pathLst>
                <a:path w="582" h="431" extrusionOk="0">
                  <a:moveTo>
                    <a:pt x="253" y="0"/>
                  </a:moveTo>
                  <a:cubicBezTo>
                    <a:pt x="165" y="0"/>
                    <a:pt x="87" y="45"/>
                    <a:pt x="54" y="126"/>
                  </a:cubicBezTo>
                  <a:cubicBezTo>
                    <a:pt x="19" y="153"/>
                    <a:pt x="1" y="189"/>
                    <a:pt x="10" y="233"/>
                  </a:cubicBezTo>
                  <a:cubicBezTo>
                    <a:pt x="19" y="251"/>
                    <a:pt x="28" y="269"/>
                    <a:pt x="37" y="287"/>
                  </a:cubicBezTo>
                  <a:cubicBezTo>
                    <a:pt x="70" y="378"/>
                    <a:pt x="157" y="431"/>
                    <a:pt x="247" y="431"/>
                  </a:cubicBezTo>
                  <a:cubicBezTo>
                    <a:pt x="255" y="431"/>
                    <a:pt x="262" y="430"/>
                    <a:pt x="269" y="430"/>
                  </a:cubicBezTo>
                  <a:cubicBezTo>
                    <a:pt x="313" y="430"/>
                    <a:pt x="349" y="430"/>
                    <a:pt x="394" y="412"/>
                  </a:cubicBezTo>
                  <a:cubicBezTo>
                    <a:pt x="519" y="385"/>
                    <a:pt x="581" y="242"/>
                    <a:pt x="536" y="126"/>
                  </a:cubicBezTo>
                  <a:cubicBezTo>
                    <a:pt x="501" y="73"/>
                    <a:pt x="456" y="28"/>
                    <a:pt x="394" y="19"/>
                  </a:cubicBezTo>
                  <a:cubicBezTo>
                    <a:pt x="367" y="10"/>
                    <a:pt x="340" y="1"/>
                    <a:pt x="313" y="1"/>
                  </a:cubicBezTo>
                  <a:lnTo>
                    <a:pt x="278" y="1"/>
                  </a:lnTo>
                  <a:cubicBezTo>
                    <a:pt x="269" y="1"/>
                    <a:pt x="261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8" name="Google Shape;2258;p21"/>
            <p:cNvSpPr/>
            <p:nvPr/>
          </p:nvSpPr>
          <p:spPr>
            <a:xfrm>
              <a:off x="7948756" y="950660"/>
              <a:ext cx="40230" cy="42947"/>
            </a:xfrm>
            <a:custGeom>
              <a:avLst/>
              <a:gdLst/>
              <a:ahLst/>
              <a:cxnLst/>
              <a:rect l="l" t="t" r="r" b="b"/>
              <a:pathLst>
                <a:path w="518" h="553" extrusionOk="0">
                  <a:moveTo>
                    <a:pt x="251" y="1"/>
                  </a:moveTo>
                  <a:cubicBezTo>
                    <a:pt x="236" y="1"/>
                    <a:pt x="221" y="2"/>
                    <a:pt x="206" y="6"/>
                  </a:cubicBezTo>
                  <a:cubicBezTo>
                    <a:pt x="161" y="15"/>
                    <a:pt x="125" y="33"/>
                    <a:pt x="90" y="60"/>
                  </a:cubicBezTo>
                  <a:cubicBezTo>
                    <a:pt x="27" y="104"/>
                    <a:pt x="0" y="185"/>
                    <a:pt x="9" y="265"/>
                  </a:cubicBezTo>
                  <a:cubicBezTo>
                    <a:pt x="18" y="292"/>
                    <a:pt x="36" y="328"/>
                    <a:pt x="54" y="354"/>
                  </a:cubicBezTo>
                  <a:cubicBezTo>
                    <a:pt x="78" y="469"/>
                    <a:pt x="185" y="553"/>
                    <a:pt x="305" y="553"/>
                  </a:cubicBezTo>
                  <a:cubicBezTo>
                    <a:pt x="317" y="553"/>
                    <a:pt x="328" y="552"/>
                    <a:pt x="339" y="551"/>
                  </a:cubicBezTo>
                  <a:cubicBezTo>
                    <a:pt x="420" y="533"/>
                    <a:pt x="482" y="461"/>
                    <a:pt x="500" y="372"/>
                  </a:cubicBezTo>
                  <a:cubicBezTo>
                    <a:pt x="518" y="310"/>
                    <a:pt x="509" y="238"/>
                    <a:pt x="482" y="176"/>
                  </a:cubicBezTo>
                  <a:cubicBezTo>
                    <a:pt x="473" y="149"/>
                    <a:pt x="455" y="122"/>
                    <a:pt x="438" y="104"/>
                  </a:cubicBezTo>
                  <a:cubicBezTo>
                    <a:pt x="429" y="87"/>
                    <a:pt x="411" y="69"/>
                    <a:pt x="402" y="60"/>
                  </a:cubicBezTo>
                  <a:cubicBezTo>
                    <a:pt x="360" y="25"/>
                    <a:pt x="307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9" name="Google Shape;2259;p21"/>
            <p:cNvSpPr/>
            <p:nvPr/>
          </p:nvSpPr>
          <p:spPr>
            <a:xfrm>
              <a:off x="8017332" y="847834"/>
              <a:ext cx="26484" cy="27803"/>
            </a:xfrm>
            <a:custGeom>
              <a:avLst/>
              <a:gdLst/>
              <a:ahLst/>
              <a:cxnLst/>
              <a:rect l="l" t="t" r="r" b="b"/>
              <a:pathLst>
                <a:path w="341" h="358" extrusionOk="0">
                  <a:moveTo>
                    <a:pt x="162" y="0"/>
                  </a:moveTo>
                  <a:cubicBezTo>
                    <a:pt x="144" y="0"/>
                    <a:pt x="126" y="9"/>
                    <a:pt x="108" y="18"/>
                  </a:cubicBezTo>
                  <a:lnTo>
                    <a:pt x="99" y="18"/>
                  </a:lnTo>
                  <a:cubicBezTo>
                    <a:pt x="63" y="36"/>
                    <a:pt x="28" y="63"/>
                    <a:pt x="19" y="108"/>
                  </a:cubicBezTo>
                  <a:cubicBezTo>
                    <a:pt x="10" y="134"/>
                    <a:pt x="1" y="170"/>
                    <a:pt x="10" y="197"/>
                  </a:cubicBezTo>
                  <a:cubicBezTo>
                    <a:pt x="10" y="268"/>
                    <a:pt x="54" y="322"/>
                    <a:pt x="117" y="349"/>
                  </a:cubicBezTo>
                  <a:cubicBezTo>
                    <a:pt x="135" y="357"/>
                    <a:pt x="162" y="357"/>
                    <a:pt x="179" y="357"/>
                  </a:cubicBezTo>
                  <a:cubicBezTo>
                    <a:pt x="206" y="357"/>
                    <a:pt x="224" y="349"/>
                    <a:pt x="242" y="340"/>
                  </a:cubicBezTo>
                  <a:cubicBezTo>
                    <a:pt x="269" y="331"/>
                    <a:pt x="286" y="313"/>
                    <a:pt x="304" y="286"/>
                  </a:cubicBezTo>
                  <a:cubicBezTo>
                    <a:pt x="322" y="277"/>
                    <a:pt x="331" y="250"/>
                    <a:pt x="331" y="232"/>
                  </a:cubicBezTo>
                  <a:cubicBezTo>
                    <a:pt x="340" y="224"/>
                    <a:pt x="340" y="206"/>
                    <a:pt x="340" y="197"/>
                  </a:cubicBezTo>
                  <a:cubicBezTo>
                    <a:pt x="340" y="179"/>
                    <a:pt x="340" y="152"/>
                    <a:pt x="331" y="134"/>
                  </a:cubicBezTo>
                  <a:lnTo>
                    <a:pt x="313" y="116"/>
                  </a:lnTo>
                  <a:cubicBezTo>
                    <a:pt x="304" y="90"/>
                    <a:pt x="295" y="72"/>
                    <a:pt x="278" y="54"/>
                  </a:cubicBezTo>
                  <a:cubicBezTo>
                    <a:pt x="260" y="36"/>
                    <a:pt x="242" y="18"/>
                    <a:pt x="215" y="9"/>
                  </a:cubicBezTo>
                  <a:cubicBezTo>
                    <a:pt x="197" y="0"/>
                    <a:pt x="179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0" name="Google Shape;2260;p21"/>
            <p:cNvSpPr/>
            <p:nvPr/>
          </p:nvSpPr>
          <p:spPr>
            <a:xfrm>
              <a:off x="8246127" y="872220"/>
              <a:ext cx="46521" cy="42326"/>
            </a:xfrm>
            <a:custGeom>
              <a:avLst/>
              <a:gdLst/>
              <a:ahLst/>
              <a:cxnLst/>
              <a:rect l="l" t="t" r="r" b="b"/>
              <a:pathLst>
                <a:path w="599" h="545" extrusionOk="0">
                  <a:moveTo>
                    <a:pt x="305" y="0"/>
                  </a:moveTo>
                  <a:cubicBezTo>
                    <a:pt x="239" y="0"/>
                    <a:pt x="171" y="25"/>
                    <a:pt x="116" y="61"/>
                  </a:cubicBezTo>
                  <a:cubicBezTo>
                    <a:pt x="54" y="115"/>
                    <a:pt x="9" y="195"/>
                    <a:pt x="9" y="284"/>
                  </a:cubicBezTo>
                  <a:cubicBezTo>
                    <a:pt x="0" y="347"/>
                    <a:pt x="18" y="409"/>
                    <a:pt x="63" y="454"/>
                  </a:cubicBezTo>
                  <a:cubicBezTo>
                    <a:pt x="89" y="490"/>
                    <a:pt x="125" y="508"/>
                    <a:pt x="161" y="525"/>
                  </a:cubicBezTo>
                  <a:cubicBezTo>
                    <a:pt x="188" y="543"/>
                    <a:pt x="223" y="543"/>
                    <a:pt x="259" y="543"/>
                  </a:cubicBezTo>
                  <a:cubicBezTo>
                    <a:pt x="268" y="544"/>
                    <a:pt x="277" y="544"/>
                    <a:pt x="286" y="544"/>
                  </a:cubicBezTo>
                  <a:cubicBezTo>
                    <a:pt x="382" y="544"/>
                    <a:pt x="470" y="501"/>
                    <a:pt x="527" y="427"/>
                  </a:cubicBezTo>
                  <a:cubicBezTo>
                    <a:pt x="589" y="347"/>
                    <a:pt x="598" y="249"/>
                    <a:pt x="562" y="159"/>
                  </a:cubicBezTo>
                  <a:cubicBezTo>
                    <a:pt x="527" y="88"/>
                    <a:pt x="464" y="35"/>
                    <a:pt x="393" y="17"/>
                  </a:cubicBezTo>
                  <a:cubicBezTo>
                    <a:pt x="365" y="5"/>
                    <a:pt x="335" y="0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1" name="Google Shape;2261;p21"/>
            <p:cNvSpPr/>
            <p:nvPr/>
          </p:nvSpPr>
          <p:spPr>
            <a:xfrm>
              <a:off x="8314004" y="747337"/>
              <a:ext cx="35415" cy="35103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197" y="0"/>
                  </a:moveTo>
                  <a:cubicBezTo>
                    <a:pt x="179" y="0"/>
                    <a:pt x="161" y="0"/>
                    <a:pt x="144" y="9"/>
                  </a:cubicBezTo>
                  <a:cubicBezTo>
                    <a:pt x="117" y="18"/>
                    <a:pt x="90" y="27"/>
                    <a:pt x="72" y="45"/>
                  </a:cubicBezTo>
                  <a:cubicBezTo>
                    <a:pt x="63" y="63"/>
                    <a:pt x="45" y="72"/>
                    <a:pt x="36" y="90"/>
                  </a:cubicBezTo>
                  <a:cubicBezTo>
                    <a:pt x="19" y="107"/>
                    <a:pt x="10" y="134"/>
                    <a:pt x="10" y="161"/>
                  </a:cubicBezTo>
                  <a:cubicBezTo>
                    <a:pt x="1" y="188"/>
                    <a:pt x="1" y="206"/>
                    <a:pt x="10" y="232"/>
                  </a:cubicBezTo>
                  <a:cubicBezTo>
                    <a:pt x="10" y="241"/>
                    <a:pt x="10" y="250"/>
                    <a:pt x="10" y="268"/>
                  </a:cubicBezTo>
                  <a:cubicBezTo>
                    <a:pt x="10" y="295"/>
                    <a:pt x="19" y="322"/>
                    <a:pt x="36" y="339"/>
                  </a:cubicBezTo>
                  <a:cubicBezTo>
                    <a:pt x="45" y="348"/>
                    <a:pt x="45" y="357"/>
                    <a:pt x="54" y="366"/>
                  </a:cubicBezTo>
                  <a:cubicBezTo>
                    <a:pt x="63" y="384"/>
                    <a:pt x="81" y="393"/>
                    <a:pt x="99" y="402"/>
                  </a:cubicBezTo>
                  <a:cubicBezTo>
                    <a:pt x="108" y="420"/>
                    <a:pt x="135" y="429"/>
                    <a:pt x="153" y="438"/>
                  </a:cubicBezTo>
                  <a:cubicBezTo>
                    <a:pt x="179" y="447"/>
                    <a:pt x="208" y="451"/>
                    <a:pt x="237" y="451"/>
                  </a:cubicBezTo>
                  <a:cubicBezTo>
                    <a:pt x="266" y="451"/>
                    <a:pt x="295" y="447"/>
                    <a:pt x="322" y="438"/>
                  </a:cubicBezTo>
                  <a:cubicBezTo>
                    <a:pt x="376" y="411"/>
                    <a:pt x="420" y="366"/>
                    <a:pt x="438" y="313"/>
                  </a:cubicBezTo>
                  <a:lnTo>
                    <a:pt x="429" y="304"/>
                  </a:lnTo>
                  <a:cubicBezTo>
                    <a:pt x="456" y="232"/>
                    <a:pt x="438" y="152"/>
                    <a:pt x="393" y="90"/>
                  </a:cubicBezTo>
                  <a:cubicBezTo>
                    <a:pt x="367" y="54"/>
                    <a:pt x="331" y="36"/>
                    <a:pt x="295" y="18"/>
                  </a:cubicBezTo>
                  <a:lnTo>
                    <a:pt x="277" y="9"/>
                  </a:lnTo>
                  <a:cubicBezTo>
                    <a:pt x="269" y="9"/>
                    <a:pt x="26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2" name="Google Shape;2262;p21"/>
            <p:cNvSpPr/>
            <p:nvPr/>
          </p:nvSpPr>
          <p:spPr>
            <a:xfrm>
              <a:off x="8202403" y="795721"/>
              <a:ext cx="115876" cy="99175"/>
            </a:xfrm>
            <a:custGeom>
              <a:avLst/>
              <a:gdLst/>
              <a:ahLst/>
              <a:cxnLst/>
              <a:rect l="l" t="t" r="r" b="b"/>
              <a:pathLst>
                <a:path w="1492" h="1277" extrusionOk="0">
                  <a:moveTo>
                    <a:pt x="768" y="654"/>
                  </a:moveTo>
                  <a:lnTo>
                    <a:pt x="768" y="654"/>
                  </a:lnTo>
                  <a:cubicBezTo>
                    <a:pt x="765" y="657"/>
                    <a:pt x="762" y="660"/>
                    <a:pt x="759" y="663"/>
                  </a:cubicBezTo>
                  <a:lnTo>
                    <a:pt x="759" y="663"/>
                  </a:lnTo>
                  <a:lnTo>
                    <a:pt x="759" y="663"/>
                  </a:lnTo>
                  <a:lnTo>
                    <a:pt x="768" y="654"/>
                  </a:lnTo>
                  <a:close/>
                  <a:moveTo>
                    <a:pt x="719" y="1"/>
                  </a:moveTo>
                  <a:cubicBezTo>
                    <a:pt x="642" y="1"/>
                    <a:pt x="565" y="16"/>
                    <a:pt x="492" y="47"/>
                  </a:cubicBezTo>
                  <a:cubicBezTo>
                    <a:pt x="420" y="73"/>
                    <a:pt x="367" y="109"/>
                    <a:pt x="313" y="154"/>
                  </a:cubicBezTo>
                  <a:cubicBezTo>
                    <a:pt x="108" y="261"/>
                    <a:pt x="1" y="493"/>
                    <a:pt x="45" y="716"/>
                  </a:cubicBezTo>
                  <a:cubicBezTo>
                    <a:pt x="106" y="1047"/>
                    <a:pt x="394" y="1276"/>
                    <a:pt x="718" y="1276"/>
                  </a:cubicBezTo>
                  <a:cubicBezTo>
                    <a:pt x="779" y="1276"/>
                    <a:pt x="840" y="1268"/>
                    <a:pt x="902" y="1252"/>
                  </a:cubicBezTo>
                  <a:cubicBezTo>
                    <a:pt x="1322" y="1127"/>
                    <a:pt x="1491" y="520"/>
                    <a:pt x="1170" y="198"/>
                  </a:cubicBezTo>
                  <a:cubicBezTo>
                    <a:pt x="1048" y="70"/>
                    <a:pt x="884" y="1"/>
                    <a:pt x="719" y="1"/>
                  </a:cubicBezTo>
                  <a:close/>
                </a:path>
              </a:pathLst>
            </a:custGeom>
            <a:solidFill>
              <a:srgbClr val="E5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3" name="Google Shape;2263;p21"/>
            <p:cNvSpPr/>
            <p:nvPr/>
          </p:nvSpPr>
          <p:spPr>
            <a:xfrm>
              <a:off x="8122721" y="913459"/>
              <a:ext cx="129701" cy="103602"/>
            </a:xfrm>
            <a:custGeom>
              <a:avLst/>
              <a:gdLst/>
              <a:ahLst/>
              <a:cxnLst/>
              <a:rect l="l" t="t" r="r" b="b"/>
              <a:pathLst>
                <a:path w="1670" h="1334" extrusionOk="0">
                  <a:moveTo>
                    <a:pt x="732" y="0"/>
                  </a:moveTo>
                  <a:cubicBezTo>
                    <a:pt x="403" y="0"/>
                    <a:pt x="89" y="215"/>
                    <a:pt x="27" y="575"/>
                  </a:cubicBezTo>
                  <a:cubicBezTo>
                    <a:pt x="0" y="762"/>
                    <a:pt x="54" y="949"/>
                    <a:pt x="179" y="1092"/>
                  </a:cubicBezTo>
                  <a:cubicBezTo>
                    <a:pt x="241" y="1172"/>
                    <a:pt x="331" y="1226"/>
                    <a:pt x="429" y="1262"/>
                  </a:cubicBezTo>
                  <a:cubicBezTo>
                    <a:pt x="535" y="1309"/>
                    <a:pt x="649" y="1333"/>
                    <a:pt x="764" y="1333"/>
                  </a:cubicBezTo>
                  <a:cubicBezTo>
                    <a:pt x="927" y="1333"/>
                    <a:pt x="1090" y="1285"/>
                    <a:pt x="1232" y="1190"/>
                  </a:cubicBezTo>
                  <a:cubicBezTo>
                    <a:pt x="1669" y="878"/>
                    <a:pt x="1464" y="235"/>
                    <a:pt x="1018" y="57"/>
                  </a:cubicBezTo>
                  <a:cubicBezTo>
                    <a:pt x="925" y="19"/>
                    <a:pt x="828" y="0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4" name="Google Shape;2264;p21"/>
            <p:cNvSpPr/>
            <p:nvPr/>
          </p:nvSpPr>
          <p:spPr>
            <a:xfrm>
              <a:off x="7957143" y="897771"/>
              <a:ext cx="119216" cy="106786"/>
            </a:xfrm>
            <a:custGeom>
              <a:avLst/>
              <a:gdLst/>
              <a:ahLst/>
              <a:cxnLst/>
              <a:rect l="l" t="t" r="r" b="b"/>
              <a:pathLst>
                <a:path w="1535" h="1375" extrusionOk="0">
                  <a:moveTo>
                    <a:pt x="749" y="0"/>
                  </a:moveTo>
                  <a:cubicBezTo>
                    <a:pt x="696" y="0"/>
                    <a:pt x="633" y="0"/>
                    <a:pt x="571" y="18"/>
                  </a:cubicBezTo>
                  <a:cubicBezTo>
                    <a:pt x="508" y="18"/>
                    <a:pt x="446" y="27"/>
                    <a:pt x="392" y="54"/>
                  </a:cubicBezTo>
                  <a:cubicBezTo>
                    <a:pt x="196" y="152"/>
                    <a:pt x="62" y="348"/>
                    <a:pt x="53" y="571"/>
                  </a:cubicBezTo>
                  <a:cubicBezTo>
                    <a:pt x="0" y="1003"/>
                    <a:pt x="339" y="1375"/>
                    <a:pt x="770" y="1375"/>
                  </a:cubicBezTo>
                  <a:cubicBezTo>
                    <a:pt x="775" y="1375"/>
                    <a:pt x="780" y="1375"/>
                    <a:pt x="785" y="1374"/>
                  </a:cubicBezTo>
                  <a:cubicBezTo>
                    <a:pt x="1285" y="1357"/>
                    <a:pt x="1535" y="812"/>
                    <a:pt x="1311" y="384"/>
                  </a:cubicBezTo>
                  <a:cubicBezTo>
                    <a:pt x="1195" y="179"/>
                    <a:pt x="990" y="36"/>
                    <a:pt x="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5" name="Google Shape;2265;p21"/>
            <p:cNvSpPr/>
            <p:nvPr/>
          </p:nvSpPr>
          <p:spPr>
            <a:xfrm>
              <a:off x="8031234" y="830515"/>
              <a:ext cx="70753" cy="71760"/>
            </a:xfrm>
            <a:custGeom>
              <a:avLst/>
              <a:gdLst/>
              <a:ahLst/>
              <a:cxnLst/>
              <a:rect l="l" t="t" r="r" b="b"/>
              <a:pathLst>
                <a:path w="911" h="924" extrusionOk="0">
                  <a:moveTo>
                    <a:pt x="366" y="0"/>
                  </a:moveTo>
                  <a:cubicBezTo>
                    <a:pt x="331" y="9"/>
                    <a:pt x="295" y="18"/>
                    <a:pt x="259" y="36"/>
                  </a:cubicBezTo>
                  <a:cubicBezTo>
                    <a:pt x="241" y="45"/>
                    <a:pt x="224" y="54"/>
                    <a:pt x="206" y="63"/>
                  </a:cubicBezTo>
                  <a:cubicBezTo>
                    <a:pt x="170" y="81"/>
                    <a:pt x="143" y="107"/>
                    <a:pt x="116" y="134"/>
                  </a:cubicBezTo>
                  <a:cubicBezTo>
                    <a:pt x="81" y="170"/>
                    <a:pt x="54" y="215"/>
                    <a:pt x="36" y="268"/>
                  </a:cubicBezTo>
                  <a:lnTo>
                    <a:pt x="36" y="277"/>
                  </a:lnTo>
                  <a:cubicBezTo>
                    <a:pt x="27" y="313"/>
                    <a:pt x="18" y="348"/>
                    <a:pt x="9" y="384"/>
                  </a:cubicBezTo>
                  <a:cubicBezTo>
                    <a:pt x="9" y="411"/>
                    <a:pt x="9" y="438"/>
                    <a:pt x="9" y="455"/>
                  </a:cubicBezTo>
                  <a:cubicBezTo>
                    <a:pt x="0" y="482"/>
                    <a:pt x="0" y="509"/>
                    <a:pt x="9" y="527"/>
                  </a:cubicBezTo>
                  <a:lnTo>
                    <a:pt x="45" y="643"/>
                  </a:lnTo>
                  <a:lnTo>
                    <a:pt x="45" y="652"/>
                  </a:lnTo>
                  <a:cubicBezTo>
                    <a:pt x="81" y="723"/>
                    <a:pt x="125" y="786"/>
                    <a:pt x="197" y="830"/>
                  </a:cubicBezTo>
                  <a:cubicBezTo>
                    <a:pt x="215" y="848"/>
                    <a:pt x="232" y="857"/>
                    <a:pt x="250" y="866"/>
                  </a:cubicBezTo>
                  <a:cubicBezTo>
                    <a:pt x="277" y="875"/>
                    <a:pt x="295" y="893"/>
                    <a:pt x="313" y="902"/>
                  </a:cubicBezTo>
                  <a:cubicBezTo>
                    <a:pt x="352" y="915"/>
                    <a:pt x="396" y="923"/>
                    <a:pt x="441" y="923"/>
                  </a:cubicBezTo>
                  <a:cubicBezTo>
                    <a:pt x="458" y="923"/>
                    <a:pt x="475" y="922"/>
                    <a:pt x="491" y="920"/>
                  </a:cubicBezTo>
                  <a:cubicBezTo>
                    <a:pt x="501" y="922"/>
                    <a:pt x="510" y="923"/>
                    <a:pt x="520" y="923"/>
                  </a:cubicBezTo>
                  <a:cubicBezTo>
                    <a:pt x="546" y="923"/>
                    <a:pt x="572" y="915"/>
                    <a:pt x="598" y="902"/>
                  </a:cubicBezTo>
                  <a:cubicBezTo>
                    <a:pt x="625" y="902"/>
                    <a:pt x="643" y="893"/>
                    <a:pt x="661" y="884"/>
                  </a:cubicBezTo>
                  <a:cubicBezTo>
                    <a:pt x="714" y="866"/>
                    <a:pt x="759" y="830"/>
                    <a:pt x="795" y="786"/>
                  </a:cubicBezTo>
                  <a:cubicBezTo>
                    <a:pt x="821" y="759"/>
                    <a:pt x="839" y="732"/>
                    <a:pt x="857" y="696"/>
                  </a:cubicBezTo>
                  <a:cubicBezTo>
                    <a:pt x="875" y="670"/>
                    <a:pt x="893" y="634"/>
                    <a:pt x="893" y="598"/>
                  </a:cubicBezTo>
                  <a:cubicBezTo>
                    <a:pt x="911" y="563"/>
                    <a:pt x="911" y="518"/>
                    <a:pt x="902" y="482"/>
                  </a:cubicBezTo>
                  <a:cubicBezTo>
                    <a:pt x="911" y="455"/>
                    <a:pt x="902" y="420"/>
                    <a:pt x="902" y="393"/>
                  </a:cubicBezTo>
                  <a:cubicBezTo>
                    <a:pt x="893" y="366"/>
                    <a:pt x="884" y="348"/>
                    <a:pt x="884" y="331"/>
                  </a:cubicBezTo>
                  <a:cubicBezTo>
                    <a:pt x="866" y="277"/>
                    <a:pt x="839" y="223"/>
                    <a:pt x="795" y="179"/>
                  </a:cubicBezTo>
                  <a:cubicBezTo>
                    <a:pt x="777" y="152"/>
                    <a:pt x="750" y="125"/>
                    <a:pt x="714" y="98"/>
                  </a:cubicBezTo>
                  <a:lnTo>
                    <a:pt x="705" y="90"/>
                  </a:lnTo>
                  <a:cubicBezTo>
                    <a:pt x="670" y="63"/>
                    <a:pt x="625" y="45"/>
                    <a:pt x="589" y="36"/>
                  </a:cubicBezTo>
                  <a:lnTo>
                    <a:pt x="581" y="27"/>
                  </a:lnTo>
                  <a:cubicBezTo>
                    <a:pt x="554" y="9"/>
                    <a:pt x="518" y="9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6" name="Google Shape;2266;p21"/>
            <p:cNvSpPr/>
            <p:nvPr/>
          </p:nvSpPr>
          <p:spPr>
            <a:xfrm>
              <a:off x="8059658" y="720155"/>
              <a:ext cx="106789" cy="99563"/>
            </a:xfrm>
            <a:custGeom>
              <a:avLst/>
              <a:gdLst/>
              <a:ahLst/>
              <a:cxnLst/>
              <a:rect l="l" t="t" r="r" b="b"/>
              <a:pathLst>
                <a:path w="1375" h="1282" extrusionOk="0">
                  <a:moveTo>
                    <a:pt x="716" y="0"/>
                  </a:moveTo>
                  <a:cubicBezTo>
                    <a:pt x="511" y="0"/>
                    <a:pt x="311" y="97"/>
                    <a:pt x="179" y="270"/>
                  </a:cubicBezTo>
                  <a:cubicBezTo>
                    <a:pt x="0" y="502"/>
                    <a:pt x="0" y="823"/>
                    <a:pt x="179" y="1046"/>
                  </a:cubicBezTo>
                  <a:cubicBezTo>
                    <a:pt x="303" y="1200"/>
                    <a:pt x="487" y="1282"/>
                    <a:pt x="677" y="1282"/>
                  </a:cubicBezTo>
                  <a:cubicBezTo>
                    <a:pt x="719" y="1282"/>
                    <a:pt x="762" y="1278"/>
                    <a:pt x="804" y="1270"/>
                  </a:cubicBezTo>
                  <a:cubicBezTo>
                    <a:pt x="866" y="1261"/>
                    <a:pt x="920" y="1243"/>
                    <a:pt x="964" y="1216"/>
                  </a:cubicBezTo>
                  <a:cubicBezTo>
                    <a:pt x="1071" y="1162"/>
                    <a:pt x="1161" y="1091"/>
                    <a:pt x="1232" y="993"/>
                  </a:cubicBezTo>
                  <a:cubicBezTo>
                    <a:pt x="1357" y="805"/>
                    <a:pt x="1375" y="565"/>
                    <a:pt x="1286" y="359"/>
                  </a:cubicBezTo>
                  <a:cubicBezTo>
                    <a:pt x="1187" y="163"/>
                    <a:pt x="991" y="20"/>
                    <a:pt x="768" y="2"/>
                  </a:cubicBezTo>
                  <a:cubicBezTo>
                    <a:pt x="751" y="1"/>
                    <a:pt x="733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7" name="Google Shape;2267;p21"/>
            <p:cNvSpPr/>
            <p:nvPr/>
          </p:nvSpPr>
          <p:spPr>
            <a:xfrm>
              <a:off x="8273853" y="695225"/>
              <a:ext cx="83956" cy="78827"/>
            </a:xfrm>
            <a:custGeom>
              <a:avLst/>
              <a:gdLst/>
              <a:ahLst/>
              <a:cxnLst/>
              <a:rect l="l" t="t" r="r" b="b"/>
              <a:pathLst>
                <a:path w="1081" h="1015" extrusionOk="0">
                  <a:moveTo>
                    <a:pt x="558" y="0"/>
                  </a:moveTo>
                  <a:cubicBezTo>
                    <a:pt x="350" y="0"/>
                    <a:pt x="157" y="131"/>
                    <a:pt x="89" y="332"/>
                  </a:cubicBezTo>
                  <a:cubicBezTo>
                    <a:pt x="0" y="546"/>
                    <a:pt x="72" y="796"/>
                    <a:pt x="268" y="930"/>
                  </a:cubicBezTo>
                  <a:cubicBezTo>
                    <a:pt x="346" y="984"/>
                    <a:pt x="445" y="1014"/>
                    <a:pt x="544" y="1014"/>
                  </a:cubicBezTo>
                  <a:cubicBezTo>
                    <a:pt x="592" y="1014"/>
                    <a:pt x="641" y="1007"/>
                    <a:pt x="687" y="993"/>
                  </a:cubicBezTo>
                  <a:cubicBezTo>
                    <a:pt x="794" y="966"/>
                    <a:pt x="884" y="894"/>
                    <a:pt x="946" y="805"/>
                  </a:cubicBezTo>
                  <a:cubicBezTo>
                    <a:pt x="1062" y="653"/>
                    <a:pt x="1080" y="457"/>
                    <a:pt x="1009" y="288"/>
                  </a:cubicBezTo>
                  <a:cubicBezTo>
                    <a:pt x="937" y="118"/>
                    <a:pt x="777" y="11"/>
                    <a:pt x="598" y="2"/>
                  </a:cubicBezTo>
                  <a:cubicBezTo>
                    <a:pt x="585" y="1"/>
                    <a:pt x="572" y="0"/>
                    <a:pt x="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8" name="Google Shape;2268;p21"/>
            <p:cNvSpPr/>
            <p:nvPr/>
          </p:nvSpPr>
          <p:spPr>
            <a:xfrm>
              <a:off x="8220421" y="830670"/>
              <a:ext cx="53511" cy="52578"/>
            </a:xfrm>
            <a:custGeom>
              <a:avLst/>
              <a:gdLst/>
              <a:ahLst/>
              <a:cxnLst/>
              <a:rect l="l" t="t" r="r" b="b"/>
              <a:pathLst>
                <a:path w="689" h="677" extrusionOk="0">
                  <a:moveTo>
                    <a:pt x="352" y="1"/>
                  </a:moveTo>
                  <a:cubicBezTo>
                    <a:pt x="331" y="1"/>
                    <a:pt x="309" y="3"/>
                    <a:pt x="287" y="7"/>
                  </a:cubicBezTo>
                  <a:cubicBezTo>
                    <a:pt x="278" y="7"/>
                    <a:pt x="206" y="34"/>
                    <a:pt x="197" y="34"/>
                  </a:cubicBezTo>
                  <a:lnTo>
                    <a:pt x="188" y="34"/>
                  </a:lnTo>
                  <a:lnTo>
                    <a:pt x="162" y="43"/>
                  </a:lnTo>
                  <a:cubicBezTo>
                    <a:pt x="117" y="70"/>
                    <a:pt x="90" y="114"/>
                    <a:pt x="63" y="159"/>
                  </a:cubicBezTo>
                  <a:cubicBezTo>
                    <a:pt x="63" y="168"/>
                    <a:pt x="28" y="230"/>
                    <a:pt x="28" y="239"/>
                  </a:cubicBezTo>
                  <a:cubicBezTo>
                    <a:pt x="19" y="248"/>
                    <a:pt x="19" y="266"/>
                    <a:pt x="10" y="275"/>
                  </a:cubicBezTo>
                  <a:cubicBezTo>
                    <a:pt x="1" y="302"/>
                    <a:pt x="1" y="329"/>
                    <a:pt x="10" y="364"/>
                  </a:cubicBezTo>
                  <a:cubicBezTo>
                    <a:pt x="1" y="391"/>
                    <a:pt x="10" y="418"/>
                    <a:pt x="19" y="445"/>
                  </a:cubicBezTo>
                  <a:cubicBezTo>
                    <a:pt x="28" y="462"/>
                    <a:pt x="28" y="480"/>
                    <a:pt x="37" y="489"/>
                  </a:cubicBezTo>
                  <a:lnTo>
                    <a:pt x="81" y="561"/>
                  </a:lnTo>
                  <a:lnTo>
                    <a:pt x="144" y="614"/>
                  </a:lnTo>
                  <a:lnTo>
                    <a:pt x="215" y="659"/>
                  </a:lnTo>
                  <a:lnTo>
                    <a:pt x="224" y="659"/>
                  </a:lnTo>
                  <a:lnTo>
                    <a:pt x="304" y="677"/>
                  </a:lnTo>
                  <a:lnTo>
                    <a:pt x="411" y="677"/>
                  </a:lnTo>
                  <a:lnTo>
                    <a:pt x="492" y="650"/>
                  </a:lnTo>
                  <a:cubicBezTo>
                    <a:pt x="536" y="632"/>
                    <a:pt x="563" y="605"/>
                    <a:pt x="590" y="578"/>
                  </a:cubicBezTo>
                  <a:cubicBezTo>
                    <a:pt x="608" y="561"/>
                    <a:pt x="617" y="552"/>
                    <a:pt x="626" y="543"/>
                  </a:cubicBezTo>
                  <a:cubicBezTo>
                    <a:pt x="635" y="516"/>
                    <a:pt x="652" y="489"/>
                    <a:pt x="661" y="462"/>
                  </a:cubicBezTo>
                  <a:cubicBezTo>
                    <a:pt x="670" y="453"/>
                    <a:pt x="688" y="391"/>
                    <a:pt x="688" y="382"/>
                  </a:cubicBezTo>
                  <a:cubicBezTo>
                    <a:pt x="688" y="355"/>
                    <a:pt x="688" y="337"/>
                    <a:pt x="679" y="337"/>
                  </a:cubicBezTo>
                  <a:cubicBezTo>
                    <a:pt x="679" y="302"/>
                    <a:pt x="679" y="275"/>
                    <a:pt x="661" y="248"/>
                  </a:cubicBezTo>
                  <a:cubicBezTo>
                    <a:pt x="661" y="230"/>
                    <a:pt x="652" y="213"/>
                    <a:pt x="652" y="195"/>
                  </a:cubicBezTo>
                  <a:cubicBezTo>
                    <a:pt x="644" y="186"/>
                    <a:pt x="608" y="132"/>
                    <a:pt x="599" y="123"/>
                  </a:cubicBezTo>
                  <a:cubicBezTo>
                    <a:pt x="590" y="114"/>
                    <a:pt x="545" y="70"/>
                    <a:pt x="536" y="61"/>
                  </a:cubicBezTo>
                  <a:cubicBezTo>
                    <a:pt x="510" y="52"/>
                    <a:pt x="483" y="34"/>
                    <a:pt x="456" y="25"/>
                  </a:cubicBezTo>
                  <a:lnTo>
                    <a:pt x="411" y="7"/>
                  </a:lnTo>
                  <a:cubicBezTo>
                    <a:pt x="394" y="3"/>
                    <a:pt x="374" y="1"/>
                    <a:pt x="3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9" name="Google Shape;2269;p21"/>
            <p:cNvSpPr/>
            <p:nvPr/>
          </p:nvSpPr>
          <p:spPr>
            <a:xfrm>
              <a:off x="8139341" y="946855"/>
              <a:ext cx="57627" cy="58635"/>
            </a:xfrm>
            <a:custGeom>
              <a:avLst/>
              <a:gdLst/>
              <a:ahLst/>
              <a:cxnLst/>
              <a:rect l="l" t="t" r="r" b="b"/>
              <a:pathLst>
                <a:path w="742" h="755" extrusionOk="0">
                  <a:moveTo>
                    <a:pt x="333" y="0"/>
                  </a:moveTo>
                  <a:cubicBezTo>
                    <a:pt x="255" y="0"/>
                    <a:pt x="179" y="26"/>
                    <a:pt x="117" y="73"/>
                  </a:cubicBezTo>
                  <a:cubicBezTo>
                    <a:pt x="81" y="100"/>
                    <a:pt x="54" y="136"/>
                    <a:pt x="36" y="180"/>
                  </a:cubicBezTo>
                  <a:cubicBezTo>
                    <a:pt x="19" y="216"/>
                    <a:pt x="1" y="261"/>
                    <a:pt x="1" y="305"/>
                  </a:cubicBezTo>
                  <a:cubicBezTo>
                    <a:pt x="1" y="332"/>
                    <a:pt x="1" y="368"/>
                    <a:pt x="1" y="403"/>
                  </a:cubicBezTo>
                  <a:cubicBezTo>
                    <a:pt x="10" y="448"/>
                    <a:pt x="19" y="493"/>
                    <a:pt x="36" y="528"/>
                  </a:cubicBezTo>
                  <a:cubicBezTo>
                    <a:pt x="63" y="591"/>
                    <a:pt x="108" y="653"/>
                    <a:pt x="170" y="689"/>
                  </a:cubicBezTo>
                  <a:cubicBezTo>
                    <a:pt x="215" y="725"/>
                    <a:pt x="260" y="742"/>
                    <a:pt x="313" y="751"/>
                  </a:cubicBezTo>
                  <a:cubicBezTo>
                    <a:pt x="331" y="754"/>
                    <a:pt x="349" y="755"/>
                    <a:pt x="367" y="755"/>
                  </a:cubicBezTo>
                  <a:cubicBezTo>
                    <a:pt x="420" y="755"/>
                    <a:pt x="474" y="745"/>
                    <a:pt x="527" y="725"/>
                  </a:cubicBezTo>
                  <a:cubicBezTo>
                    <a:pt x="554" y="716"/>
                    <a:pt x="572" y="698"/>
                    <a:pt x="590" y="680"/>
                  </a:cubicBezTo>
                  <a:cubicBezTo>
                    <a:pt x="625" y="662"/>
                    <a:pt x="652" y="635"/>
                    <a:pt x="679" y="600"/>
                  </a:cubicBezTo>
                  <a:cubicBezTo>
                    <a:pt x="697" y="564"/>
                    <a:pt x="715" y="528"/>
                    <a:pt x="724" y="484"/>
                  </a:cubicBezTo>
                  <a:cubicBezTo>
                    <a:pt x="733" y="439"/>
                    <a:pt x="741" y="385"/>
                    <a:pt x="733" y="341"/>
                  </a:cubicBezTo>
                  <a:cubicBezTo>
                    <a:pt x="715" y="278"/>
                    <a:pt x="688" y="225"/>
                    <a:pt x="652" y="180"/>
                  </a:cubicBezTo>
                  <a:lnTo>
                    <a:pt x="634" y="162"/>
                  </a:lnTo>
                  <a:lnTo>
                    <a:pt x="617" y="136"/>
                  </a:lnTo>
                  <a:lnTo>
                    <a:pt x="617" y="127"/>
                  </a:lnTo>
                  <a:cubicBezTo>
                    <a:pt x="554" y="55"/>
                    <a:pt x="465" y="11"/>
                    <a:pt x="367" y="2"/>
                  </a:cubicBezTo>
                  <a:cubicBezTo>
                    <a:pt x="355" y="1"/>
                    <a:pt x="344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0" name="Google Shape;2270;p21"/>
            <p:cNvSpPr/>
            <p:nvPr/>
          </p:nvSpPr>
          <p:spPr>
            <a:xfrm>
              <a:off x="7981297" y="934273"/>
              <a:ext cx="61122" cy="61975"/>
            </a:xfrm>
            <a:custGeom>
              <a:avLst/>
              <a:gdLst/>
              <a:ahLst/>
              <a:cxnLst/>
              <a:rect l="l" t="t" r="r" b="b"/>
              <a:pathLst>
                <a:path w="787" h="798" extrusionOk="0">
                  <a:moveTo>
                    <a:pt x="374" y="1"/>
                  </a:moveTo>
                  <a:cubicBezTo>
                    <a:pt x="318" y="1"/>
                    <a:pt x="266" y="17"/>
                    <a:pt x="215" y="39"/>
                  </a:cubicBezTo>
                  <a:cubicBezTo>
                    <a:pt x="153" y="66"/>
                    <a:pt x="108" y="110"/>
                    <a:pt x="63" y="164"/>
                  </a:cubicBezTo>
                  <a:cubicBezTo>
                    <a:pt x="28" y="208"/>
                    <a:pt x="10" y="271"/>
                    <a:pt x="1" y="333"/>
                  </a:cubicBezTo>
                  <a:cubicBezTo>
                    <a:pt x="1" y="360"/>
                    <a:pt x="1" y="378"/>
                    <a:pt x="1" y="396"/>
                  </a:cubicBezTo>
                  <a:cubicBezTo>
                    <a:pt x="1" y="414"/>
                    <a:pt x="1" y="431"/>
                    <a:pt x="1" y="449"/>
                  </a:cubicBezTo>
                  <a:cubicBezTo>
                    <a:pt x="10" y="521"/>
                    <a:pt x="36" y="583"/>
                    <a:pt x="81" y="637"/>
                  </a:cubicBezTo>
                  <a:lnTo>
                    <a:pt x="144" y="690"/>
                  </a:lnTo>
                  <a:cubicBezTo>
                    <a:pt x="161" y="708"/>
                    <a:pt x="179" y="717"/>
                    <a:pt x="197" y="735"/>
                  </a:cubicBezTo>
                  <a:cubicBezTo>
                    <a:pt x="251" y="771"/>
                    <a:pt x="304" y="788"/>
                    <a:pt x="367" y="797"/>
                  </a:cubicBezTo>
                  <a:lnTo>
                    <a:pt x="465" y="797"/>
                  </a:lnTo>
                  <a:cubicBezTo>
                    <a:pt x="510" y="788"/>
                    <a:pt x="554" y="771"/>
                    <a:pt x="599" y="744"/>
                  </a:cubicBezTo>
                  <a:cubicBezTo>
                    <a:pt x="634" y="717"/>
                    <a:pt x="670" y="690"/>
                    <a:pt x="697" y="655"/>
                  </a:cubicBezTo>
                  <a:cubicBezTo>
                    <a:pt x="742" y="592"/>
                    <a:pt x="768" y="521"/>
                    <a:pt x="777" y="449"/>
                  </a:cubicBezTo>
                  <a:cubicBezTo>
                    <a:pt x="786" y="378"/>
                    <a:pt x="768" y="307"/>
                    <a:pt x="742" y="244"/>
                  </a:cubicBezTo>
                  <a:cubicBezTo>
                    <a:pt x="724" y="208"/>
                    <a:pt x="706" y="173"/>
                    <a:pt x="679" y="146"/>
                  </a:cubicBezTo>
                  <a:cubicBezTo>
                    <a:pt x="670" y="137"/>
                    <a:pt x="661" y="119"/>
                    <a:pt x="652" y="119"/>
                  </a:cubicBezTo>
                  <a:lnTo>
                    <a:pt x="626" y="92"/>
                  </a:lnTo>
                  <a:cubicBezTo>
                    <a:pt x="599" y="66"/>
                    <a:pt x="554" y="39"/>
                    <a:pt x="518" y="30"/>
                  </a:cubicBezTo>
                  <a:lnTo>
                    <a:pt x="501" y="30"/>
                  </a:lnTo>
                  <a:cubicBezTo>
                    <a:pt x="474" y="12"/>
                    <a:pt x="438" y="12"/>
                    <a:pt x="411" y="3"/>
                  </a:cubicBezTo>
                  <a:cubicBezTo>
                    <a:pt x="399" y="1"/>
                    <a:pt x="386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21"/>
            <p:cNvSpPr/>
            <p:nvPr/>
          </p:nvSpPr>
          <p:spPr>
            <a:xfrm>
              <a:off x="8079074" y="754637"/>
              <a:ext cx="47220" cy="48461"/>
            </a:xfrm>
            <a:custGeom>
              <a:avLst/>
              <a:gdLst/>
              <a:ahLst/>
              <a:cxnLst/>
              <a:rect l="l" t="t" r="r" b="b"/>
              <a:pathLst>
                <a:path w="608" h="624" extrusionOk="0">
                  <a:moveTo>
                    <a:pt x="284" y="1"/>
                  </a:moveTo>
                  <a:cubicBezTo>
                    <a:pt x="270" y="1"/>
                    <a:pt x="256" y="2"/>
                    <a:pt x="241" y="4"/>
                  </a:cubicBezTo>
                  <a:cubicBezTo>
                    <a:pt x="197" y="13"/>
                    <a:pt x="161" y="22"/>
                    <a:pt x="134" y="49"/>
                  </a:cubicBezTo>
                  <a:cubicBezTo>
                    <a:pt x="107" y="58"/>
                    <a:pt x="89" y="76"/>
                    <a:pt x="81" y="94"/>
                  </a:cubicBezTo>
                  <a:cubicBezTo>
                    <a:pt x="45" y="121"/>
                    <a:pt x="27" y="156"/>
                    <a:pt x="18" y="192"/>
                  </a:cubicBezTo>
                  <a:lnTo>
                    <a:pt x="0" y="263"/>
                  </a:lnTo>
                  <a:lnTo>
                    <a:pt x="0" y="272"/>
                  </a:lnTo>
                  <a:lnTo>
                    <a:pt x="0" y="353"/>
                  </a:lnTo>
                  <a:cubicBezTo>
                    <a:pt x="0" y="361"/>
                    <a:pt x="9" y="379"/>
                    <a:pt x="9" y="388"/>
                  </a:cubicBezTo>
                  <a:cubicBezTo>
                    <a:pt x="18" y="406"/>
                    <a:pt x="18" y="424"/>
                    <a:pt x="27" y="433"/>
                  </a:cubicBezTo>
                  <a:lnTo>
                    <a:pt x="54" y="486"/>
                  </a:lnTo>
                  <a:lnTo>
                    <a:pt x="54" y="495"/>
                  </a:lnTo>
                  <a:lnTo>
                    <a:pt x="72" y="513"/>
                  </a:lnTo>
                  <a:cubicBezTo>
                    <a:pt x="89" y="531"/>
                    <a:pt x="107" y="549"/>
                    <a:pt x="134" y="567"/>
                  </a:cubicBezTo>
                  <a:lnTo>
                    <a:pt x="170" y="585"/>
                  </a:lnTo>
                  <a:cubicBezTo>
                    <a:pt x="179" y="594"/>
                    <a:pt x="188" y="602"/>
                    <a:pt x="205" y="602"/>
                  </a:cubicBezTo>
                  <a:cubicBezTo>
                    <a:pt x="238" y="616"/>
                    <a:pt x="276" y="624"/>
                    <a:pt x="314" y="624"/>
                  </a:cubicBezTo>
                  <a:cubicBezTo>
                    <a:pt x="329" y="624"/>
                    <a:pt x="343" y="623"/>
                    <a:pt x="357" y="620"/>
                  </a:cubicBezTo>
                  <a:lnTo>
                    <a:pt x="429" y="594"/>
                  </a:lnTo>
                  <a:cubicBezTo>
                    <a:pt x="464" y="585"/>
                    <a:pt x="491" y="558"/>
                    <a:pt x="518" y="531"/>
                  </a:cubicBezTo>
                  <a:cubicBezTo>
                    <a:pt x="536" y="513"/>
                    <a:pt x="554" y="495"/>
                    <a:pt x="562" y="469"/>
                  </a:cubicBezTo>
                  <a:cubicBezTo>
                    <a:pt x="580" y="433"/>
                    <a:pt x="598" y="397"/>
                    <a:pt x="598" y="361"/>
                  </a:cubicBezTo>
                  <a:lnTo>
                    <a:pt x="598" y="281"/>
                  </a:lnTo>
                  <a:cubicBezTo>
                    <a:pt x="598" y="280"/>
                    <a:pt x="598" y="279"/>
                    <a:pt x="599" y="279"/>
                  </a:cubicBezTo>
                  <a:cubicBezTo>
                    <a:pt x="600" y="279"/>
                    <a:pt x="605" y="292"/>
                    <a:pt x="607" y="292"/>
                  </a:cubicBezTo>
                  <a:cubicBezTo>
                    <a:pt x="607" y="292"/>
                    <a:pt x="607" y="291"/>
                    <a:pt x="607" y="290"/>
                  </a:cubicBezTo>
                  <a:lnTo>
                    <a:pt x="607" y="263"/>
                  </a:lnTo>
                  <a:cubicBezTo>
                    <a:pt x="598" y="210"/>
                    <a:pt x="571" y="156"/>
                    <a:pt x="536" y="112"/>
                  </a:cubicBezTo>
                  <a:cubicBezTo>
                    <a:pt x="518" y="94"/>
                    <a:pt x="500" y="76"/>
                    <a:pt x="473" y="58"/>
                  </a:cubicBezTo>
                  <a:cubicBezTo>
                    <a:pt x="464" y="49"/>
                    <a:pt x="455" y="49"/>
                    <a:pt x="438" y="40"/>
                  </a:cubicBezTo>
                  <a:lnTo>
                    <a:pt x="402" y="22"/>
                  </a:lnTo>
                  <a:cubicBezTo>
                    <a:pt x="363" y="9"/>
                    <a:pt x="323" y="1"/>
                    <a:pt x="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21"/>
            <p:cNvSpPr/>
            <p:nvPr/>
          </p:nvSpPr>
          <p:spPr>
            <a:xfrm>
              <a:off x="8041641" y="858706"/>
              <a:ext cx="30522" cy="32463"/>
            </a:xfrm>
            <a:custGeom>
              <a:avLst/>
              <a:gdLst/>
              <a:ahLst/>
              <a:cxnLst/>
              <a:rect l="l" t="t" r="r" b="b"/>
              <a:pathLst>
                <a:path w="393" h="418" extrusionOk="0">
                  <a:moveTo>
                    <a:pt x="178" y="1"/>
                  </a:moveTo>
                  <a:cubicBezTo>
                    <a:pt x="136" y="1"/>
                    <a:pt x="101" y="17"/>
                    <a:pt x="72" y="39"/>
                  </a:cubicBezTo>
                  <a:cubicBezTo>
                    <a:pt x="54" y="57"/>
                    <a:pt x="36" y="75"/>
                    <a:pt x="27" y="101"/>
                  </a:cubicBezTo>
                  <a:cubicBezTo>
                    <a:pt x="9" y="119"/>
                    <a:pt x="9" y="137"/>
                    <a:pt x="0" y="164"/>
                  </a:cubicBezTo>
                  <a:cubicBezTo>
                    <a:pt x="0" y="191"/>
                    <a:pt x="0" y="217"/>
                    <a:pt x="9" y="235"/>
                  </a:cubicBezTo>
                  <a:cubicBezTo>
                    <a:pt x="18" y="253"/>
                    <a:pt x="18" y="271"/>
                    <a:pt x="27" y="280"/>
                  </a:cubicBezTo>
                  <a:cubicBezTo>
                    <a:pt x="27" y="280"/>
                    <a:pt x="27" y="289"/>
                    <a:pt x="27" y="289"/>
                  </a:cubicBezTo>
                  <a:cubicBezTo>
                    <a:pt x="45" y="325"/>
                    <a:pt x="63" y="360"/>
                    <a:pt x="98" y="387"/>
                  </a:cubicBezTo>
                  <a:cubicBezTo>
                    <a:pt x="132" y="407"/>
                    <a:pt x="165" y="417"/>
                    <a:pt x="199" y="417"/>
                  </a:cubicBezTo>
                  <a:cubicBezTo>
                    <a:pt x="210" y="417"/>
                    <a:pt x="221" y="416"/>
                    <a:pt x="232" y="414"/>
                  </a:cubicBezTo>
                  <a:cubicBezTo>
                    <a:pt x="259" y="414"/>
                    <a:pt x="286" y="405"/>
                    <a:pt x="304" y="387"/>
                  </a:cubicBezTo>
                  <a:cubicBezTo>
                    <a:pt x="322" y="378"/>
                    <a:pt x="339" y="360"/>
                    <a:pt x="357" y="342"/>
                  </a:cubicBezTo>
                  <a:cubicBezTo>
                    <a:pt x="384" y="298"/>
                    <a:pt x="393" y="253"/>
                    <a:pt x="384" y="209"/>
                  </a:cubicBezTo>
                  <a:lnTo>
                    <a:pt x="384" y="200"/>
                  </a:lnTo>
                  <a:lnTo>
                    <a:pt x="384" y="173"/>
                  </a:lnTo>
                  <a:lnTo>
                    <a:pt x="375" y="128"/>
                  </a:lnTo>
                  <a:cubicBezTo>
                    <a:pt x="357" y="101"/>
                    <a:pt x="348" y="84"/>
                    <a:pt x="330" y="66"/>
                  </a:cubicBezTo>
                  <a:cubicBezTo>
                    <a:pt x="295" y="30"/>
                    <a:pt x="250" y="3"/>
                    <a:pt x="206" y="3"/>
                  </a:cubicBezTo>
                  <a:cubicBezTo>
                    <a:pt x="196" y="2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21"/>
            <p:cNvSpPr/>
            <p:nvPr/>
          </p:nvSpPr>
          <p:spPr>
            <a:xfrm>
              <a:off x="8293268" y="724892"/>
              <a:ext cx="36114" cy="37045"/>
            </a:xfrm>
            <a:custGeom>
              <a:avLst/>
              <a:gdLst/>
              <a:ahLst/>
              <a:cxnLst/>
              <a:rect l="l" t="t" r="r" b="b"/>
              <a:pathLst>
                <a:path w="465" h="477" extrusionOk="0">
                  <a:moveTo>
                    <a:pt x="257" y="0"/>
                  </a:moveTo>
                  <a:cubicBezTo>
                    <a:pt x="249" y="0"/>
                    <a:pt x="240" y="1"/>
                    <a:pt x="232" y="4"/>
                  </a:cubicBezTo>
                  <a:cubicBezTo>
                    <a:pt x="205" y="4"/>
                    <a:pt x="170" y="4"/>
                    <a:pt x="143" y="22"/>
                  </a:cubicBezTo>
                  <a:lnTo>
                    <a:pt x="125" y="30"/>
                  </a:lnTo>
                  <a:lnTo>
                    <a:pt x="80" y="57"/>
                  </a:lnTo>
                  <a:cubicBezTo>
                    <a:pt x="36" y="102"/>
                    <a:pt x="9" y="155"/>
                    <a:pt x="0" y="209"/>
                  </a:cubicBezTo>
                  <a:lnTo>
                    <a:pt x="0" y="245"/>
                  </a:lnTo>
                  <a:cubicBezTo>
                    <a:pt x="0" y="254"/>
                    <a:pt x="0" y="263"/>
                    <a:pt x="0" y="280"/>
                  </a:cubicBezTo>
                  <a:lnTo>
                    <a:pt x="18" y="334"/>
                  </a:lnTo>
                  <a:cubicBezTo>
                    <a:pt x="18" y="343"/>
                    <a:pt x="27" y="352"/>
                    <a:pt x="36" y="361"/>
                  </a:cubicBezTo>
                  <a:cubicBezTo>
                    <a:pt x="36" y="370"/>
                    <a:pt x="45" y="387"/>
                    <a:pt x="54" y="396"/>
                  </a:cubicBezTo>
                  <a:cubicBezTo>
                    <a:pt x="63" y="405"/>
                    <a:pt x="80" y="423"/>
                    <a:pt x="98" y="441"/>
                  </a:cubicBezTo>
                  <a:cubicBezTo>
                    <a:pt x="125" y="459"/>
                    <a:pt x="152" y="468"/>
                    <a:pt x="179" y="477"/>
                  </a:cubicBezTo>
                  <a:lnTo>
                    <a:pt x="241" y="477"/>
                  </a:lnTo>
                  <a:cubicBezTo>
                    <a:pt x="268" y="477"/>
                    <a:pt x="295" y="468"/>
                    <a:pt x="321" y="459"/>
                  </a:cubicBezTo>
                  <a:lnTo>
                    <a:pt x="375" y="423"/>
                  </a:lnTo>
                  <a:cubicBezTo>
                    <a:pt x="402" y="405"/>
                    <a:pt x="420" y="387"/>
                    <a:pt x="428" y="361"/>
                  </a:cubicBezTo>
                  <a:cubicBezTo>
                    <a:pt x="446" y="334"/>
                    <a:pt x="455" y="307"/>
                    <a:pt x="455" y="271"/>
                  </a:cubicBezTo>
                  <a:lnTo>
                    <a:pt x="455" y="254"/>
                  </a:lnTo>
                  <a:cubicBezTo>
                    <a:pt x="464" y="227"/>
                    <a:pt x="464" y="200"/>
                    <a:pt x="464" y="164"/>
                  </a:cubicBezTo>
                  <a:lnTo>
                    <a:pt x="446" y="138"/>
                  </a:lnTo>
                  <a:cubicBezTo>
                    <a:pt x="437" y="120"/>
                    <a:pt x="428" y="102"/>
                    <a:pt x="411" y="84"/>
                  </a:cubicBezTo>
                  <a:cubicBezTo>
                    <a:pt x="393" y="48"/>
                    <a:pt x="357" y="30"/>
                    <a:pt x="321" y="13"/>
                  </a:cubicBezTo>
                  <a:cubicBezTo>
                    <a:pt x="302" y="6"/>
                    <a:pt x="279" y="0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21"/>
            <p:cNvSpPr/>
            <p:nvPr/>
          </p:nvSpPr>
          <p:spPr>
            <a:xfrm>
              <a:off x="8202403" y="795100"/>
              <a:ext cx="105236" cy="102282"/>
            </a:xfrm>
            <a:custGeom>
              <a:avLst/>
              <a:gdLst/>
              <a:ahLst/>
              <a:cxnLst/>
              <a:rect l="l" t="t" r="r" b="b"/>
              <a:pathLst>
                <a:path w="1355" h="1317" extrusionOk="0">
                  <a:moveTo>
                    <a:pt x="1170" y="207"/>
                  </a:moveTo>
                  <a:lnTo>
                    <a:pt x="1170" y="207"/>
                  </a:lnTo>
                  <a:cubicBezTo>
                    <a:pt x="1196" y="235"/>
                    <a:pt x="1219" y="265"/>
                    <a:pt x="1239" y="297"/>
                  </a:cubicBezTo>
                  <a:lnTo>
                    <a:pt x="1239" y="297"/>
                  </a:lnTo>
                  <a:cubicBezTo>
                    <a:pt x="1219" y="265"/>
                    <a:pt x="1196" y="235"/>
                    <a:pt x="1170" y="207"/>
                  </a:cubicBezTo>
                  <a:close/>
                  <a:moveTo>
                    <a:pt x="1239" y="297"/>
                  </a:moveTo>
                  <a:cubicBezTo>
                    <a:pt x="1287" y="374"/>
                    <a:pt x="1318" y="460"/>
                    <a:pt x="1331" y="554"/>
                  </a:cubicBezTo>
                  <a:cubicBezTo>
                    <a:pt x="1339" y="611"/>
                    <a:pt x="1340" y="670"/>
                    <a:pt x="1333" y="728"/>
                  </a:cubicBezTo>
                  <a:lnTo>
                    <a:pt x="1333" y="728"/>
                  </a:lnTo>
                  <a:cubicBezTo>
                    <a:pt x="1354" y="578"/>
                    <a:pt x="1321" y="425"/>
                    <a:pt x="1239" y="297"/>
                  </a:cubicBezTo>
                  <a:close/>
                  <a:moveTo>
                    <a:pt x="716" y="0"/>
                  </a:moveTo>
                  <a:cubicBezTo>
                    <a:pt x="567" y="0"/>
                    <a:pt x="420" y="53"/>
                    <a:pt x="304" y="153"/>
                  </a:cubicBezTo>
                  <a:cubicBezTo>
                    <a:pt x="179" y="206"/>
                    <a:pt x="90" y="314"/>
                    <a:pt x="45" y="447"/>
                  </a:cubicBezTo>
                  <a:cubicBezTo>
                    <a:pt x="1" y="572"/>
                    <a:pt x="1" y="715"/>
                    <a:pt x="45" y="840"/>
                  </a:cubicBezTo>
                  <a:cubicBezTo>
                    <a:pt x="135" y="1099"/>
                    <a:pt x="367" y="1286"/>
                    <a:pt x="643" y="1313"/>
                  </a:cubicBezTo>
                  <a:cubicBezTo>
                    <a:pt x="664" y="1315"/>
                    <a:pt x="684" y="1316"/>
                    <a:pt x="704" y="1316"/>
                  </a:cubicBezTo>
                  <a:cubicBezTo>
                    <a:pt x="950" y="1316"/>
                    <a:pt x="1178" y="1168"/>
                    <a:pt x="1277" y="929"/>
                  </a:cubicBezTo>
                  <a:cubicBezTo>
                    <a:pt x="1306" y="866"/>
                    <a:pt x="1325" y="798"/>
                    <a:pt x="1333" y="728"/>
                  </a:cubicBezTo>
                  <a:lnTo>
                    <a:pt x="1333" y="728"/>
                  </a:lnTo>
                  <a:cubicBezTo>
                    <a:pt x="1323" y="797"/>
                    <a:pt x="1302" y="865"/>
                    <a:pt x="1268" y="929"/>
                  </a:cubicBezTo>
                  <a:cubicBezTo>
                    <a:pt x="1172" y="1138"/>
                    <a:pt x="961" y="1274"/>
                    <a:pt x="732" y="1274"/>
                  </a:cubicBezTo>
                  <a:cubicBezTo>
                    <a:pt x="705" y="1274"/>
                    <a:pt x="679" y="1272"/>
                    <a:pt x="652" y="1268"/>
                  </a:cubicBezTo>
                  <a:cubicBezTo>
                    <a:pt x="394" y="1233"/>
                    <a:pt x="179" y="1063"/>
                    <a:pt x="99" y="822"/>
                  </a:cubicBezTo>
                  <a:cubicBezTo>
                    <a:pt x="54" y="706"/>
                    <a:pt x="54" y="572"/>
                    <a:pt x="90" y="456"/>
                  </a:cubicBezTo>
                  <a:cubicBezTo>
                    <a:pt x="126" y="331"/>
                    <a:pt x="206" y="233"/>
                    <a:pt x="322" y="171"/>
                  </a:cubicBezTo>
                  <a:cubicBezTo>
                    <a:pt x="422" y="70"/>
                    <a:pt x="570" y="9"/>
                    <a:pt x="720" y="9"/>
                  </a:cubicBezTo>
                  <a:cubicBezTo>
                    <a:pt x="730" y="9"/>
                    <a:pt x="740" y="10"/>
                    <a:pt x="751" y="10"/>
                  </a:cubicBezTo>
                  <a:cubicBezTo>
                    <a:pt x="902" y="28"/>
                    <a:pt x="1054" y="90"/>
                    <a:pt x="1170" y="206"/>
                  </a:cubicBezTo>
                  <a:cubicBezTo>
                    <a:pt x="1063" y="90"/>
                    <a:pt x="911" y="19"/>
                    <a:pt x="751" y="1"/>
                  </a:cubicBezTo>
                  <a:cubicBezTo>
                    <a:pt x="739" y="1"/>
                    <a:pt x="727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21"/>
            <p:cNvSpPr/>
            <p:nvPr/>
          </p:nvSpPr>
          <p:spPr>
            <a:xfrm>
              <a:off x="8258553" y="846436"/>
              <a:ext cx="3573" cy="3572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28" y="1"/>
                  </a:moveTo>
                  <a:lnTo>
                    <a:pt x="1" y="18"/>
                  </a:lnTo>
                  <a:lnTo>
                    <a:pt x="45" y="45"/>
                  </a:lnTo>
                  <a:lnTo>
                    <a:pt x="45" y="1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B24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21"/>
            <p:cNvSpPr/>
            <p:nvPr/>
          </p:nvSpPr>
          <p:spPr>
            <a:xfrm>
              <a:off x="8118527" y="911595"/>
              <a:ext cx="119992" cy="105543"/>
            </a:xfrm>
            <a:custGeom>
              <a:avLst/>
              <a:gdLst/>
              <a:ahLst/>
              <a:cxnLst/>
              <a:rect l="l" t="t" r="r" b="b"/>
              <a:pathLst>
                <a:path w="1545" h="1359" extrusionOk="0">
                  <a:moveTo>
                    <a:pt x="1518" y="848"/>
                  </a:moveTo>
                  <a:cubicBezTo>
                    <a:pt x="1491" y="991"/>
                    <a:pt x="1402" y="1125"/>
                    <a:pt x="1286" y="1214"/>
                  </a:cubicBezTo>
                  <a:cubicBezTo>
                    <a:pt x="1411" y="1125"/>
                    <a:pt x="1491" y="1000"/>
                    <a:pt x="1518" y="848"/>
                  </a:cubicBezTo>
                  <a:close/>
                  <a:moveTo>
                    <a:pt x="777" y="0"/>
                  </a:moveTo>
                  <a:cubicBezTo>
                    <a:pt x="601" y="0"/>
                    <a:pt x="427" y="59"/>
                    <a:pt x="287" y="179"/>
                  </a:cubicBezTo>
                  <a:cubicBezTo>
                    <a:pt x="233" y="233"/>
                    <a:pt x="179" y="286"/>
                    <a:pt x="144" y="358"/>
                  </a:cubicBezTo>
                  <a:cubicBezTo>
                    <a:pt x="108" y="420"/>
                    <a:pt x="81" y="491"/>
                    <a:pt x="63" y="572"/>
                  </a:cubicBezTo>
                  <a:cubicBezTo>
                    <a:pt x="1" y="875"/>
                    <a:pt x="179" y="1188"/>
                    <a:pt x="483" y="1295"/>
                  </a:cubicBezTo>
                  <a:cubicBezTo>
                    <a:pt x="586" y="1338"/>
                    <a:pt x="697" y="1359"/>
                    <a:pt x="808" y="1359"/>
                  </a:cubicBezTo>
                  <a:cubicBezTo>
                    <a:pt x="974" y="1359"/>
                    <a:pt x="1141" y="1311"/>
                    <a:pt x="1286" y="1215"/>
                  </a:cubicBezTo>
                  <a:lnTo>
                    <a:pt x="1286" y="1215"/>
                  </a:lnTo>
                  <a:cubicBezTo>
                    <a:pt x="1148" y="1306"/>
                    <a:pt x="989" y="1352"/>
                    <a:pt x="831" y="1352"/>
                  </a:cubicBezTo>
                  <a:cubicBezTo>
                    <a:pt x="712" y="1352"/>
                    <a:pt x="593" y="1326"/>
                    <a:pt x="483" y="1277"/>
                  </a:cubicBezTo>
                  <a:cubicBezTo>
                    <a:pt x="206" y="1161"/>
                    <a:pt x="46" y="866"/>
                    <a:pt x="108" y="581"/>
                  </a:cubicBezTo>
                  <a:cubicBezTo>
                    <a:pt x="171" y="286"/>
                    <a:pt x="420" y="81"/>
                    <a:pt x="706" y="54"/>
                  </a:cubicBezTo>
                  <a:cubicBezTo>
                    <a:pt x="740" y="49"/>
                    <a:pt x="775" y="46"/>
                    <a:pt x="809" y="46"/>
                  </a:cubicBezTo>
                  <a:cubicBezTo>
                    <a:pt x="1067" y="46"/>
                    <a:pt x="1312" y="192"/>
                    <a:pt x="1438" y="429"/>
                  </a:cubicBezTo>
                  <a:cubicBezTo>
                    <a:pt x="1509" y="554"/>
                    <a:pt x="1536" y="706"/>
                    <a:pt x="1518" y="848"/>
                  </a:cubicBezTo>
                  <a:cubicBezTo>
                    <a:pt x="1545" y="706"/>
                    <a:pt x="1518" y="554"/>
                    <a:pt x="1447" y="420"/>
                  </a:cubicBezTo>
                  <a:cubicBezTo>
                    <a:pt x="1384" y="277"/>
                    <a:pt x="1277" y="170"/>
                    <a:pt x="1143" y="90"/>
                  </a:cubicBezTo>
                  <a:cubicBezTo>
                    <a:pt x="1028" y="30"/>
                    <a:pt x="902" y="0"/>
                    <a:pt x="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21"/>
            <p:cNvSpPr/>
            <p:nvPr/>
          </p:nvSpPr>
          <p:spPr>
            <a:xfrm>
              <a:off x="7958464" y="897771"/>
              <a:ext cx="108187" cy="108184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32" y="0"/>
                  </a:moveTo>
                  <a:cubicBezTo>
                    <a:pt x="670" y="0"/>
                    <a:pt x="616" y="0"/>
                    <a:pt x="554" y="9"/>
                  </a:cubicBezTo>
                  <a:cubicBezTo>
                    <a:pt x="375" y="18"/>
                    <a:pt x="214" y="107"/>
                    <a:pt x="125" y="259"/>
                  </a:cubicBezTo>
                  <a:cubicBezTo>
                    <a:pt x="36" y="411"/>
                    <a:pt x="0" y="589"/>
                    <a:pt x="27" y="759"/>
                  </a:cubicBezTo>
                  <a:cubicBezTo>
                    <a:pt x="45" y="937"/>
                    <a:pt x="134" y="1098"/>
                    <a:pt x="268" y="1214"/>
                  </a:cubicBezTo>
                  <a:cubicBezTo>
                    <a:pt x="402" y="1330"/>
                    <a:pt x="571" y="1392"/>
                    <a:pt x="750" y="1392"/>
                  </a:cubicBezTo>
                  <a:cubicBezTo>
                    <a:pt x="937" y="1392"/>
                    <a:pt x="1107" y="1312"/>
                    <a:pt x="1223" y="1178"/>
                  </a:cubicBezTo>
                  <a:cubicBezTo>
                    <a:pt x="1339" y="1044"/>
                    <a:pt x="1393" y="866"/>
                    <a:pt x="1384" y="687"/>
                  </a:cubicBezTo>
                  <a:cubicBezTo>
                    <a:pt x="1375" y="518"/>
                    <a:pt x="1303" y="348"/>
                    <a:pt x="1178" y="223"/>
                  </a:cubicBezTo>
                  <a:cubicBezTo>
                    <a:pt x="1062" y="98"/>
                    <a:pt x="902" y="18"/>
                    <a:pt x="732" y="0"/>
                  </a:cubicBezTo>
                  <a:lnTo>
                    <a:pt x="732" y="0"/>
                  </a:lnTo>
                  <a:cubicBezTo>
                    <a:pt x="1089" y="54"/>
                    <a:pt x="1357" y="348"/>
                    <a:pt x="1366" y="705"/>
                  </a:cubicBezTo>
                  <a:cubicBezTo>
                    <a:pt x="1366" y="866"/>
                    <a:pt x="1303" y="1035"/>
                    <a:pt x="1196" y="1160"/>
                  </a:cubicBezTo>
                  <a:cubicBezTo>
                    <a:pt x="1080" y="1276"/>
                    <a:pt x="920" y="1348"/>
                    <a:pt x="759" y="1348"/>
                  </a:cubicBezTo>
                  <a:cubicBezTo>
                    <a:pt x="748" y="1348"/>
                    <a:pt x="737" y="1349"/>
                    <a:pt x="727" y="1349"/>
                  </a:cubicBezTo>
                  <a:cubicBezTo>
                    <a:pt x="569" y="1349"/>
                    <a:pt x="421" y="1287"/>
                    <a:pt x="304" y="1187"/>
                  </a:cubicBezTo>
                  <a:cubicBezTo>
                    <a:pt x="170" y="1080"/>
                    <a:pt x="81" y="928"/>
                    <a:pt x="54" y="759"/>
                  </a:cubicBezTo>
                  <a:cubicBezTo>
                    <a:pt x="27" y="589"/>
                    <a:pt x="54" y="420"/>
                    <a:pt x="143" y="268"/>
                  </a:cubicBezTo>
                  <a:cubicBezTo>
                    <a:pt x="179" y="196"/>
                    <a:pt x="241" y="134"/>
                    <a:pt x="313" y="89"/>
                  </a:cubicBezTo>
                  <a:cubicBezTo>
                    <a:pt x="384" y="45"/>
                    <a:pt x="473" y="18"/>
                    <a:pt x="554" y="18"/>
                  </a:cubicBezTo>
                  <a:cubicBezTo>
                    <a:pt x="616" y="0"/>
                    <a:pt x="679" y="0"/>
                    <a:pt x="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8" name="Google Shape;2278;p21"/>
            <p:cNvSpPr/>
            <p:nvPr/>
          </p:nvSpPr>
          <p:spPr>
            <a:xfrm>
              <a:off x="8027739" y="966348"/>
              <a:ext cx="2874" cy="4271"/>
            </a:xfrm>
            <a:custGeom>
              <a:avLst/>
              <a:gdLst/>
              <a:ahLst/>
              <a:cxnLst/>
              <a:rect l="l" t="t" r="r" b="b"/>
              <a:pathLst>
                <a:path w="37" h="55" extrusionOk="0">
                  <a:moveTo>
                    <a:pt x="1" y="1"/>
                  </a:moveTo>
                  <a:lnTo>
                    <a:pt x="6" y="10"/>
                  </a:lnTo>
                  <a:lnTo>
                    <a:pt x="6" y="10"/>
                  </a:lnTo>
                  <a:cubicBezTo>
                    <a:pt x="7" y="10"/>
                    <a:pt x="8" y="10"/>
                    <a:pt x="10" y="10"/>
                  </a:cubicBezTo>
                  <a:lnTo>
                    <a:pt x="20" y="27"/>
                  </a:lnTo>
                  <a:lnTo>
                    <a:pt x="20" y="27"/>
                  </a:lnTo>
                  <a:cubicBezTo>
                    <a:pt x="28" y="26"/>
                    <a:pt x="27" y="18"/>
                    <a:pt x="19" y="10"/>
                  </a:cubicBezTo>
                  <a:cubicBezTo>
                    <a:pt x="19" y="10"/>
                    <a:pt x="10" y="1"/>
                    <a:pt x="1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1" y="12"/>
                    <a:pt x="2" y="20"/>
                    <a:pt x="10" y="27"/>
                  </a:cubicBezTo>
                  <a:lnTo>
                    <a:pt x="17" y="27"/>
                  </a:lnTo>
                  <a:lnTo>
                    <a:pt x="6" y="10"/>
                  </a:lnTo>
                  <a:close/>
                  <a:moveTo>
                    <a:pt x="20" y="27"/>
                  </a:moveTo>
                  <a:lnTo>
                    <a:pt x="20" y="27"/>
                  </a:lnTo>
                  <a:cubicBezTo>
                    <a:pt x="20" y="27"/>
                    <a:pt x="19" y="27"/>
                    <a:pt x="19" y="27"/>
                  </a:cubicBezTo>
                  <a:lnTo>
                    <a:pt x="20" y="27"/>
                  </a:lnTo>
                  <a:lnTo>
                    <a:pt x="20" y="27"/>
                  </a:lnTo>
                  <a:close/>
                  <a:moveTo>
                    <a:pt x="17" y="27"/>
                  </a:moveTo>
                  <a:lnTo>
                    <a:pt x="17" y="28"/>
                  </a:lnTo>
                  <a:lnTo>
                    <a:pt x="17" y="28"/>
                  </a:lnTo>
                  <a:cubicBezTo>
                    <a:pt x="17" y="27"/>
                    <a:pt x="18" y="27"/>
                    <a:pt x="19" y="27"/>
                  </a:cubicBezTo>
                  <a:close/>
                  <a:moveTo>
                    <a:pt x="20" y="27"/>
                  </a:moveTo>
                  <a:lnTo>
                    <a:pt x="28" y="39"/>
                  </a:lnTo>
                  <a:lnTo>
                    <a:pt x="28" y="39"/>
                  </a:lnTo>
                  <a:cubicBezTo>
                    <a:pt x="28" y="36"/>
                    <a:pt x="28" y="34"/>
                    <a:pt x="28" y="27"/>
                  </a:cubicBezTo>
                  <a:close/>
                  <a:moveTo>
                    <a:pt x="17" y="28"/>
                  </a:moveTo>
                  <a:lnTo>
                    <a:pt x="17" y="28"/>
                  </a:lnTo>
                  <a:cubicBezTo>
                    <a:pt x="10" y="29"/>
                    <a:pt x="10" y="36"/>
                    <a:pt x="19" y="36"/>
                  </a:cubicBezTo>
                  <a:cubicBezTo>
                    <a:pt x="19" y="45"/>
                    <a:pt x="28" y="45"/>
                    <a:pt x="36" y="54"/>
                  </a:cubicBezTo>
                  <a:lnTo>
                    <a:pt x="28" y="39"/>
                  </a:lnTo>
                  <a:lnTo>
                    <a:pt x="28" y="39"/>
                  </a:lnTo>
                  <a:cubicBezTo>
                    <a:pt x="28" y="41"/>
                    <a:pt x="28" y="43"/>
                    <a:pt x="28" y="45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24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9" name="Google Shape;2279;p21"/>
            <p:cNvSpPr/>
            <p:nvPr/>
          </p:nvSpPr>
          <p:spPr>
            <a:xfrm>
              <a:off x="8029137" y="831214"/>
              <a:ext cx="74248" cy="73546"/>
            </a:xfrm>
            <a:custGeom>
              <a:avLst/>
              <a:gdLst/>
              <a:ahLst/>
              <a:cxnLst/>
              <a:rect l="l" t="t" r="r" b="b"/>
              <a:pathLst>
                <a:path w="956" h="947" extrusionOk="0">
                  <a:moveTo>
                    <a:pt x="420" y="0"/>
                  </a:moveTo>
                  <a:cubicBezTo>
                    <a:pt x="390" y="0"/>
                    <a:pt x="361" y="6"/>
                    <a:pt x="336" y="19"/>
                  </a:cubicBezTo>
                  <a:lnTo>
                    <a:pt x="336" y="19"/>
                  </a:lnTo>
                  <a:cubicBezTo>
                    <a:pt x="358" y="13"/>
                    <a:pt x="378" y="9"/>
                    <a:pt x="402" y="9"/>
                  </a:cubicBezTo>
                  <a:cubicBezTo>
                    <a:pt x="420" y="5"/>
                    <a:pt x="438" y="2"/>
                    <a:pt x="456" y="2"/>
                  </a:cubicBezTo>
                  <a:cubicBezTo>
                    <a:pt x="474" y="2"/>
                    <a:pt x="491" y="5"/>
                    <a:pt x="509" y="9"/>
                  </a:cubicBezTo>
                  <a:cubicBezTo>
                    <a:pt x="545" y="9"/>
                    <a:pt x="581" y="18"/>
                    <a:pt x="616" y="27"/>
                  </a:cubicBezTo>
                  <a:cubicBezTo>
                    <a:pt x="581" y="18"/>
                    <a:pt x="554" y="9"/>
                    <a:pt x="518" y="0"/>
                  </a:cubicBezTo>
                  <a:close/>
                  <a:moveTo>
                    <a:pt x="336" y="19"/>
                  </a:moveTo>
                  <a:lnTo>
                    <a:pt x="336" y="19"/>
                  </a:lnTo>
                  <a:cubicBezTo>
                    <a:pt x="326" y="21"/>
                    <a:pt x="316" y="24"/>
                    <a:pt x="304" y="27"/>
                  </a:cubicBezTo>
                  <a:cubicBezTo>
                    <a:pt x="286" y="27"/>
                    <a:pt x="268" y="36"/>
                    <a:pt x="259" y="45"/>
                  </a:cubicBezTo>
                  <a:cubicBezTo>
                    <a:pt x="242" y="54"/>
                    <a:pt x="224" y="63"/>
                    <a:pt x="215" y="72"/>
                  </a:cubicBezTo>
                  <a:cubicBezTo>
                    <a:pt x="179" y="81"/>
                    <a:pt x="143" y="107"/>
                    <a:pt x="126" y="134"/>
                  </a:cubicBezTo>
                  <a:cubicBezTo>
                    <a:pt x="90" y="170"/>
                    <a:pt x="54" y="206"/>
                    <a:pt x="36" y="250"/>
                  </a:cubicBezTo>
                  <a:cubicBezTo>
                    <a:pt x="27" y="295"/>
                    <a:pt x="10" y="339"/>
                    <a:pt x="1" y="384"/>
                  </a:cubicBezTo>
                  <a:lnTo>
                    <a:pt x="1" y="536"/>
                  </a:lnTo>
                  <a:lnTo>
                    <a:pt x="18" y="589"/>
                  </a:lnTo>
                  <a:lnTo>
                    <a:pt x="27" y="625"/>
                  </a:lnTo>
                  <a:cubicBezTo>
                    <a:pt x="27" y="634"/>
                    <a:pt x="27" y="643"/>
                    <a:pt x="36" y="661"/>
                  </a:cubicBezTo>
                  <a:cubicBezTo>
                    <a:pt x="63" y="705"/>
                    <a:pt x="90" y="741"/>
                    <a:pt x="117" y="777"/>
                  </a:cubicBezTo>
                  <a:cubicBezTo>
                    <a:pt x="152" y="812"/>
                    <a:pt x="188" y="848"/>
                    <a:pt x="233" y="875"/>
                  </a:cubicBezTo>
                  <a:cubicBezTo>
                    <a:pt x="268" y="893"/>
                    <a:pt x="313" y="920"/>
                    <a:pt x="358" y="937"/>
                  </a:cubicBezTo>
                  <a:cubicBezTo>
                    <a:pt x="411" y="946"/>
                    <a:pt x="456" y="946"/>
                    <a:pt x="509" y="946"/>
                  </a:cubicBezTo>
                  <a:cubicBezTo>
                    <a:pt x="545" y="946"/>
                    <a:pt x="590" y="946"/>
                    <a:pt x="634" y="928"/>
                  </a:cubicBezTo>
                  <a:cubicBezTo>
                    <a:pt x="670" y="911"/>
                    <a:pt x="706" y="902"/>
                    <a:pt x="741" y="875"/>
                  </a:cubicBezTo>
                  <a:cubicBezTo>
                    <a:pt x="777" y="857"/>
                    <a:pt x="804" y="830"/>
                    <a:pt x="831" y="795"/>
                  </a:cubicBezTo>
                  <a:cubicBezTo>
                    <a:pt x="857" y="768"/>
                    <a:pt x="884" y="732"/>
                    <a:pt x="902" y="696"/>
                  </a:cubicBezTo>
                  <a:cubicBezTo>
                    <a:pt x="920" y="661"/>
                    <a:pt x="938" y="625"/>
                    <a:pt x="938" y="589"/>
                  </a:cubicBezTo>
                  <a:cubicBezTo>
                    <a:pt x="947" y="545"/>
                    <a:pt x="956" y="509"/>
                    <a:pt x="947" y="473"/>
                  </a:cubicBezTo>
                  <a:cubicBezTo>
                    <a:pt x="947" y="438"/>
                    <a:pt x="947" y="411"/>
                    <a:pt x="938" y="384"/>
                  </a:cubicBezTo>
                  <a:cubicBezTo>
                    <a:pt x="920" y="295"/>
                    <a:pt x="875" y="223"/>
                    <a:pt x="822" y="161"/>
                  </a:cubicBezTo>
                  <a:cubicBezTo>
                    <a:pt x="795" y="125"/>
                    <a:pt x="759" y="98"/>
                    <a:pt x="732" y="81"/>
                  </a:cubicBezTo>
                  <a:cubicBezTo>
                    <a:pt x="697" y="54"/>
                    <a:pt x="652" y="36"/>
                    <a:pt x="616" y="27"/>
                  </a:cubicBezTo>
                  <a:lnTo>
                    <a:pt x="616" y="27"/>
                  </a:lnTo>
                  <a:cubicBezTo>
                    <a:pt x="652" y="45"/>
                    <a:pt x="688" y="72"/>
                    <a:pt x="724" y="98"/>
                  </a:cubicBezTo>
                  <a:cubicBezTo>
                    <a:pt x="750" y="125"/>
                    <a:pt x="786" y="152"/>
                    <a:pt x="813" y="179"/>
                  </a:cubicBezTo>
                  <a:cubicBezTo>
                    <a:pt x="840" y="214"/>
                    <a:pt x="866" y="250"/>
                    <a:pt x="875" y="286"/>
                  </a:cubicBezTo>
                  <a:cubicBezTo>
                    <a:pt x="893" y="322"/>
                    <a:pt x="902" y="366"/>
                    <a:pt x="920" y="402"/>
                  </a:cubicBezTo>
                  <a:cubicBezTo>
                    <a:pt x="920" y="438"/>
                    <a:pt x="920" y="464"/>
                    <a:pt x="920" y="491"/>
                  </a:cubicBezTo>
                  <a:cubicBezTo>
                    <a:pt x="920" y="527"/>
                    <a:pt x="920" y="563"/>
                    <a:pt x="902" y="598"/>
                  </a:cubicBezTo>
                  <a:cubicBezTo>
                    <a:pt x="893" y="634"/>
                    <a:pt x="884" y="661"/>
                    <a:pt x="866" y="696"/>
                  </a:cubicBezTo>
                  <a:cubicBezTo>
                    <a:pt x="848" y="723"/>
                    <a:pt x="831" y="750"/>
                    <a:pt x="804" y="777"/>
                  </a:cubicBezTo>
                  <a:cubicBezTo>
                    <a:pt x="777" y="803"/>
                    <a:pt x="750" y="821"/>
                    <a:pt x="724" y="839"/>
                  </a:cubicBezTo>
                  <a:cubicBezTo>
                    <a:pt x="688" y="857"/>
                    <a:pt x="652" y="875"/>
                    <a:pt x="625" y="884"/>
                  </a:cubicBezTo>
                  <a:cubicBezTo>
                    <a:pt x="600" y="890"/>
                    <a:pt x="575" y="896"/>
                    <a:pt x="550" y="896"/>
                  </a:cubicBezTo>
                  <a:cubicBezTo>
                    <a:pt x="539" y="896"/>
                    <a:pt x="529" y="895"/>
                    <a:pt x="518" y="893"/>
                  </a:cubicBezTo>
                  <a:cubicBezTo>
                    <a:pt x="505" y="895"/>
                    <a:pt x="492" y="896"/>
                    <a:pt x="479" y="896"/>
                  </a:cubicBezTo>
                  <a:cubicBezTo>
                    <a:pt x="448" y="896"/>
                    <a:pt x="419" y="890"/>
                    <a:pt x="393" y="884"/>
                  </a:cubicBezTo>
                  <a:cubicBezTo>
                    <a:pt x="349" y="866"/>
                    <a:pt x="313" y="848"/>
                    <a:pt x="277" y="830"/>
                  </a:cubicBezTo>
                  <a:cubicBezTo>
                    <a:pt x="233" y="803"/>
                    <a:pt x="197" y="777"/>
                    <a:pt x="170" y="741"/>
                  </a:cubicBezTo>
                  <a:cubicBezTo>
                    <a:pt x="143" y="714"/>
                    <a:pt x="117" y="670"/>
                    <a:pt x="90" y="634"/>
                  </a:cubicBezTo>
                  <a:lnTo>
                    <a:pt x="81" y="607"/>
                  </a:lnTo>
                  <a:lnTo>
                    <a:pt x="72" y="580"/>
                  </a:lnTo>
                  <a:lnTo>
                    <a:pt x="54" y="518"/>
                  </a:lnTo>
                  <a:cubicBezTo>
                    <a:pt x="45" y="473"/>
                    <a:pt x="45" y="429"/>
                    <a:pt x="45" y="384"/>
                  </a:cubicBezTo>
                  <a:cubicBezTo>
                    <a:pt x="54" y="339"/>
                    <a:pt x="63" y="295"/>
                    <a:pt x="72" y="250"/>
                  </a:cubicBezTo>
                  <a:cubicBezTo>
                    <a:pt x="90" y="206"/>
                    <a:pt x="117" y="170"/>
                    <a:pt x="152" y="143"/>
                  </a:cubicBezTo>
                  <a:cubicBezTo>
                    <a:pt x="170" y="107"/>
                    <a:pt x="197" y="89"/>
                    <a:pt x="224" y="72"/>
                  </a:cubicBezTo>
                  <a:cubicBezTo>
                    <a:pt x="251" y="45"/>
                    <a:pt x="286" y="36"/>
                    <a:pt x="322" y="27"/>
                  </a:cubicBezTo>
                  <a:cubicBezTo>
                    <a:pt x="326" y="24"/>
                    <a:pt x="331" y="21"/>
                    <a:pt x="336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0" name="Google Shape;2280;p21"/>
            <p:cNvSpPr/>
            <p:nvPr/>
          </p:nvSpPr>
          <p:spPr>
            <a:xfrm>
              <a:off x="8060357" y="718058"/>
              <a:ext cx="105391" cy="102049"/>
            </a:xfrm>
            <a:custGeom>
              <a:avLst/>
              <a:gdLst/>
              <a:ahLst/>
              <a:cxnLst/>
              <a:rect l="l" t="t" r="r" b="b"/>
              <a:pathLst>
                <a:path w="1357" h="1314" extrusionOk="0">
                  <a:moveTo>
                    <a:pt x="955" y="1243"/>
                  </a:moveTo>
                  <a:cubicBezTo>
                    <a:pt x="889" y="1277"/>
                    <a:pt x="818" y="1299"/>
                    <a:pt x="747" y="1308"/>
                  </a:cubicBezTo>
                  <a:lnTo>
                    <a:pt x="747" y="1308"/>
                  </a:lnTo>
                  <a:cubicBezTo>
                    <a:pt x="821" y="1300"/>
                    <a:pt x="894" y="1279"/>
                    <a:pt x="964" y="1243"/>
                  </a:cubicBezTo>
                  <a:close/>
                  <a:moveTo>
                    <a:pt x="694" y="0"/>
                  </a:moveTo>
                  <a:cubicBezTo>
                    <a:pt x="593" y="0"/>
                    <a:pt x="490" y="24"/>
                    <a:pt x="393" y="74"/>
                  </a:cubicBezTo>
                  <a:cubicBezTo>
                    <a:pt x="241" y="154"/>
                    <a:pt x="116" y="297"/>
                    <a:pt x="54" y="458"/>
                  </a:cubicBezTo>
                  <a:cubicBezTo>
                    <a:pt x="0" y="627"/>
                    <a:pt x="9" y="806"/>
                    <a:pt x="89" y="966"/>
                  </a:cubicBezTo>
                  <a:cubicBezTo>
                    <a:pt x="203" y="1186"/>
                    <a:pt x="430" y="1313"/>
                    <a:pt x="664" y="1313"/>
                  </a:cubicBezTo>
                  <a:cubicBezTo>
                    <a:pt x="692" y="1313"/>
                    <a:pt x="720" y="1311"/>
                    <a:pt x="747" y="1308"/>
                  </a:cubicBezTo>
                  <a:lnTo>
                    <a:pt x="747" y="1308"/>
                  </a:lnTo>
                  <a:cubicBezTo>
                    <a:pt x="726" y="1310"/>
                    <a:pt x="705" y="1311"/>
                    <a:pt x="684" y="1311"/>
                  </a:cubicBezTo>
                  <a:cubicBezTo>
                    <a:pt x="450" y="1311"/>
                    <a:pt x="224" y="1177"/>
                    <a:pt x="116" y="949"/>
                  </a:cubicBezTo>
                  <a:cubicBezTo>
                    <a:pt x="45" y="797"/>
                    <a:pt x="45" y="627"/>
                    <a:pt x="107" y="475"/>
                  </a:cubicBezTo>
                  <a:cubicBezTo>
                    <a:pt x="161" y="324"/>
                    <a:pt x="277" y="199"/>
                    <a:pt x="429" y="118"/>
                  </a:cubicBezTo>
                  <a:cubicBezTo>
                    <a:pt x="519" y="74"/>
                    <a:pt x="615" y="52"/>
                    <a:pt x="710" y="52"/>
                  </a:cubicBezTo>
                  <a:cubicBezTo>
                    <a:pt x="935" y="52"/>
                    <a:pt x="1152" y="173"/>
                    <a:pt x="1259" y="386"/>
                  </a:cubicBezTo>
                  <a:cubicBezTo>
                    <a:pt x="1330" y="538"/>
                    <a:pt x="1348" y="716"/>
                    <a:pt x="1294" y="877"/>
                  </a:cubicBezTo>
                  <a:cubicBezTo>
                    <a:pt x="1357" y="716"/>
                    <a:pt x="1348" y="538"/>
                    <a:pt x="1285" y="377"/>
                  </a:cubicBezTo>
                  <a:cubicBezTo>
                    <a:pt x="1172" y="138"/>
                    <a:pt x="938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1" name="Google Shape;2281;p21"/>
            <p:cNvSpPr/>
            <p:nvPr/>
          </p:nvSpPr>
          <p:spPr>
            <a:xfrm>
              <a:off x="8266785" y="693749"/>
              <a:ext cx="92344" cy="80924"/>
            </a:xfrm>
            <a:custGeom>
              <a:avLst/>
              <a:gdLst/>
              <a:ahLst/>
              <a:cxnLst/>
              <a:rect l="l" t="t" r="r" b="b"/>
              <a:pathLst>
                <a:path w="1189" h="1042" extrusionOk="0">
                  <a:moveTo>
                    <a:pt x="649" y="1"/>
                  </a:moveTo>
                  <a:cubicBezTo>
                    <a:pt x="272" y="1"/>
                    <a:pt x="0" y="393"/>
                    <a:pt x="171" y="753"/>
                  </a:cubicBezTo>
                  <a:cubicBezTo>
                    <a:pt x="257" y="932"/>
                    <a:pt x="440" y="1042"/>
                    <a:pt x="634" y="1042"/>
                  </a:cubicBezTo>
                  <a:cubicBezTo>
                    <a:pt x="682" y="1042"/>
                    <a:pt x="730" y="1035"/>
                    <a:pt x="778" y="1021"/>
                  </a:cubicBezTo>
                  <a:cubicBezTo>
                    <a:pt x="885" y="985"/>
                    <a:pt x="975" y="914"/>
                    <a:pt x="1037" y="824"/>
                  </a:cubicBezTo>
                  <a:lnTo>
                    <a:pt x="1037" y="824"/>
                  </a:lnTo>
                  <a:cubicBezTo>
                    <a:pt x="975" y="914"/>
                    <a:pt x="876" y="976"/>
                    <a:pt x="769" y="1012"/>
                  </a:cubicBezTo>
                  <a:cubicBezTo>
                    <a:pt x="727" y="1023"/>
                    <a:pt x="685" y="1028"/>
                    <a:pt x="643" y="1028"/>
                  </a:cubicBezTo>
                  <a:cubicBezTo>
                    <a:pt x="455" y="1028"/>
                    <a:pt x="279" y="918"/>
                    <a:pt x="198" y="735"/>
                  </a:cubicBezTo>
                  <a:cubicBezTo>
                    <a:pt x="163" y="628"/>
                    <a:pt x="154" y="512"/>
                    <a:pt x="189" y="405"/>
                  </a:cubicBezTo>
                  <a:cubicBezTo>
                    <a:pt x="250" y="180"/>
                    <a:pt x="453" y="38"/>
                    <a:pt x="677" y="38"/>
                  </a:cubicBezTo>
                  <a:cubicBezTo>
                    <a:pt x="684" y="38"/>
                    <a:pt x="691" y="39"/>
                    <a:pt x="698" y="39"/>
                  </a:cubicBezTo>
                  <a:cubicBezTo>
                    <a:pt x="814" y="48"/>
                    <a:pt x="921" y="92"/>
                    <a:pt x="1001" y="182"/>
                  </a:cubicBezTo>
                  <a:cubicBezTo>
                    <a:pt x="1091" y="262"/>
                    <a:pt x="1135" y="369"/>
                    <a:pt x="1144" y="494"/>
                  </a:cubicBezTo>
                  <a:cubicBezTo>
                    <a:pt x="1144" y="610"/>
                    <a:pt x="1109" y="726"/>
                    <a:pt x="1037" y="824"/>
                  </a:cubicBezTo>
                  <a:cubicBezTo>
                    <a:pt x="1189" y="628"/>
                    <a:pt x="1180" y="351"/>
                    <a:pt x="1019" y="164"/>
                  </a:cubicBezTo>
                  <a:cubicBezTo>
                    <a:pt x="939" y="74"/>
                    <a:pt x="823" y="12"/>
                    <a:pt x="698" y="3"/>
                  </a:cubicBezTo>
                  <a:cubicBezTo>
                    <a:pt x="682" y="2"/>
                    <a:pt x="665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651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FFECC6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22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2284" name="Google Shape;2284;p2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288" name="Google Shape;2288;p22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9" name="Google Shape;2289;p2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1" name="Google Shape;2291;p2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2" name="Google Shape;2292;p2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6" name="Google Shape;2316;p2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7" name="Google Shape;2317;p2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37" name="Google Shape;2337;p22"/>
          <p:cNvSpPr txBox="1">
            <a:spLocks noGrp="1"/>
          </p:cNvSpPr>
          <p:nvPr>
            <p:ph type="ctrTitle"/>
          </p:nvPr>
        </p:nvSpPr>
        <p:spPr>
          <a:xfrm>
            <a:off x="6972533" y="798267"/>
            <a:ext cx="3615200" cy="1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1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338" name="Google Shape;2338;p22"/>
          <p:cNvSpPr txBox="1">
            <a:spLocks noGrp="1"/>
          </p:cNvSpPr>
          <p:nvPr>
            <p:ph type="subTitle" idx="1"/>
          </p:nvPr>
        </p:nvSpPr>
        <p:spPr>
          <a:xfrm>
            <a:off x="7232400" y="2259633"/>
            <a:ext cx="3355200" cy="1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9" name="Google Shape;2339;p22"/>
          <p:cNvSpPr txBox="1"/>
          <p:nvPr/>
        </p:nvSpPr>
        <p:spPr>
          <a:xfrm>
            <a:off x="5446000" y="4735967"/>
            <a:ext cx="5141600" cy="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CREDITS: This presentation template was created by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>
                  <a:noFill/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3"/>
              </a:rPr>
              <a:t>Slidesgo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, including icons by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>
                  <a:noFill/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4"/>
              </a:rPr>
              <a:t>Flaticon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, and infographics &amp; images by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>
                  <a:noFill/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5"/>
              </a:rPr>
              <a:t>Freepi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22300"/>
              </a:solidFill>
              <a:effectLst/>
              <a:uLnTx/>
              <a:uFillTx/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grpSp>
        <p:nvGrpSpPr>
          <p:cNvPr id="2340" name="Google Shape;2340;p22"/>
          <p:cNvGrpSpPr/>
          <p:nvPr/>
        </p:nvGrpSpPr>
        <p:grpSpPr>
          <a:xfrm>
            <a:off x="791249" y="4066655"/>
            <a:ext cx="1175137" cy="2122236"/>
            <a:chOff x="593436" y="3049991"/>
            <a:chExt cx="881353" cy="1591677"/>
          </a:xfrm>
        </p:grpSpPr>
        <p:sp>
          <p:nvSpPr>
            <p:cNvPr id="2341" name="Google Shape;2341;p22"/>
            <p:cNvSpPr/>
            <p:nvPr/>
          </p:nvSpPr>
          <p:spPr>
            <a:xfrm rot="-9084608" flipH="1">
              <a:off x="682164" y="3956290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2" name="Google Shape;2342;p22"/>
            <p:cNvSpPr/>
            <p:nvPr/>
          </p:nvSpPr>
          <p:spPr>
            <a:xfrm rot="-9084608" flipH="1">
              <a:off x="682452" y="395379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3" name="Google Shape;2343;p22"/>
            <p:cNvSpPr/>
            <p:nvPr/>
          </p:nvSpPr>
          <p:spPr>
            <a:xfrm rot="-9084608" flipH="1">
              <a:off x="719621" y="397098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4" name="Google Shape;2344;p22"/>
            <p:cNvSpPr/>
            <p:nvPr/>
          </p:nvSpPr>
          <p:spPr>
            <a:xfrm rot="-9084608" flipH="1">
              <a:off x="810582" y="4020635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5" name="Google Shape;2345;p22"/>
            <p:cNvSpPr/>
            <p:nvPr/>
          </p:nvSpPr>
          <p:spPr>
            <a:xfrm rot="-9084608" flipH="1">
              <a:off x="804616" y="4019468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6" name="Google Shape;2346;p22"/>
            <p:cNvSpPr/>
            <p:nvPr/>
          </p:nvSpPr>
          <p:spPr>
            <a:xfrm rot="-9084608" flipH="1">
              <a:off x="848730" y="4036381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7" name="Google Shape;2347;p22"/>
            <p:cNvSpPr/>
            <p:nvPr/>
          </p:nvSpPr>
          <p:spPr>
            <a:xfrm rot="-9084608" flipH="1">
              <a:off x="640452" y="4049927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8" name="Google Shape;2348;p22"/>
            <p:cNvSpPr/>
            <p:nvPr/>
          </p:nvSpPr>
          <p:spPr>
            <a:xfrm rot="-9084608" flipH="1">
              <a:off x="730766" y="4042228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9" name="Google Shape;2349;p22"/>
            <p:cNvSpPr/>
            <p:nvPr/>
          </p:nvSpPr>
          <p:spPr>
            <a:xfrm rot="-9084608" flipH="1">
              <a:off x="1057607" y="4303887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0" name="Google Shape;2350;p22"/>
            <p:cNvSpPr/>
            <p:nvPr/>
          </p:nvSpPr>
          <p:spPr>
            <a:xfrm rot="-9084608" flipH="1">
              <a:off x="1029233" y="4330363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1" name="Google Shape;2351;p22"/>
            <p:cNvSpPr/>
            <p:nvPr/>
          </p:nvSpPr>
          <p:spPr>
            <a:xfrm rot="-9084608" flipH="1">
              <a:off x="1139451" y="4294602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2" name="Google Shape;2352;p22"/>
            <p:cNvSpPr/>
            <p:nvPr/>
          </p:nvSpPr>
          <p:spPr>
            <a:xfrm rot="-9084608" flipH="1">
              <a:off x="1079185" y="430875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3" name="Google Shape;2353;p22"/>
            <p:cNvSpPr/>
            <p:nvPr/>
          </p:nvSpPr>
          <p:spPr>
            <a:xfrm rot="-9084608" flipH="1">
              <a:off x="1118476" y="399613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4" name="Google Shape;2354;p22"/>
            <p:cNvSpPr/>
            <p:nvPr/>
          </p:nvSpPr>
          <p:spPr>
            <a:xfrm rot="-9084608" flipH="1">
              <a:off x="1156341" y="4182181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5" name="Google Shape;2355;p22"/>
            <p:cNvSpPr/>
            <p:nvPr/>
          </p:nvSpPr>
          <p:spPr>
            <a:xfrm rot="-9084608" flipH="1">
              <a:off x="1247957" y="4013678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6" name="Google Shape;2356;p22"/>
            <p:cNvSpPr/>
            <p:nvPr/>
          </p:nvSpPr>
          <p:spPr>
            <a:xfrm rot="-9084608" flipH="1">
              <a:off x="1019106" y="4053340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7" name="Google Shape;2357;p22"/>
            <p:cNvSpPr/>
            <p:nvPr/>
          </p:nvSpPr>
          <p:spPr>
            <a:xfrm rot="-9084608" flipH="1">
              <a:off x="1056502" y="4239168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8" name="Google Shape;2358;p22"/>
            <p:cNvSpPr/>
            <p:nvPr/>
          </p:nvSpPr>
          <p:spPr>
            <a:xfrm rot="-9084608" flipH="1">
              <a:off x="926194" y="4112360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9" name="Google Shape;2359;p22"/>
            <p:cNvSpPr/>
            <p:nvPr/>
          </p:nvSpPr>
          <p:spPr>
            <a:xfrm rot="-9084608" flipH="1">
              <a:off x="933800" y="4305723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0" name="Google Shape;2360;p22"/>
            <p:cNvSpPr/>
            <p:nvPr/>
          </p:nvSpPr>
          <p:spPr>
            <a:xfrm rot="-9084608" flipH="1">
              <a:off x="831965" y="4162836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1" name="Google Shape;2361;p22"/>
            <p:cNvSpPr/>
            <p:nvPr/>
          </p:nvSpPr>
          <p:spPr>
            <a:xfrm rot="-9084608" flipH="1">
              <a:off x="809823" y="4359358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2" name="Google Shape;2362;p22"/>
            <p:cNvSpPr/>
            <p:nvPr/>
          </p:nvSpPr>
          <p:spPr>
            <a:xfrm rot="-9084608" flipH="1">
              <a:off x="973646" y="4110537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3" name="Google Shape;2363;p22"/>
            <p:cNvSpPr/>
            <p:nvPr/>
          </p:nvSpPr>
          <p:spPr>
            <a:xfrm rot="-9084608" flipH="1">
              <a:off x="1045089" y="3956812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4" name="Google Shape;2364;p22"/>
            <p:cNvSpPr/>
            <p:nvPr/>
          </p:nvSpPr>
          <p:spPr>
            <a:xfrm rot="-9084608" flipH="1">
              <a:off x="930461" y="4175314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5" name="Google Shape;2365;p22"/>
            <p:cNvSpPr/>
            <p:nvPr/>
          </p:nvSpPr>
          <p:spPr>
            <a:xfrm rot="-9084608" flipH="1">
              <a:off x="1253462" y="4003717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6" name="Google Shape;2366;p22"/>
            <p:cNvSpPr/>
            <p:nvPr/>
          </p:nvSpPr>
          <p:spPr>
            <a:xfrm rot="-9084608" flipH="1">
              <a:off x="1153188" y="3997388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7" name="Google Shape;2367;p22"/>
            <p:cNvSpPr/>
            <p:nvPr/>
          </p:nvSpPr>
          <p:spPr>
            <a:xfrm rot="-9084608" flipH="1">
              <a:off x="1158060" y="417463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8" name="Google Shape;2368;p22"/>
            <p:cNvSpPr/>
            <p:nvPr/>
          </p:nvSpPr>
          <p:spPr>
            <a:xfrm rot="-9084608" flipH="1">
              <a:off x="1052749" y="4052416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9" name="Google Shape;2369;p22"/>
            <p:cNvSpPr/>
            <p:nvPr/>
          </p:nvSpPr>
          <p:spPr>
            <a:xfrm rot="-9084608" flipH="1">
              <a:off x="1058259" y="4231789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0" name="Google Shape;2370;p22"/>
            <p:cNvSpPr/>
            <p:nvPr/>
          </p:nvSpPr>
          <p:spPr>
            <a:xfrm rot="-9084608" flipH="1">
              <a:off x="953097" y="41081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1" name="Google Shape;2371;p22"/>
            <p:cNvSpPr/>
            <p:nvPr/>
          </p:nvSpPr>
          <p:spPr>
            <a:xfrm rot="-9084608" flipH="1">
              <a:off x="934979" y="4299645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2" name="Google Shape;2372;p22"/>
            <p:cNvSpPr/>
            <p:nvPr/>
          </p:nvSpPr>
          <p:spPr>
            <a:xfrm rot="-9084608" flipH="1">
              <a:off x="849152" y="4154463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3" name="Google Shape;2373;p22"/>
            <p:cNvSpPr/>
            <p:nvPr/>
          </p:nvSpPr>
          <p:spPr>
            <a:xfrm rot="-9084608" flipH="1">
              <a:off x="808025" y="4356195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4" name="Google Shape;2374;p22"/>
            <p:cNvSpPr/>
            <p:nvPr/>
          </p:nvSpPr>
          <p:spPr>
            <a:xfrm rot="-9084608" flipH="1">
              <a:off x="832215" y="4023707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5" name="Google Shape;2375;p22"/>
            <p:cNvSpPr/>
            <p:nvPr/>
          </p:nvSpPr>
          <p:spPr>
            <a:xfrm rot="-5400000" flipH="1">
              <a:off x="735365" y="3042708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6" name="Google Shape;2376;p22"/>
            <p:cNvSpPr/>
            <p:nvPr/>
          </p:nvSpPr>
          <p:spPr>
            <a:xfrm rot="-5400000" flipH="1">
              <a:off x="726115" y="3047885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7" name="Google Shape;2377;p22"/>
            <p:cNvSpPr/>
            <p:nvPr/>
          </p:nvSpPr>
          <p:spPr>
            <a:xfrm rot="-5400000" flipH="1">
              <a:off x="761461" y="3053960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8" name="Google Shape;2378;p22"/>
            <p:cNvSpPr/>
            <p:nvPr/>
          </p:nvSpPr>
          <p:spPr>
            <a:xfrm rot="-5400000" flipH="1">
              <a:off x="744720" y="303169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9" name="Google Shape;2379;p22"/>
            <p:cNvSpPr/>
            <p:nvPr/>
          </p:nvSpPr>
          <p:spPr>
            <a:xfrm rot="-5400000" flipH="1">
              <a:off x="602679" y="3388360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0" name="Google Shape;2380;p22"/>
            <p:cNvSpPr/>
            <p:nvPr/>
          </p:nvSpPr>
          <p:spPr>
            <a:xfrm rot="-5400000" flipH="1">
              <a:off x="637577" y="3382319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1" name="Google Shape;2381;p22"/>
            <p:cNvSpPr/>
            <p:nvPr/>
          </p:nvSpPr>
          <p:spPr>
            <a:xfrm rot="-5400000" flipH="1">
              <a:off x="602714" y="3385012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2" name="Google Shape;2382;p22"/>
            <p:cNvSpPr/>
            <p:nvPr/>
          </p:nvSpPr>
          <p:spPr>
            <a:xfrm rot="-5400000" flipH="1">
              <a:off x="589736" y="347392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3" name="Google Shape;2383;p22"/>
            <p:cNvSpPr/>
            <p:nvPr/>
          </p:nvSpPr>
          <p:spPr>
            <a:xfrm rot="-5400000" flipH="1">
              <a:off x="729498" y="3423981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4" name="Google Shape;2384;p22"/>
            <p:cNvSpPr/>
            <p:nvPr/>
          </p:nvSpPr>
          <p:spPr>
            <a:xfrm rot="-5400000" flipH="1">
              <a:off x="1031116" y="3684306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5" name="Google Shape;2385;p22"/>
            <p:cNvSpPr/>
            <p:nvPr/>
          </p:nvSpPr>
          <p:spPr>
            <a:xfrm rot="-5400000" flipH="1">
              <a:off x="1025869" y="3537057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6" name="Google Shape;2386;p22"/>
            <p:cNvSpPr/>
            <p:nvPr/>
          </p:nvSpPr>
          <p:spPr>
            <a:xfrm rot="-5400000" flipH="1">
              <a:off x="843027" y="3358433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7" name="Google Shape;2387;p22"/>
            <p:cNvSpPr/>
            <p:nvPr/>
          </p:nvSpPr>
          <p:spPr>
            <a:xfrm rot="-5400000" flipH="1">
              <a:off x="968535" y="3439271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8" name="Google Shape;2388;p22"/>
            <p:cNvSpPr/>
            <p:nvPr/>
          </p:nvSpPr>
          <p:spPr>
            <a:xfrm rot="-5400000" flipH="1">
              <a:off x="994527" y="345249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9" name="Google Shape;2389;p22"/>
            <p:cNvSpPr/>
            <p:nvPr/>
          </p:nvSpPr>
          <p:spPr>
            <a:xfrm rot="-5400000" flipH="1">
              <a:off x="864636" y="3375277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0" name="Google Shape;2390;p22"/>
            <p:cNvSpPr/>
            <p:nvPr/>
          </p:nvSpPr>
          <p:spPr>
            <a:xfrm rot="-5400000" flipH="1">
              <a:off x="1049652" y="3556974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1" name="Google Shape;2391;p22"/>
            <p:cNvSpPr/>
            <p:nvPr/>
          </p:nvSpPr>
          <p:spPr>
            <a:xfrm rot="-5400000" flipH="1">
              <a:off x="1059075" y="3726969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2" name="Google Shape;2392;p22"/>
            <p:cNvSpPr/>
            <p:nvPr/>
          </p:nvSpPr>
          <p:spPr>
            <a:xfrm rot="-5400000" flipH="1">
              <a:off x="1034637" y="3684513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3" name="Google Shape;2393;p22"/>
            <p:cNvSpPr/>
            <p:nvPr/>
          </p:nvSpPr>
          <p:spPr>
            <a:xfrm rot="-5400000" flipH="1">
              <a:off x="1029631" y="353695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4" name="Google Shape;2394;p22"/>
            <p:cNvSpPr/>
            <p:nvPr/>
          </p:nvSpPr>
          <p:spPr>
            <a:xfrm rot="-5400000" flipH="1">
              <a:off x="842095" y="335743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5" name="Google Shape;2395;p22"/>
            <p:cNvSpPr/>
            <p:nvPr/>
          </p:nvSpPr>
          <p:spPr>
            <a:xfrm rot="-5400000" flipH="1">
              <a:off x="972366" y="3437304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6" name="Google Shape;2396;p22"/>
            <p:cNvSpPr/>
            <p:nvPr/>
          </p:nvSpPr>
          <p:spPr>
            <a:xfrm rot="-5400000" flipH="1">
              <a:off x="1119620" y="374733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7" name="Google Shape;2397;p22"/>
            <p:cNvSpPr/>
            <p:nvPr/>
          </p:nvSpPr>
          <p:spPr>
            <a:xfrm rot="-5400000" flipH="1">
              <a:off x="1112026" y="3554868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8" name="Google Shape;2398;p22"/>
            <p:cNvSpPr/>
            <p:nvPr/>
          </p:nvSpPr>
          <p:spPr>
            <a:xfrm rot="-5400000" flipH="1">
              <a:off x="890110" y="334366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9" name="Google Shape;2399;p22"/>
            <p:cNvSpPr/>
            <p:nvPr/>
          </p:nvSpPr>
          <p:spPr>
            <a:xfrm rot="-5400000" flipH="1">
              <a:off x="1044785" y="3442689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00" name="Google Shape;2400;p22"/>
          <p:cNvGrpSpPr/>
          <p:nvPr/>
        </p:nvGrpSpPr>
        <p:grpSpPr>
          <a:xfrm>
            <a:off x="862960" y="786172"/>
            <a:ext cx="737105" cy="761499"/>
            <a:chOff x="647219" y="589629"/>
            <a:chExt cx="552829" cy="571124"/>
          </a:xfrm>
        </p:grpSpPr>
        <p:sp>
          <p:nvSpPr>
            <p:cNvPr id="2401" name="Google Shape;2401;p22"/>
            <p:cNvSpPr/>
            <p:nvPr/>
          </p:nvSpPr>
          <p:spPr>
            <a:xfrm rot="10769270">
              <a:off x="675083" y="781545"/>
              <a:ext cx="231489" cy="375227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2" name="Google Shape;2402;p22"/>
            <p:cNvSpPr/>
            <p:nvPr/>
          </p:nvSpPr>
          <p:spPr>
            <a:xfrm rot="10769270">
              <a:off x="685015" y="657250"/>
              <a:ext cx="217981" cy="499492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3" name="Google Shape;2403;p22"/>
            <p:cNvSpPr/>
            <p:nvPr/>
          </p:nvSpPr>
          <p:spPr>
            <a:xfrm rot="10769270">
              <a:off x="721170" y="880939"/>
              <a:ext cx="185091" cy="27563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4" name="Google Shape;2404;p22"/>
            <p:cNvSpPr/>
            <p:nvPr/>
          </p:nvSpPr>
          <p:spPr>
            <a:xfrm rot="10769270">
              <a:off x="682564" y="781515"/>
              <a:ext cx="223267" cy="378248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5" name="Google Shape;2405;p22"/>
            <p:cNvSpPr/>
            <p:nvPr/>
          </p:nvSpPr>
          <p:spPr>
            <a:xfrm rot="10769270">
              <a:off x="766661" y="592878"/>
              <a:ext cx="432102" cy="289643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6" name="Google Shape;2406;p22"/>
            <p:cNvSpPr/>
            <p:nvPr/>
          </p:nvSpPr>
          <p:spPr>
            <a:xfrm rot="10769270">
              <a:off x="648441" y="600355"/>
              <a:ext cx="548141" cy="275715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7" name="Google Shape;2407;p22"/>
            <p:cNvSpPr/>
            <p:nvPr/>
          </p:nvSpPr>
          <p:spPr>
            <a:xfrm rot="10769270">
              <a:off x="942772" y="630771"/>
              <a:ext cx="256157" cy="250207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8" name="Google Shape;2408;p22"/>
            <p:cNvSpPr/>
            <p:nvPr/>
          </p:nvSpPr>
          <p:spPr>
            <a:xfrm rot="10769270">
              <a:off x="766660" y="591545"/>
              <a:ext cx="429921" cy="292244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09" name="Google Shape;2409;p22"/>
          <p:cNvGrpSpPr/>
          <p:nvPr/>
        </p:nvGrpSpPr>
        <p:grpSpPr>
          <a:xfrm>
            <a:off x="10307635" y="713502"/>
            <a:ext cx="1119269" cy="876837"/>
            <a:chOff x="7730726" y="535126"/>
            <a:chExt cx="839452" cy="657628"/>
          </a:xfrm>
        </p:grpSpPr>
        <p:sp>
          <p:nvSpPr>
            <p:cNvPr id="2410" name="Google Shape;2410;p22"/>
            <p:cNvSpPr/>
            <p:nvPr/>
          </p:nvSpPr>
          <p:spPr>
            <a:xfrm rot="1106669">
              <a:off x="7739096" y="734482"/>
              <a:ext cx="76443" cy="64046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1" name="Google Shape;2411;p22"/>
            <p:cNvSpPr/>
            <p:nvPr/>
          </p:nvSpPr>
          <p:spPr>
            <a:xfrm rot="1106669">
              <a:off x="7739350" y="732271"/>
              <a:ext cx="70031" cy="65898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2" name="Google Shape;2412;p22"/>
            <p:cNvSpPr/>
            <p:nvPr/>
          </p:nvSpPr>
          <p:spPr>
            <a:xfrm rot="1106669">
              <a:off x="7764081" y="766247"/>
              <a:ext cx="29352" cy="24080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3" name="Google Shape;2413;p22"/>
            <p:cNvSpPr/>
            <p:nvPr/>
          </p:nvSpPr>
          <p:spPr>
            <a:xfrm rot="1106669">
              <a:off x="7861036" y="772367"/>
              <a:ext cx="68108" cy="68107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4" name="Google Shape;2414;p22"/>
            <p:cNvSpPr/>
            <p:nvPr/>
          </p:nvSpPr>
          <p:spPr>
            <a:xfrm rot="1106669">
              <a:off x="7855627" y="771630"/>
              <a:ext cx="79150" cy="70030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5" name="Google Shape;2415;p22"/>
            <p:cNvSpPr/>
            <p:nvPr/>
          </p:nvSpPr>
          <p:spPr>
            <a:xfrm rot="1106669">
              <a:off x="7884132" y="810808"/>
              <a:ext cx="27001" cy="22584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6" name="Google Shape;2416;p22"/>
            <p:cNvSpPr/>
            <p:nvPr/>
          </p:nvSpPr>
          <p:spPr>
            <a:xfrm rot="1106669">
              <a:off x="7813666" y="561149"/>
              <a:ext cx="201045" cy="225123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7" name="Google Shape;2417;p22"/>
            <p:cNvSpPr/>
            <p:nvPr/>
          </p:nvSpPr>
          <p:spPr>
            <a:xfrm rot="1106669">
              <a:off x="7855000" y="643021"/>
              <a:ext cx="56638" cy="139989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8" name="Google Shape;2418;p22"/>
            <p:cNvSpPr/>
            <p:nvPr/>
          </p:nvSpPr>
          <p:spPr>
            <a:xfrm rot="1106669">
              <a:off x="8212787" y="717077"/>
              <a:ext cx="326218" cy="233244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9" name="Google Shape;2419;p22"/>
            <p:cNvSpPr/>
            <p:nvPr/>
          </p:nvSpPr>
          <p:spPr>
            <a:xfrm rot="1106669">
              <a:off x="8187837" y="740137"/>
              <a:ext cx="330207" cy="166705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0" name="Google Shape;2420;p22"/>
            <p:cNvSpPr/>
            <p:nvPr/>
          </p:nvSpPr>
          <p:spPr>
            <a:xfrm rot="1106669">
              <a:off x="8251531" y="786273"/>
              <a:ext cx="266446" cy="194631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1" name="Google Shape;2421;p22"/>
            <p:cNvSpPr/>
            <p:nvPr/>
          </p:nvSpPr>
          <p:spPr>
            <a:xfrm rot="1106669">
              <a:off x="8232493" y="719980"/>
              <a:ext cx="308407" cy="235168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2" name="Google Shape;2422;p22"/>
            <p:cNvSpPr/>
            <p:nvPr/>
          </p:nvSpPr>
          <p:spPr>
            <a:xfrm rot="1106669">
              <a:off x="8070061" y="896504"/>
              <a:ext cx="120328" cy="197909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3" name="Google Shape;2423;p22"/>
            <p:cNvSpPr/>
            <p:nvPr/>
          </p:nvSpPr>
          <p:spPr>
            <a:xfrm rot="1106669">
              <a:off x="8158651" y="934576"/>
              <a:ext cx="211803" cy="8812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4" name="Google Shape;2424;p22"/>
            <p:cNvSpPr/>
            <p:nvPr/>
          </p:nvSpPr>
          <p:spPr>
            <a:xfrm rot="1106669">
              <a:off x="8152928" y="984928"/>
              <a:ext cx="136714" cy="187009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5" name="Google Shape;2425;p22"/>
            <p:cNvSpPr/>
            <p:nvPr/>
          </p:nvSpPr>
          <p:spPr>
            <a:xfrm rot="1106669">
              <a:off x="8047135" y="797725"/>
              <a:ext cx="120542" cy="197909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6" name="Google Shape;2426;p22"/>
            <p:cNvSpPr/>
            <p:nvPr/>
          </p:nvSpPr>
          <p:spPr>
            <a:xfrm rot="1106669">
              <a:off x="8135455" y="835268"/>
              <a:ext cx="212017" cy="88553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7" name="Google Shape;2427;p22"/>
            <p:cNvSpPr/>
            <p:nvPr/>
          </p:nvSpPr>
          <p:spPr>
            <a:xfrm rot="1106669">
              <a:off x="8030134" y="700067"/>
              <a:ext cx="118974" cy="199476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8" name="Google Shape;2428;p22"/>
            <p:cNvSpPr/>
            <p:nvPr/>
          </p:nvSpPr>
          <p:spPr>
            <a:xfrm rot="1106669">
              <a:off x="8099384" y="727516"/>
              <a:ext cx="210521" cy="73806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9" name="Google Shape;2429;p22"/>
            <p:cNvSpPr/>
            <p:nvPr/>
          </p:nvSpPr>
          <p:spPr>
            <a:xfrm rot="1106669">
              <a:off x="8005842" y="608925"/>
              <a:ext cx="115769" cy="197695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0" name="Google Shape;2430;p22"/>
            <p:cNvSpPr/>
            <p:nvPr/>
          </p:nvSpPr>
          <p:spPr>
            <a:xfrm rot="1106669">
              <a:off x="8056443" y="621528"/>
              <a:ext cx="207243" cy="6447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1" name="Google Shape;2431;p22"/>
            <p:cNvSpPr/>
            <p:nvPr/>
          </p:nvSpPr>
          <p:spPr>
            <a:xfrm rot="1106669">
              <a:off x="8037701" y="777569"/>
              <a:ext cx="70601" cy="12410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2" name="Google Shape;2432;p22"/>
            <p:cNvSpPr/>
            <p:nvPr/>
          </p:nvSpPr>
          <p:spPr>
            <a:xfrm rot="1106669">
              <a:off x="8027110" y="811161"/>
              <a:ext cx="289386" cy="344666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3" name="Google Shape;2433;p22"/>
            <p:cNvSpPr/>
            <p:nvPr/>
          </p:nvSpPr>
          <p:spPr>
            <a:xfrm rot="1106669">
              <a:off x="8021816" y="783573"/>
              <a:ext cx="30563" cy="19805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4" name="Google Shape;2434;p22"/>
            <p:cNvSpPr/>
            <p:nvPr/>
          </p:nvSpPr>
          <p:spPr>
            <a:xfrm rot="1106669">
              <a:off x="8157311" y="977237"/>
              <a:ext cx="94111" cy="189003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5" name="Google Shape;2435;p22"/>
            <p:cNvSpPr/>
            <p:nvPr/>
          </p:nvSpPr>
          <p:spPr>
            <a:xfrm rot="1106669">
              <a:off x="8101360" y="896283"/>
              <a:ext cx="62978" cy="199048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6" name="Google Shape;2436;p22"/>
            <p:cNvSpPr/>
            <p:nvPr/>
          </p:nvSpPr>
          <p:spPr>
            <a:xfrm rot="1106669">
              <a:off x="8159070" y="930427"/>
              <a:ext cx="190217" cy="9040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7" name="Google Shape;2437;p22"/>
            <p:cNvSpPr/>
            <p:nvPr/>
          </p:nvSpPr>
          <p:spPr>
            <a:xfrm rot="1106669">
              <a:off x="8076290" y="798329"/>
              <a:ext cx="65543" cy="19983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8" name="Google Shape;2438;p22"/>
            <p:cNvSpPr/>
            <p:nvPr/>
          </p:nvSpPr>
          <p:spPr>
            <a:xfrm rot="1106669">
              <a:off x="8135870" y="831357"/>
              <a:ext cx="190145" cy="90334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9" name="Google Shape;2439;p22"/>
            <p:cNvSpPr/>
            <p:nvPr/>
          </p:nvSpPr>
          <p:spPr>
            <a:xfrm rot="1106669">
              <a:off x="8053011" y="698518"/>
              <a:ext cx="63690" cy="20097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0" name="Google Shape;2440;p22"/>
            <p:cNvSpPr/>
            <p:nvPr/>
          </p:nvSpPr>
          <p:spPr>
            <a:xfrm rot="1106669">
              <a:off x="8099658" y="723907"/>
              <a:ext cx="195916" cy="77012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1" name="Google Shape;2441;p22"/>
            <p:cNvSpPr/>
            <p:nvPr/>
          </p:nvSpPr>
          <p:spPr>
            <a:xfrm rot="1106669">
              <a:off x="8019387" y="605341"/>
              <a:ext cx="66825" cy="199903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2" name="Google Shape;2442;p22"/>
            <p:cNvSpPr/>
            <p:nvPr/>
          </p:nvSpPr>
          <p:spPr>
            <a:xfrm rot="1106669">
              <a:off x="8055010" y="618364"/>
              <a:ext cx="200333" cy="66112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3" name="Google Shape;2443;p22"/>
            <p:cNvSpPr/>
            <p:nvPr/>
          </p:nvSpPr>
          <p:spPr>
            <a:xfrm rot="1106669">
              <a:off x="7960105" y="591414"/>
              <a:ext cx="349372" cy="420182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402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FECC6"/>
        </a:solidFill>
        <a:effectLst/>
      </p:bgPr>
    </p:bg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23"/>
          <p:cNvSpPr/>
          <p:nvPr/>
        </p:nvSpPr>
        <p:spPr>
          <a:xfrm>
            <a:off x="216200" y="-143073"/>
            <a:ext cx="11759611" cy="6774944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46" name="Google Shape;2446;p23"/>
          <p:cNvSpPr/>
          <p:nvPr/>
        </p:nvSpPr>
        <p:spPr>
          <a:xfrm>
            <a:off x="219341" y="-143073"/>
            <a:ext cx="11752852" cy="882711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47" name="Google Shape;2447;p23"/>
          <p:cNvSpPr/>
          <p:nvPr/>
        </p:nvSpPr>
        <p:spPr>
          <a:xfrm>
            <a:off x="474763" y="292545"/>
            <a:ext cx="10988543" cy="6090616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48" name="Google Shape;2448;p23"/>
          <p:cNvSpPr/>
          <p:nvPr/>
        </p:nvSpPr>
        <p:spPr>
          <a:xfrm>
            <a:off x="629535" y="287881"/>
            <a:ext cx="10932940" cy="5944697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449" name="Google Shape;2449;p2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24584" y="298367"/>
            <a:ext cx="10942832" cy="59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p23"/>
          <p:cNvSpPr/>
          <p:nvPr/>
        </p:nvSpPr>
        <p:spPr>
          <a:xfrm>
            <a:off x="2059187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1" name="Google Shape;2451;p23"/>
          <p:cNvSpPr/>
          <p:nvPr/>
        </p:nvSpPr>
        <p:spPr>
          <a:xfrm>
            <a:off x="2059187" y="370434"/>
            <a:ext cx="190619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2" name="Google Shape;2452;p23"/>
          <p:cNvSpPr/>
          <p:nvPr/>
        </p:nvSpPr>
        <p:spPr>
          <a:xfrm>
            <a:off x="2101035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3" name="Google Shape;2453;p23"/>
          <p:cNvSpPr/>
          <p:nvPr/>
        </p:nvSpPr>
        <p:spPr>
          <a:xfrm>
            <a:off x="2114511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4" name="Google Shape;2454;p23"/>
          <p:cNvSpPr/>
          <p:nvPr/>
        </p:nvSpPr>
        <p:spPr>
          <a:xfrm>
            <a:off x="1565437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5" name="Google Shape;2455;p23"/>
          <p:cNvSpPr/>
          <p:nvPr/>
        </p:nvSpPr>
        <p:spPr>
          <a:xfrm>
            <a:off x="1565437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6" name="Google Shape;2456;p23"/>
          <p:cNvSpPr/>
          <p:nvPr/>
        </p:nvSpPr>
        <p:spPr>
          <a:xfrm>
            <a:off x="1606717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7" name="Google Shape;2457;p23"/>
          <p:cNvSpPr/>
          <p:nvPr/>
        </p:nvSpPr>
        <p:spPr>
          <a:xfrm>
            <a:off x="1621763" y="-197585"/>
            <a:ext cx="105972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8" name="Google Shape;2458;p23"/>
          <p:cNvSpPr/>
          <p:nvPr/>
        </p:nvSpPr>
        <p:spPr>
          <a:xfrm>
            <a:off x="3730623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9" name="Google Shape;2459;p23"/>
          <p:cNvSpPr/>
          <p:nvPr/>
        </p:nvSpPr>
        <p:spPr>
          <a:xfrm>
            <a:off x="3741290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0" name="Google Shape;2460;p23"/>
          <p:cNvSpPr/>
          <p:nvPr/>
        </p:nvSpPr>
        <p:spPr>
          <a:xfrm>
            <a:off x="3771903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1" name="Google Shape;2461;p23"/>
          <p:cNvSpPr/>
          <p:nvPr/>
        </p:nvSpPr>
        <p:spPr>
          <a:xfrm>
            <a:off x="3786950" y="-197585"/>
            <a:ext cx="105972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2" name="Google Shape;2462;p23"/>
          <p:cNvSpPr/>
          <p:nvPr/>
        </p:nvSpPr>
        <p:spPr>
          <a:xfrm>
            <a:off x="3236829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3" name="Google Shape;2463;p23"/>
          <p:cNvSpPr/>
          <p:nvPr/>
        </p:nvSpPr>
        <p:spPr>
          <a:xfrm>
            <a:off x="3247495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4" name="Google Shape;2464;p23"/>
          <p:cNvSpPr/>
          <p:nvPr/>
        </p:nvSpPr>
        <p:spPr>
          <a:xfrm>
            <a:off x="3277585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5" name="Google Shape;2465;p23"/>
          <p:cNvSpPr/>
          <p:nvPr/>
        </p:nvSpPr>
        <p:spPr>
          <a:xfrm>
            <a:off x="3293678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6" name="Google Shape;2466;p23"/>
          <p:cNvSpPr/>
          <p:nvPr/>
        </p:nvSpPr>
        <p:spPr>
          <a:xfrm>
            <a:off x="541268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7" name="Google Shape;2467;p23"/>
          <p:cNvSpPr/>
          <p:nvPr/>
        </p:nvSpPr>
        <p:spPr>
          <a:xfrm>
            <a:off x="5412681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8" name="Google Shape;2468;p23"/>
          <p:cNvSpPr/>
          <p:nvPr/>
        </p:nvSpPr>
        <p:spPr>
          <a:xfrm>
            <a:off x="5442772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9" name="Google Shape;2469;p23"/>
          <p:cNvSpPr/>
          <p:nvPr/>
        </p:nvSpPr>
        <p:spPr>
          <a:xfrm>
            <a:off x="5457337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0" name="Google Shape;2470;p23"/>
          <p:cNvSpPr/>
          <p:nvPr/>
        </p:nvSpPr>
        <p:spPr>
          <a:xfrm>
            <a:off x="4918363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1" name="Google Shape;2471;p23"/>
          <p:cNvSpPr/>
          <p:nvPr/>
        </p:nvSpPr>
        <p:spPr>
          <a:xfrm>
            <a:off x="4918363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2" name="Google Shape;2472;p23"/>
          <p:cNvSpPr/>
          <p:nvPr/>
        </p:nvSpPr>
        <p:spPr>
          <a:xfrm>
            <a:off x="4949022" y="-197585"/>
            <a:ext cx="106975" cy="705653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3" name="Google Shape;2473;p23"/>
          <p:cNvSpPr/>
          <p:nvPr/>
        </p:nvSpPr>
        <p:spPr>
          <a:xfrm>
            <a:off x="4964590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4" name="Google Shape;2474;p23"/>
          <p:cNvSpPr/>
          <p:nvPr/>
        </p:nvSpPr>
        <p:spPr>
          <a:xfrm>
            <a:off x="708354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5" name="Google Shape;2475;p23"/>
          <p:cNvSpPr/>
          <p:nvPr/>
        </p:nvSpPr>
        <p:spPr>
          <a:xfrm>
            <a:off x="7083549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6" name="Google Shape;2476;p23"/>
          <p:cNvSpPr/>
          <p:nvPr/>
        </p:nvSpPr>
        <p:spPr>
          <a:xfrm>
            <a:off x="7114207" y="-197585"/>
            <a:ext cx="106452" cy="705653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7" name="Google Shape;2477;p23"/>
          <p:cNvSpPr/>
          <p:nvPr/>
        </p:nvSpPr>
        <p:spPr>
          <a:xfrm>
            <a:off x="7129252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8" name="Google Shape;2478;p23"/>
          <p:cNvSpPr/>
          <p:nvPr/>
        </p:nvSpPr>
        <p:spPr>
          <a:xfrm>
            <a:off x="6589232" y="-226149"/>
            <a:ext cx="190619" cy="16672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9" name="Google Shape;2479;p23"/>
          <p:cNvSpPr/>
          <p:nvPr/>
        </p:nvSpPr>
        <p:spPr>
          <a:xfrm>
            <a:off x="6589755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0" name="Google Shape;2480;p23"/>
          <p:cNvSpPr/>
          <p:nvPr/>
        </p:nvSpPr>
        <p:spPr>
          <a:xfrm>
            <a:off x="6620412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1" name="Google Shape;2481;p23"/>
          <p:cNvSpPr/>
          <p:nvPr/>
        </p:nvSpPr>
        <p:spPr>
          <a:xfrm>
            <a:off x="6636504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2" name="Google Shape;2482;p23"/>
          <p:cNvSpPr/>
          <p:nvPr/>
        </p:nvSpPr>
        <p:spPr>
          <a:xfrm>
            <a:off x="875494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3" name="Google Shape;2483;p23"/>
          <p:cNvSpPr/>
          <p:nvPr/>
        </p:nvSpPr>
        <p:spPr>
          <a:xfrm>
            <a:off x="8754941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4" name="Google Shape;2484;p23"/>
          <p:cNvSpPr/>
          <p:nvPr/>
        </p:nvSpPr>
        <p:spPr>
          <a:xfrm>
            <a:off x="8785075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5" name="Google Shape;2485;p23"/>
          <p:cNvSpPr/>
          <p:nvPr/>
        </p:nvSpPr>
        <p:spPr>
          <a:xfrm>
            <a:off x="8800644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6" name="Google Shape;2486;p23"/>
          <p:cNvSpPr/>
          <p:nvPr/>
        </p:nvSpPr>
        <p:spPr>
          <a:xfrm>
            <a:off x="8260667" y="-226149"/>
            <a:ext cx="190576" cy="16672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7" name="Google Shape;2487;p23"/>
          <p:cNvSpPr/>
          <p:nvPr/>
        </p:nvSpPr>
        <p:spPr>
          <a:xfrm>
            <a:off x="8260667" y="370434"/>
            <a:ext cx="190576" cy="166197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8" name="Google Shape;2488;p23"/>
          <p:cNvSpPr/>
          <p:nvPr/>
        </p:nvSpPr>
        <p:spPr>
          <a:xfrm>
            <a:off x="8291281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9" name="Google Shape;2489;p23"/>
          <p:cNvSpPr/>
          <p:nvPr/>
        </p:nvSpPr>
        <p:spPr>
          <a:xfrm>
            <a:off x="8307896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0" name="Google Shape;2490;p23"/>
          <p:cNvSpPr/>
          <p:nvPr/>
        </p:nvSpPr>
        <p:spPr>
          <a:xfrm>
            <a:off x="10425854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1" name="Google Shape;2491;p23"/>
          <p:cNvSpPr/>
          <p:nvPr/>
        </p:nvSpPr>
        <p:spPr>
          <a:xfrm>
            <a:off x="10425854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2" name="Google Shape;2492;p23"/>
          <p:cNvSpPr/>
          <p:nvPr/>
        </p:nvSpPr>
        <p:spPr>
          <a:xfrm>
            <a:off x="10456467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3" name="Google Shape;2493;p23"/>
          <p:cNvSpPr/>
          <p:nvPr/>
        </p:nvSpPr>
        <p:spPr>
          <a:xfrm>
            <a:off x="10472037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4" name="Google Shape;2494;p23"/>
          <p:cNvSpPr/>
          <p:nvPr/>
        </p:nvSpPr>
        <p:spPr>
          <a:xfrm>
            <a:off x="993205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5" name="Google Shape;2495;p23"/>
          <p:cNvSpPr/>
          <p:nvPr/>
        </p:nvSpPr>
        <p:spPr>
          <a:xfrm>
            <a:off x="9931535" y="370434"/>
            <a:ext cx="190619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6" name="Google Shape;2496;p23"/>
          <p:cNvSpPr/>
          <p:nvPr/>
        </p:nvSpPr>
        <p:spPr>
          <a:xfrm>
            <a:off x="9962672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7" name="Google Shape;2497;p23"/>
          <p:cNvSpPr/>
          <p:nvPr/>
        </p:nvSpPr>
        <p:spPr>
          <a:xfrm>
            <a:off x="9978764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8" name="Google Shape;2498;p23"/>
          <p:cNvSpPr/>
          <p:nvPr/>
        </p:nvSpPr>
        <p:spPr>
          <a:xfrm rot="2831864">
            <a:off x="9449507" y="769848"/>
            <a:ext cx="726560" cy="78624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9" name="Google Shape;2499;p23"/>
          <p:cNvSpPr/>
          <p:nvPr/>
        </p:nvSpPr>
        <p:spPr>
          <a:xfrm rot="2831864">
            <a:off x="9501873" y="774588"/>
            <a:ext cx="431496" cy="55085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0" name="Google Shape;2500;p23"/>
          <p:cNvSpPr/>
          <p:nvPr/>
        </p:nvSpPr>
        <p:spPr>
          <a:xfrm rot="2831864">
            <a:off x="9450123" y="759222"/>
            <a:ext cx="733005" cy="8033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1" name="Google Shape;2501;p23"/>
          <p:cNvSpPr/>
          <p:nvPr/>
        </p:nvSpPr>
        <p:spPr>
          <a:xfrm rot="2831864">
            <a:off x="9592626" y="903906"/>
            <a:ext cx="534983" cy="5405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2" name="Google Shape;2502;p23"/>
          <p:cNvSpPr/>
          <p:nvPr/>
        </p:nvSpPr>
        <p:spPr>
          <a:xfrm rot="2438462">
            <a:off x="10095486" y="1122032"/>
            <a:ext cx="472081" cy="34460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3" name="Google Shape;2503;p23"/>
          <p:cNvSpPr/>
          <p:nvPr/>
        </p:nvSpPr>
        <p:spPr>
          <a:xfrm rot="2438462">
            <a:off x="10067825" y="1147831"/>
            <a:ext cx="474827" cy="254005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4" name="Google Shape;2504;p23"/>
          <p:cNvSpPr/>
          <p:nvPr/>
        </p:nvSpPr>
        <p:spPr>
          <a:xfrm rot="2438462">
            <a:off x="10207732" y="1121945"/>
            <a:ext cx="357969" cy="381484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5" name="Google Shape;2505;p23"/>
          <p:cNvSpPr/>
          <p:nvPr/>
        </p:nvSpPr>
        <p:spPr>
          <a:xfrm rot="2438462">
            <a:off x="10126322" y="1132773"/>
            <a:ext cx="441167" cy="347944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6" name="Google Shape;2506;p23"/>
          <p:cNvSpPr/>
          <p:nvPr/>
        </p:nvSpPr>
        <p:spPr>
          <a:xfrm rot="2831864">
            <a:off x="10430679" y="867418"/>
            <a:ext cx="741003" cy="749597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7" name="Google Shape;2507;p23"/>
          <p:cNvSpPr/>
          <p:nvPr/>
        </p:nvSpPr>
        <p:spPr>
          <a:xfrm rot="2831864">
            <a:off x="10423218" y="1015360"/>
            <a:ext cx="92028" cy="73049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8" name="Google Shape;2508;p23"/>
          <p:cNvSpPr/>
          <p:nvPr/>
        </p:nvSpPr>
        <p:spPr>
          <a:xfrm rot="2831864">
            <a:off x="10543268" y="916616"/>
            <a:ext cx="119243" cy="94893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9" name="Google Shape;2509;p23"/>
          <p:cNvSpPr/>
          <p:nvPr/>
        </p:nvSpPr>
        <p:spPr>
          <a:xfrm rot="2831864">
            <a:off x="10986148" y="1160692"/>
            <a:ext cx="171763" cy="133328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0" name="Google Shape;2510;p23"/>
          <p:cNvSpPr/>
          <p:nvPr/>
        </p:nvSpPr>
        <p:spPr>
          <a:xfrm rot="2831864">
            <a:off x="10945444" y="1367400"/>
            <a:ext cx="145264" cy="114947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1" name="Google Shape;2511;p23"/>
          <p:cNvSpPr/>
          <p:nvPr/>
        </p:nvSpPr>
        <p:spPr>
          <a:xfrm rot="2831864">
            <a:off x="10607024" y="1161227"/>
            <a:ext cx="159827" cy="126763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2" name="Google Shape;2512;p23"/>
          <p:cNvSpPr/>
          <p:nvPr/>
        </p:nvSpPr>
        <p:spPr>
          <a:xfrm rot="2831864">
            <a:off x="10631661" y="1395027"/>
            <a:ext cx="129508" cy="102652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3" name="Google Shape;2513;p23"/>
          <p:cNvSpPr/>
          <p:nvPr/>
        </p:nvSpPr>
        <p:spPr>
          <a:xfrm rot="2831864">
            <a:off x="10504210" y="1144624"/>
            <a:ext cx="102413" cy="81285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4" name="Google Shape;2514;p23"/>
          <p:cNvSpPr/>
          <p:nvPr/>
        </p:nvSpPr>
        <p:spPr>
          <a:xfrm rot="2831864">
            <a:off x="10888853" y="1580604"/>
            <a:ext cx="113872" cy="90357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5" name="Google Shape;2515;p23"/>
          <p:cNvSpPr/>
          <p:nvPr/>
        </p:nvSpPr>
        <p:spPr>
          <a:xfrm rot="2831864">
            <a:off x="10709036" y="1657026"/>
            <a:ext cx="157797" cy="124137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6" name="Google Shape;2516;p23"/>
          <p:cNvSpPr/>
          <p:nvPr/>
        </p:nvSpPr>
        <p:spPr>
          <a:xfrm rot="2831864">
            <a:off x="10575531" y="1565553"/>
            <a:ext cx="131896" cy="104443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7" name="Google Shape;2517;p23"/>
          <p:cNvSpPr/>
          <p:nvPr/>
        </p:nvSpPr>
        <p:spPr>
          <a:xfrm rot="2831864">
            <a:off x="10617320" y="1607183"/>
            <a:ext cx="53355" cy="54907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8" name="Google Shape;2518;p23"/>
          <p:cNvSpPr/>
          <p:nvPr/>
        </p:nvSpPr>
        <p:spPr>
          <a:xfrm rot="2831864">
            <a:off x="10760159" y="1716853"/>
            <a:ext cx="44880" cy="49177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9" name="Google Shape;2519;p23"/>
          <p:cNvSpPr/>
          <p:nvPr/>
        </p:nvSpPr>
        <p:spPr>
          <a:xfrm rot="2831864">
            <a:off x="10930235" y="1617597"/>
            <a:ext cx="38555" cy="40225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0" name="Google Shape;2520;p23"/>
          <p:cNvSpPr/>
          <p:nvPr/>
        </p:nvSpPr>
        <p:spPr>
          <a:xfrm rot="2831864">
            <a:off x="10994078" y="1419805"/>
            <a:ext cx="42732" cy="43807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1" name="Google Shape;2521;p23"/>
          <p:cNvSpPr/>
          <p:nvPr/>
        </p:nvSpPr>
        <p:spPr>
          <a:xfrm rot="2831864">
            <a:off x="11033848" y="1221086"/>
            <a:ext cx="56577" cy="57055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2" name="Google Shape;2522;p23"/>
          <p:cNvSpPr/>
          <p:nvPr/>
        </p:nvSpPr>
        <p:spPr>
          <a:xfrm rot="2831864">
            <a:off x="10675920" y="1433642"/>
            <a:ext cx="39509" cy="46313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3" name="Google Shape;2523;p23"/>
          <p:cNvSpPr/>
          <p:nvPr/>
        </p:nvSpPr>
        <p:spPr>
          <a:xfrm rot="2831864">
            <a:off x="10654685" y="1210786"/>
            <a:ext cx="53475" cy="5526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4" name="Google Shape;2524;p23"/>
          <p:cNvSpPr/>
          <p:nvPr/>
        </p:nvSpPr>
        <p:spPr>
          <a:xfrm rot="2831864">
            <a:off x="10530547" y="1172909"/>
            <a:ext cx="42732" cy="39987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5" name="Google Shape;2525;p23"/>
          <p:cNvSpPr/>
          <p:nvPr/>
        </p:nvSpPr>
        <p:spPr>
          <a:xfrm rot="2831864">
            <a:off x="10447438" y="1038813"/>
            <a:ext cx="41777" cy="40344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6" name="Google Shape;2526;p23"/>
          <p:cNvSpPr/>
          <p:nvPr/>
        </p:nvSpPr>
        <p:spPr>
          <a:xfrm rot="2831864">
            <a:off x="10585273" y="963711"/>
            <a:ext cx="40583" cy="39509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7" name="Google Shape;2527;p23"/>
          <p:cNvSpPr/>
          <p:nvPr/>
        </p:nvSpPr>
        <p:spPr>
          <a:xfrm rot="2831864">
            <a:off x="10434267" y="1016651"/>
            <a:ext cx="84151" cy="73767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8" name="Google Shape;2528;p23"/>
          <p:cNvSpPr/>
          <p:nvPr/>
        </p:nvSpPr>
        <p:spPr>
          <a:xfrm rot="2831864">
            <a:off x="10555184" y="922195"/>
            <a:ext cx="104443" cy="94893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9" name="Google Shape;2529;p23"/>
          <p:cNvSpPr/>
          <p:nvPr/>
        </p:nvSpPr>
        <p:spPr>
          <a:xfrm rot="2831864">
            <a:off x="10999110" y="1164701"/>
            <a:ext cx="154693" cy="13452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0" name="Google Shape;2530;p23"/>
          <p:cNvSpPr/>
          <p:nvPr/>
        </p:nvSpPr>
        <p:spPr>
          <a:xfrm rot="2831864">
            <a:off x="10960985" y="1377404"/>
            <a:ext cx="128076" cy="113633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1" name="Google Shape;2531;p23"/>
          <p:cNvSpPr/>
          <p:nvPr/>
        </p:nvSpPr>
        <p:spPr>
          <a:xfrm rot="2831864">
            <a:off x="10624831" y="1166283"/>
            <a:ext cx="127957" cy="124733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2" name="Google Shape;2532;p23"/>
          <p:cNvSpPr/>
          <p:nvPr/>
        </p:nvSpPr>
        <p:spPr>
          <a:xfrm rot="2831864">
            <a:off x="10645754" y="1402146"/>
            <a:ext cx="113036" cy="102293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3" name="Google Shape;2533;p23"/>
          <p:cNvSpPr/>
          <p:nvPr/>
        </p:nvSpPr>
        <p:spPr>
          <a:xfrm rot="2831864">
            <a:off x="10511209" y="1145493"/>
            <a:ext cx="92505" cy="81167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4" name="Google Shape;2534;p23"/>
          <p:cNvSpPr/>
          <p:nvPr/>
        </p:nvSpPr>
        <p:spPr>
          <a:xfrm rot="2831864">
            <a:off x="10899406" y="1586146"/>
            <a:ext cx="102055" cy="90357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5" name="Google Shape;2535;p23"/>
          <p:cNvSpPr/>
          <p:nvPr/>
        </p:nvSpPr>
        <p:spPr>
          <a:xfrm rot="2831864">
            <a:off x="10726862" y="1661955"/>
            <a:ext cx="127957" cy="123540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6" name="Google Shape;2536;p23"/>
          <p:cNvSpPr/>
          <p:nvPr/>
        </p:nvSpPr>
        <p:spPr>
          <a:xfrm rot="2831864">
            <a:off x="10589729" y="1573799"/>
            <a:ext cx="115663" cy="103368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7" name="Google Shape;2537;p23"/>
          <p:cNvSpPr/>
          <p:nvPr/>
        </p:nvSpPr>
        <p:spPr>
          <a:xfrm rot="-7840361">
            <a:off x="10530234" y="2227211"/>
            <a:ext cx="355591" cy="404656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8" name="Google Shape;2538;p23"/>
          <p:cNvSpPr/>
          <p:nvPr/>
        </p:nvSpPr>
        <p:spPr>
          <a:xfrm rot="-7840361">
            <a:off x="10640215" y="2171336"/>
            <a:ext cx="223748" cy="45372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9" name="Google Shape;2539;p23"/>
          <p:cNvSpPr/>
          <p:nvPr/>
        </p:nvSpPr>
        <p:spPr>
          <a:xfrm rot="-7840361">
            <a:off x="10598853" y="2256274"/>
            <a:ext cx="283657" cy="369977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0" name="Google Shape;2540;p23"/>
          <p:cNvSpPr/>
          <p:nvPr/>
        </p:nvSpPr>
        <p:spPr>
          <a:xfrm rot="-7840361">
            <a:off x="10553104" y="2231994"/>
            <a:ext cx="316296" cy="40852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1" name="Google Shape;2541;p23"/>
          <p:cNvSpPr/>
          <p:nvPr/>
        </p:nvSpPr>
        <p:spPr>
          <a:xfrm rot="-7840361">
            <a:off x="10986254" y="2324573"/>
            <a:ext cx="172535" cy="29740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2" name="Google Shape;2542;p23"/>
          <p:cNvSpPr/>
          <p:nvPr/>
        </p:nvSpPr>
        <p:spPr>
          <a:xfrm rot="-7840361">
            <a:off x="11081523" y="2416597"/>
            <a:ext cx="310176" cy="93515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3" name="Google Shape;2543;p23"/>
          <p:cNvSpPr/>
          <p:nvPr/>
        </p:nvSpPr>
        <p:spPr>
          <a:xfrm rot="-7840361">
            <a:off x="11010140" y="2485373"/>
            <a:ext cx="247368" cy="246831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4" name="Google Shape;2544;p23"/>
          <p:cNvSpPr/>
          <p:nvPr/>
        </p:nvSpPr>
        <p:spPr>
          <a:xfrm rot="-7840361">
            <a:off x="10992685" y="2172039"/>
            <a:ext cx="173393" cy="296540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5" name="Google Shape;2545;p23"/>
          <p:cNvSpPr/>
          <p:nvPr/>
        </p:nvSpPr>
        <p:spPr>
          <a:xfrm rot="-7840361">
            <a:off x="11087789" y="2263435"/>
            <a:ext cx="310176" cy="93515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6" name="Google Shape;2546;p23"/>
          <p:cNvSpPr/>
          <p:nvPr/>
        </p:nvSpPr>
        <p:spPr>
          <a:xfrm rot="-7840361">
            <a:off x="10989605" y="2022216"/>
            <a:ext cx="184667" cy="29128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7" name="Google Shape;2547;p23"/>
          <p:cNvSpPr/>
          <p:nvPr/>
        </p:nvSpPr>
        <p:spPr>
          <a:xfrm rot="-7840361">
            <a:off x="11092067" y="2080011"/>
            <a:ext cx="305773" cy="89756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8" name="Google Shape;2548;p23"/>
          <p:cNvSpPr/>
          <p:nvPr/>
        </p:nvSpPr>
        <p:spPr>
          <a:xfrm rot="-7840361">
            <a:off x="10966041" y="1874652"/>
            <a:ext cx="205065" cy="281832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9" name="Google Shape;2549;p23"/>
          <p:cNvSpPr/>
          <p:nvPr/>
        </p:nvSpPr>
        <p:spPr>
          <a:xfrm rot="-7840361">
            <a:off x="11082399" y="1899860"/>
            <a:ext cx="299655" cy="9244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0" name="Google Shape;2550;p23"/>
          <p:cNvSpPr/>
          <p:nvPr/>
        </p:nvSpPr>
        <p:spPr>
          <a:xfrm rot="-7840361">
            <a:off x="11015808" y="2462643"/>
            <a:ext cx="203241" cy="249837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1" name="Google Shape;2551;p23"/>
          <p:cNvSpPr/>
          <p:nvPr/>
        </p:nvSpPr>
        <p:spPr>
          <a:xfrm rot="-7840361">
            <a:off x="11009129" y="2305754"/>
            <a:ext cx="100708" cy="300405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2" name="Google Shape;2552;p23"/>
          <p:cNvSpPr/>
          <p:nvPr/>
        </p:nvSpPr>
        <p:spPr>
          <a:xfrm rot="-7840361">
            <a:off x="11082638" y="2411381"/>
            <a:ext cx="301908" cy="9823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3" name="Google Shape;2553;p23"/>
          <p:cNvSpPr/>
          <p:nvPr/>
        </p:nvSpPr>
        <p:spPr>
          <a:xfrm rot="-7840361">
            <a:off x="11012808" y="2156185"/>
            <a:ext cx="104573" cy="29943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4" name="Google Shape;2554;p23"/>
          <p:cNvSpPr/>
          <p:nvPr/>
        </p:nvSpPr>
        <p:spPr>
          <a:xfrm rot="-7840361">
            <a:off x="11089020" y="2257963"/>
            <a:ext cx="302875" cy="98989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5" name="Google Shape;2555;p23"/>
          <p:cNvSpPr/>
          <p:nvPr/>
        </p:nvSpPr>
        <p:spPr>
          <a:xfrm rot="-7840361">
            <a:off x="11005981" y="2004198"/>
            <a:ext cx="119819" cy="293749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6" name="Google Shape;2556;p23"/>
          <p:cNvSpPr/>
          <p:nvPr/>
        </p:nvSpPr>
        <p:spPr>
          <a:xfrm rot="-7840361">
            <a:off x="11092368" y="2076992"/>
            <a:ext cx="302875" cy="93944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7" name="Google Shape;2557;p23"/>
          <p:cNvSpPr/>
          <p:nvPr/>
        </p:nvSpPr>
        <p:spPr>
          <a:xfrm rot="-7840361">
            <a:off x="10981800" y="1855907"/>
            <a:ext cx="140003" cy="284731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8" name="Google Shape;2558;p23"/>
          <p:cNvSpPr/>
          <p:nvPr/>
        </p:nvSpPr>
        <p:spPr>
          <a:xfrm rot="-7840361">
            <a:off x="11079833" y="1897418"/>
            <a:ext cx="301908" cy="9512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9" name="Google Shape;2559;p23"/>
          <p:cNvSpPr/>
          <p:nvPr/>
        </p:nvSpPr>
        <p:spPr>
          <a:xfrm rot="-7840361">
            <a:off x="10786927" y="1909593"/>
            <a:ext cx="641395" cy="509444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0" name="Google Shape;2560;p23"/>
          <p:cNvSpPr/>
          <p:nvPr/>
        </p:nvSpPr>
        <p:spPr>
          <a:xfrm rot="-7840361">
            <a:off x="10962439" y="2100807"/>
            <a:ext cx="130448" cy="200341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1" name="Google Shape;2561;p23"/>
          <p:cNvSpPr/>
          <p:nvPr/>
        </p:nvSpPr>
        <p:spPr>
          <a:xfrm rot="-7840361">
            <a:off x="10912424" y="2217728"/>
            <a:ext cx="409273" cy="468645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2" name="Google Shape;2562;p23"/>
          <p:cNvSpPr/>
          <p:nvPr/>
        </p:nvSpPr>
        <p:spPr>
          <a:xfrm rot="-7840361">
            <a:off x="10973826" y="2093392"/>
            <a:ext cx="37471" cy="3940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3" name="Google Shape;2563;p23"/>
          <p:cNvSpPr/>
          <p:nvPr/>
        </p:nvSpPr>
        <p:spPr>
          <a:xfrm rot="-3422581">
            <a:off x="10769028" y="3308664"/>
            <a:ext cx="330481" cy="301891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4" name="Google Shape;2564;p23"/>
          <p:cNvSpPr/>
          <p:nvPr/>
        </p:nvSpPr>
        <p:spPr>
          <a:xfrm rot="-3422581">
            <a:off x="10772152" y="3260247"/>
            <a:ext cx="419875" cy="337491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5" name="Google Shape;2565;p23"/>
          <p:cNvSpPr/>
          <p:nvPr/>
        </p:nvSpPr>
        <p:spPr>
          <a:xfrm rot="-3422581">
            <a:off x="10761773" y="3367226"/>
            <a:ext cx="214467" cy="238409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6" name="Google Shape;2566;p23"/>
          <p:cNvSpPr/>
          <p:nvPr/>
        </p:nvSpPr>
        <p:spPr>
          <a:xfrm rot="-3422581">
            <a:off x="10771933" y="3305745"/>
            <a:ext cx="327016" cy="30512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7" name="Google Shape;2567;p23"/>
          <p:cNvSpPr/>
          <p:nvPr/>
        </p:nvSpPr>
        <p:spPr>
          <a:xfrm rot="-7115392">
            <a:off x="1443806" y="5920974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8" name="Google Shape;2568;p23"/>
          <p:cNvSpPr/>
          <p:nvPr/>
        </p:nvSpPr>
        <p:spPr>
          <a:xfrm rot="-7115392">
            <a:off x="1450570" y="5924025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9" name="Google Shape;2569;p23"/>
          <p:cNvSpPr/>
          <p:nvPr/>
        </p:nvSpPr>
        <p:spPr>
          <a:xfrm rot="-7115392">
            <a:off x="1489791" y="5936613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0" name="Google Shape;2570;p23"/>
          <p:cNvSpPr/>
          <p:nvPr/>
        </p:nvSpPr>
        <p:spPr>
          <a:xfrm rot="-7115392">
            <a:off x="1361233" y="5752970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1" name="Google Shape;2571;p23"/>
          <p:cNvSpPr/>
          <p:nvPr/>
        </p:nvSpPr>
        <p:spPr>
          <a:xfrm rot="-7115392">
            <a:off x="1353021" y="5751158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2" name="Google Shape;2572;p23"/>
          <p:cNvSpPr/>
          <p:nvPr/>
        </p:nvSpPr>
        <p:spPr>
          <a:xfrm rot="-7115392">
            <a:off x="1405496" y="5767365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3" name="Google Shape;2573;p23"/>
          <p:cNvSpPr/>
          <p:nvPr/>
        </p:nvSpPr>
        <p:spPr>
          <a:xfrm rot="-7115392">
            <a:off x="1103752" y="5761384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4" name="Google Shape;2574;p23"/>
          <p:cNvSpPr/>
          <p:nvPr/>
        </p:nvSpPr>
        <p:spPr>
          <a:xfrm rot="-7115392">
            <a:off x="1286932" y="5813881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5" name="Google Shape;2575;p23"/>
          <p:cNvSpPr/>
          <p:nvPr/>
        </p:nvSpPr>
        <p:spPr>
          <a:xfrm rot="-7115392">
            <a:off x="664727" y="51047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6" name="Google Shape;2576;p23"/>
          <p:cNvSpPr/>
          <p:nvPr/>
        </p:nvSpPr>
        <p:spPr>
          <a:xfrm rot="-7115392">
            <a:off x="676546" y="5189720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7" name="Google Shape;2577;p23"/>
          <p:cNvSpPr/>
          <p:nvPr/>
        </p:nvSpPr>
        <p:spPr>
          <a:xfrm rot="-7115392">
            <a:off x="751222" y="5069756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8" name="Google Shape;2578;p23"/>
          <p:cNvSpPr/>
          <p:nvPr/>
        </p:nvSpPr>
        <p:spPr>
          <a:xfrm rot="-7115392">
            <a:off x="670205" y="5087965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9" name="Google Shape;2579;p23"/>
          <p:cNvSpPr/>
          <p:nvPr/>
        </p:nvSpPr>
        <p:spPr>
          <a:xfrm rot="-7115392">
            <a:off x="1256785" y="5205325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0" name="Google Shape;2580;p23"/>
          <p:cNvSpPr/>
          <p:nvPr/>
        </p:nvSpPr>
        <p:spPr>
          <a:xfrm rot="-7115392">
            <a:off x="1022511" y="5168631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1" name="Google Shape;2581;p23"/>
          <p:cNvSpPr/>
          <p:nvPr/>
        </p:nvSpPr>
        <p:spPr>
          <a:xfrm rot="-7115392">
            <a:off x="1229258" y="5028552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2" name="Google Shape;2582;p23"/>
          <p:cNvSpPr/>
          <p:nvPr/>
        </p:nvSpPr>
        <p:spPr>
          <a:xfrm rot="-7115392">
            <a:off x="1180346" y="5337658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3" name="Google Shape;2583;p23"/>
          <p:cNvSpPr/>
          <p:nvPr/>
        </p:nvSpPr>
        <p:spPr>
          <a:xfrm rot="-7115392">
            <a:off x="946045" y="5301267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4" name="Google Shape;2584;p23"/>
          <p:cNvSpPr/>
          <p:nvPr/>
        </p:nvSpPr>
        <p:spPr>
          <a:xfrm rot="-7115392">
            <a:off x="1101652" y="5461540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5" name="Google Shape;2585;p23"/>
          <p:cNvSpPr/>
          <p:nvPr/>
        </p:nvSpPr>
        <p:spPr>
          <a:xfrm rot="-7115392">
            <a:off x="869542" y="5477106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6" name="Google Shape;2586;p23"/>
          <p:cNvSpPr/>
          <p:nvPr/>
        </p:nvSpPr>
        <p:spPr>
          <a:xfrm rot="-7115392">
            <a:off x="1038108" y="5590935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7" name="Google Shape;2587;p23"/>
          <p:cNvSpPr/>
          <p:nvPr/>
        </p:nvSpPr>
        <p:spPr>
          <a:xfrm rot="-7115392">
            <a:off x="807527" y="5651908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8" name="Google Shape;2588;p23"/>
          <p:cNvSpPr/>
          <p:nvPr/>
        </p:nvSpPr>
        <p:spPr>
          <a:xfrm rot="-7115392">
            <a:off x="1197303" y="5491491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9" name="Google Shape;2589;p23"/>
          <p:cNvSpPr/>
          <p:nvPr/>
        </p:nvSpPr>
        <p:spPr>
          <a:xfrm rot="-7115392">
            <a:off x="1071304" y="5065268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0" name="Google Shape;2590;p23"/>
          <p:cNvSpPr/>
          <p:nvPr/>
        </p:nvSpPr>
        <p:spPr>
          <a:xfrm rot="-7115392">
            <a:off x="1219663" y="5657801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1" name="Google Shape;2591;p23"/>
          <p:cNvSpPr/>
          <p:nvPr/>
        </p:nvSpPr>
        <p:spPr>
          <a:xfrm rot="-7115392">
            <a:off x="1273129" y="5051802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2" name="Google Shape;2592;p23"/>
          <p:cNvSpPr/>
          <p:nvPr/>
        </p:nvSpPr>
        <p:spPr>
          <a:xfrm rot="-7115392">
            <a:off x="1297453" y="5201386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3" name="Google Shape;2593;p23"/>
          <p:cNvSpPr/>
          <p:nvPr/>
        </p:nvSpPr>
        <p:spPr>
          <a:xfrm rot="-7115392">
            <a:off x="1047119" y="5180883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4" name="Google Shape;2594;p23"/>
          <p:cNvSpPr/>
          <p:nvPr/>
        </p:nvSpPr>
        <p:spPr>
          <a:xfrm rot="-7115392">
            <a:off x="1221559" y="5332781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5" name="Google Shape;2595;p23"/>
          <p:cNvSpPr/>
          <p:nvPr/>
        </p:nvSpPr>
        <p:spPr>
          <a:xfrm rot="-7115392">
            <a:off x="971017" y="5314058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6" name="Google Shape;2596;p23"/>
          <p:cNvSpPr/>
          <p:nvPr/>
        </p:nvSpPr>
        <p:spPr>
          <a:xfrm rot="-7115392">
            <a:off x="1147730" y="5466188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7" name="Google Shape;2597;p23"/>
          <p:cNvSpPr/>
          <p:nvPr/>
        </p:nvSpPr>
        <p:spPr>
          <a:xfrm rot="-7115392">
            <a:off x="886233" y="548411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8" name="Google Shape;2598;p23"/>
          <p:cNvSpPr/>
          <p:nvPr/>
        </p:nvSpPr>
        <p:spPr>
          <a:xfrm rot="-7115392">
            <a:off x="1084476" y="5603225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9" name="Google Shape;2599;p23"/>
          <p:cNvSpPr/>
          <p:nvPr/>
        </p:nvSpPr>
        <p:spPr>
          <a:xfrm rot="-7115392">
            <a:off x="815715" y="5658277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0" name="Google Shape;2600;p23"/>
          <p:cNvSpPr/>
          <p:nvPr/>
        </p:nvSpPr>
        <p:spPr>
          <a:xfrm rot="-7115392">
            <a:off x="880037" y="5247026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1" name="Google Shape;2601;p23"/>
          <p:cNvSpPr/>
          <p:nvPr/>
        </p:nvSpPr>
        <p:spPr>
          <a:xfrm rot="10800000">
            <a:off x="2447471" y="5635594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2" name="Google Shape;2602;p23"/>
          <p:cNvSpPr/>
          <p:nvPr/>
        </p:nvSpPr>
        <p:spPr>
          <a:xfrm rot="10800000">
            <a:off x="2454098" y="5661459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3" name="Google Shape;2603;p23"/>
          <p:cNvSpPr/>
          <p:nvPr/>
        </p:nvSpPr>
        <p:spPr>
          <a:xfrm rot="10800000">
            <a:off x="2469654" y="5637986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4" name="Google Shape;2604;p23"/>
          <p:cNvSpPr/>
          <p:nvPr/>
        </p:nvSpPr>
        <p:spPr>
          <a:xfrm rot="10800000">
            <a:off x="2472140" y="5633109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5" name="Google Shape;2605;p23"/>
          <p:cNvSpPr/>
          <p:nvPr/>
        </p:nvSpPr>
        <p:spPr>
          <a:xfrm rot="10800000">
            <a:off x="1968560" y="5794468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6" name="Google Shape;2606;p23"/>
          <p:cNvSpPr/>
          <p:nvPr/>
        </p:nvSpPr>
        <p:spPr>
          <a:xfrm rot="10800000">
            <a:off x="2009612" y="5780936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7" name="Google Shape;2607;p23"/>
          <p:cNvSpPr/>
          <p:nvPr/>
        </p:nvSpPr>
        <p:spPr>
          <a:xfrm rot="10800000">
            <a:off x="1972610" y="5794007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8" name="Google Shape;2608;p23"/>
          <p:cNvSpPr/>
          <p:nvPr/>
        </p:nvSpPr>
        <p:spPr>
          <a:xfrm rot="10800000">
            <a:off x="1893358" y="5850615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9" name="Google Shape;2609;p23"/>
          <p:cNvSpPr/>
          <p:nvPr/>
        </p:nvSpPr>
        <p:spPr>
          <a:xfrm rot="10800000">
            <a:off x="1802417" y="5506729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0" name="Google Shape;2610;p23"/>
          <p:cNvSpPr/>
          <p:nvPr/>
        </p:nvSpPr>
        <p:spPr>
          <a:xfrm rot="10800000">
            <a:off x="1772233" y="5421487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1" name="Google Shape;2611;p23"/>
          <p:cNvSpPr/>
          <p:nvPr/>
        </p:nvSpPr>
        <p:spPr>
          <a:xfrm rot="10800000">
            <a:off x="1968565" y="5428483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2" name="Google Shape;2612;p23"/>
          <p:cNvSpPr/>
          <p:nvPr/>
        </p:nvSpPr>
        <p:spPr>
          <a:xfrm rot="10800000">
            <a:off x="2211655" y="5677197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3" name="Google Shape;2613;p23"/>
          <p:cNvSpPr/>
          <p:nvPr/>
        </p:nvSpPr>
        <p:spPr>
          <a:xfrm rot="10800000">
            <a:off x="2100004" y="5505987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4" name="Google Shape;2614;p23"/>
          <p:cNvSpPr/>
          <p:nvPr/>
        </p:nvSpPr>
        <p:spPr>
          <a:xfrm rot="10800000">
            <a:off x="2164898" y="5553852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5" name="Google Shape;2615;p23"/>
          <p:cNvSpPr/>
          <p:nvPr/>
        </p:nvSpPr>
        <p:spPr>
          <a:xfrm rot="10800000">
            <a:off x="2262650" y="5721839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6" name="Google Shape;2616;p23"/>
          <p:cNvSpPr/>
          <p:nvPr/>
        </p:nvSpPr>
        <p:spPr>
          <a:xfrm rot="10800000">
            <a:off x="2019467" y="5474229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7" name="Google Shape;2617;p23"/>
          <p:cNvSpPr/>
          <p:nvPr/>
        </p:nvSpPr>
        <p:spPr>
          <a:xfrm rot="10800000">
            <a:off x="1797639" y="5466497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8" name="Google Shape;2618;p23"/>
          <p:cNvSpPr/>
          <p:nvPr/>
        </p:nvSpPr>
        <p:spPr>
          <a:xfrm rot="10800000">
            <a:off x="1776282" y="542111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9" name="Google Shape;2619;p23"/>
          <p:cNvSpPr/>
          <p:nvPr/>
        </p:nvSpPr>
        <p:spPr>
          <a:xfrm rot="10800000">
            <a:off x="1972615" y="5427378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0" name="Google Shape;2620;p23"/>
          <p:cNvSpPr/>
          <p:nvPr/>
        </p:nvSpPr>
        <p:spPr>
          <a:xfrm rot="10800000">
            <a:off x="2211655" y="5677105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1" name="Google Shape;2621;p23"/>
          <p:cNvSpPr/>
          <p:nvPr/>
        </p:nvSpPr>
        <p:spPr>
          <a:xfrm rot="10800000">
            <a:off x="2106540" y="5504792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2" name="Google Shape;2622;p23"/>
          <p:cNvSpPr/>
          <p:nvPr/>
        </p:nvSpPr>
        <p:spPr>
          <a:xfrm rot="10800000">
            <a:off x="1797641" y="5412926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3" name="Google Shape;2623;p23"/>
          <p:cNvSpPr/>
          <p:nvPr/>
        </p:nvSpPr>
        <p:spPr>
          <a:xfrm rot="10800000">
            <a:off x="2052328" y="5421118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4" name="Google Shape;2624;p23"/>
          <p:cNvSpPr/>
          <p:nvPr/>
        </p:nvSpPr>
        <p:spPr>
          <a:xfrm rot="10800000">
            <a:off x="2332421" y="5715488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5" name="Google Shape;2625;p23"/>
          <p:cNvSpPr/>
          <p:nvPr/>
        </p:nvSpPr>
        <p:spPr>
          <a:xfrm rot="10800000">
            <a:off x="2189475" y="5498346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6" name="Google Shape;2626;p23"/>
          <p:cNvSpPr/>
          <p:nvPr/>
        </p:nvSpPr>
        <p:spPr>
          <a:xfrm rot="2247870">
            <a:off x="1055047" y="4347540"/>
            <a:ext cx="217296" cy="352209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7" name="Google Shape;2627;p23"/>
          <p:cNvSpPr/>
          <p:nvPr/>
        </p:nvSpPr>
        <p:spPr>
          <a:xfrm rot="2247870">
            <a:off x="1023131" y="4333378"/>
            <a:ext cx="204616" cy="468852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8" name="Google Shape;2628;p23"/>
          <p:cNvSpPr/>
          <p:nvPr/>
        </p:nvSpPr>
        <p:spPr>
          <a:xfrm rot="2247870">
            <a:off x="1088534" y="4344365"/>
            <a:ext cx="173743" cy="258723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9" name="Google Shape;2629;p23"/>
          <p:cNvSpPr/>
          <p:nvPr/>
        </p:nvSpPr>
        <p:spPr>
          <a:xfrm rot="2247870">
            <a:off x="1057269" y="4343080"/>
            <a:ext cx="209577" cy="355045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0" name="Google Shape;2630;p23"/>
          <p:cNvSpPr/>
          <p:nvPr/>
        </p:nvSpPr>
        <p:spPr>
          <a:xfrm rot="2247870">
            <a:off x="685219" y="4448133"/>
            <a:ext cx="405608" cy="27187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1" name="Google Shape;2631;p23"/>
          <p:cNvSpPr/>
          <p:nvPr/>
        </p:nvSpPr>
        <p:spPr>
          <a:xfrm rot="2247870">
            <a:off x="675598" y="4489062"/>
            <a:ext cx="514532" cy="2588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2" name="Google Shape;2632;p23"/>
          <p:cNvSpPr/>
          <p:nvPr/>
        </p:nvSpPr>
        <p:spPr>
          <a:xfrm rot="2247870">
            <a:off x="713078" y="4402281"/>
            <a:ext cx="240451" cy="234859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3" name="Google Shape;2633;p23"/>
          <p:cNvSpPr/>
          <p:nvPr/>
        </p:nvSpPr>
        <p:spPr>
          <a:xfrm rot="2247870">
            <a:off x="687031" y="4447566"/>
            <a:ext cx="403560" cy="27431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20833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FECC6"/>
        </a:solidFill>
        <a:effectLst/>
      </p:bgPr>
    </p:bg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24"/>
          <p:cNvSpPr/>
          <p:nvPr/>
        </p:nvSpPr>
        <p:spPr>
          <a:xfrm>
            <a:off x="216200" y="-143073"/>
            <a:ext cx="11759611" cy="6774944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6" name="Google Shape;2636;p24"/>
          <p:cNvSpPr/>
          <p:nvPr/>
        </p:nvSpPr>
        <p:spPr>
          <a:xfrm>
            <a:off x="219341" y="-143073"/>
            <a:ext cx="11752852" cy="882711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7" name="Google Shape;2637;p24"/>
          <p:cNvSpPr/>
          <p:nvPr/>
        </p:nvSpPr>
        <p:spPr>
          <a:xfrm>
            <a:off x="474763" y="292545"/>
            <a:ext cx="10988543" cy="6090616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8" name="Google Shape;2638;p24"/>
          <p:cNvSpPr/>
          <p:nvPr/>
        </p:nvSpPr>
        <p:spPr>
          <a:xfrm>
            <a:off x="629535" y="287881"/>
            <a:ext cx="10932940" cy="5944697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639" name="Google Shape;2639;p2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24584" y="298367"/>
            <a:ext cx="10942832" cy="59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0" name="Google Shape;2640;p24"/>
          <p:cNvSpPr/>
          <p:nvPr/>
        </p:nvSpPr>
        <p:spPr>
          <a:xfrm>
            <a:off x="2059187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1" name="Google Shape;2641;p24"/>
          <p:cNvSpPr/>
          <p:nvPr/>
        </p:nvSpPr>
        <p:spPr>
          <a:xfrm>
            <a:off x="2059187" y="370434"/>
            <a:ext cx="190619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2" name="Google Shape;2642;p24"/>
          <p:cNvSpPr/>
          <p:nvPr/>
        </p:nvSpPr>
        <p:spPr>
          <a:xfrm>
            <a:off x="2101035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3" name="Google Shape;2643;p24"/>
          <p:cNvSpPr/>
          <p:nvPr/>
        </p:nvSpPr>
        <p:spPr>
          <a:xfrm>
            <a:off x="2114511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4" name="Google Shape;2644;p24"/>
          <p:cNvSpPr/>
          <p:nvPr/>
        </p:nvSpPr>
        <p:spPr>
          <a:xfrm>
            <a:off x="1565437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5" name="Google Shape;2645;p24"/>
          <p:cNvSpPr/>
          <p:nvPr/>
        </p:nvSpPr>
        <p:spPr>
          <a:xfrm>
            <a:off x="1565437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6" name="Google Shape;2646;p24"/>
          <p:cNvSpPr/>
          <p:nvPr/>
        </p:nvSpPr>
        <p:spPr>
          <a:xfrm>
            <a:off x="1606717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7" name="Google Shape;2647;p24"/>
          <p:cNvSpPr/>
          <p:nvPr/>
        </p:nvSpPr>
        <p:spPr>
          <a:xfrm>
            <a:off x="1621763" y="-197585"/>
            <a:ext cx="105972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8" name="Google Shape;2648;p24"/>
          <p:cNvSpPr/>
          <p:nvPr/>
        </p:nvSpPr>
        <p:spPr>
          <a:xfrm>
            <a:off x="3730623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9" name="Google Shape;2649;p24"/>
          <p:cNvSpPr/>
          <p:nvPr/>
        </p:nvSpPr>
        <p:spPr>
          <a:xfrm>
            <a:off x="3741290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0" name="Google Shape;2650;p24"/>
          <p:cNvSpPr/>
          <p:nvPr/>
        </p:nvSpPr>
        <p:spPr>
          <a:xfrm>
            <a:off x="3771903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1" name="Google Shape;2651;p24"/>
          <p:cNvSpPr/>
          <p:nvPr/>
        </p:nvSpPr>
        <p:spPr>
          <a:xfrm>
            <a:off x="3786950" y="-197585"/>
            <a:ext cx="105972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2" name="Google Shape;2652;p24"/>
          <p:cNvSpPr/>
          <p:nvPr/>
        </p:nvSpPr>
        <p:spPr>
          <a:xfrm>
            <a:off x="3236829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3" name="Google Shape;2653;p24"/>
          <p:cNvSpPr/>
          <p:nvPr/>
        </p:nvSpPr>
        <p:spPr>
          <a:xfrm>
            <a:off x="3247495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4" name="Google Shape;2654;p24"/>
          <p:cNvSpPr/>
          <p:nvPr/>
        </p:nvSpPr>
        <p:spPr>
          <a:xfrm>
            <a:off x="3277585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5" name="Google Shape;2655;p24"/>
          <p:cNvSpPr/>
          <p:nvPr/>
        </p:nvSpPr>
        <p:spPr>
          <a:xfrm>
            <a:off x="3293678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6" name="Google Shape;2656;p24"/>
          <p:cNvSpPr/>
          <p:nvPr/>
        </p:nvSpPr>
        <p:spPr>
          <a:xfrm>
            <a:off x="541268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7" name="Google Shape;2657;p24"/>
          <p:cNvSpPr/>
          <p:nvPr/>
        </p:nvSpPr>
        <p:spPr>
          <a:xfrm>
            <a:off x="5412681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8" name="Google Shape;2658;p24"/>
          <p:cNvSpPr/>
          <p:nvPr/>
        </p:nvSpPr>
        <p:spPr>
          <a:xfrm>
            <a:off x="5442772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9" name="Google Shape;2659;p24"/>
          <p:cNvSpPr/>
          <p:nvPr/>
        </p:nvSpPr>
        <p:spPr>
          <a:xfrm>
            <a:off x="5457337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0" name="Google Shape;2660;p24"/>
          <p:cNvSpPr/>
          <p:nvPr/>
        </p:nvSpPr>
        <p:spPr>
          <a:xfrm>
            <a:off x="4918363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1" name="Google Shape;2661;p24"/>
          <p:cNvSpPr/>
          <p:nvPr/>
        </p:nvSpPr>
        <p:spPr>
          <a:xfrm>
            <a:off x="4918363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2" name="Google Shape;2662;p24"/>
          <p:cNvSpPr/>
          <p:nvPr/>
        </p:nvSpPr>
        <p:spPr>
          <a:xfrm>
            <a:off x="4949022" y="-197585"/>
            <a:ext cx="106975" cy="705653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3" name="Google Shape;2663;p24"/>
          <p:cNvSpPr/>
          <p:nvPr/>
        </p:nvSpPr>
        <p:spPr>
          <a:xfrm>
            <a:off x="4964590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4" name="Google Shape;2664;p24"/>
          <p:cNvSpPr/>
          <p:nvPr/>
        </p:nvSpPr>
        <p:spPr>
          <a:xfrm>
            <a:off x="708354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5" name="Google Shape;2665;p24"/>
          <p:cNvSpPr/>
          <p:nvPr/>
        </p:nvSpPr>
        <p:spPr>
          <a:xfrm>
            <a:off x="7083549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6" name="Google Shape;2666;p24"/>
          <p:cNvSpPr/>
          <p:nvPr/>
        </p:nvSpPr>
        <p:spPr>
          <a:xfrm>
            <a:off x="7114207" y="-197585"/>
            <a:ext cx="106452" cy="705653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7" name="Google Shape;2667;p24"/>
          <p:cNvSpPr/>
          <p:nvPr/>
        </p:nvSpPr>
        <p:spPr>
          <a:xfrm>
            <a:off x="7129252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8" name="Google Shape;2668;p24"/>
          <p:cNvSpPr/>
          <p:nvPr/>
        </p:nvSpPr>
        <p:spPr>
          <a:xfrm>
            <a:off x="6589232" y="-226149"/>
            <a:ext cx="190619" cy="16672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9" name="Google Shape;2669;p24"/>
          <p:cNvSpPr/>
          <p:nvPr/>
        </p:nvSpPr>
        <p:spPr>
          <a:xfrm>
            <a:off x="6589755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0" name="Google Shape;2670;p24"/>
          <p:cNvSpPr/>
          <p:nvPr/>
        </p:nvSpPr>
        <p:spPr>
          <a:xfrm>
            <a:off x="6620412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1" name="Google Shape;2671;p24"/>
          <p:cNvSpPr/>
          <p:nvPr/>
        </p:nvSpPr>
        <p:spPr>
          <a:xfrm>
            <a:off x="6636504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2" name="Google Shape;2672;p24"/>
          <p:cNvSpPr/>
          <p:nvPr/>
        </p:nvSpPr>
        <p:spPr>
          <a:xfrm>
            <a:off x="875494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3" name="Google Shape;2673;p24"/>
          <p:cNvSpPr/>
          <p:nvPr/>
        </p:nvSpPr>
        <p:spPr>
          <a:xfrm>
            <a:off x="8754941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4" name="Google Shape;2674;p24"/>
          <p:cNvSpPr/>
          <p:nvPr/>
        </p:nvSpPr>
        <p:spPr>
          <a:xfrm>
            <a:off x="8785075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5" name="Google Shape;2675;p24"/>
          <p:cNvSpPr/>
          <p:nvPr/>
        </p:nvSpPr>
        <p:spPr>
          <a:xfrm>
            <a:off x="8800644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6" name="Google Shape;2676;p24"/>
          <p:cNvSpPr/>
          <p:nvPr/>
        </p:nvSpPr>
        <p:spPr>
          <a:xfrm>
            <a:off x="8260667" y="-226149"/>
            <a:ext cx="190576" cy="16672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7" name="Google Shape;2677;p24"/>
          <p:cNvSpPr/>
          <p:nvPr/>
        </p:nvSpPr>
        <p:spPr>
          <a:xfrm>
            <a:off x="8260667" y="370434"/>
            <a:ext cx="190576" cy="166197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8" name="Google Shape;2678;p24"/>
          <p:cNvSpPr/>
          <p:nvPr/>
        </p:nvSpPr>
        <p:spPr>
          <a:xfrm>
            <a:off x="8291281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9" name="Google Shape;2679;p24"/>
          <p:cNvSpPr/>
          <p:nvPr/>
        </p:nvSpPr>
        <p:spPr>
          <a:xfrm>
            <a:off x="8307896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0" name="Google Shape;2680;p24"/>
          <p:cNvSpPr/>
          <p:nvPr/>
        </p:nvSpPr>
        <p:spPr>
          <a:xfrm>
            <a:off x="10425854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1" name="Google Shape;2681;p24"/>
          <p:cNvSpPr/>
          <p:nvPr/>
        </p:nvSpPr>
        <p:spPr>
          <a:xfrm>
            <a:off x="10425854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2" name="Google Shape;2682;p24"/>
          <p:cNvSpPr/>
          <p:nvPr/>
        </p:nvSpPr>
        <p:spPr>
          <a:xfrm>
            <a:off x="10456467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3" name="Google Shape;2683;p24"/>
          <p:cNvSpPr/>
          <p:nvPr/>
        </p:nvSpPr>
        <p:spPr>
          <a:xfrm>
            <a:off x="10472037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4" name="Google Shape;2684;p24"/>
          <p:cNvSpPr/>
          <p:nvPr/>
        </p:nvSpPr>
        <p:spPr>
          <a:xfrm>
            <a:off x="993205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5" name="Google Shape;2685;p24"/>
          <p:cNvSpPr/>
          <p:nvPr/>
        </p:nvSpPr>
        <p:spPr>
          <a:xfrm>
            <a:off x="9931535" y="370434"/>
            <a:ext cx="190619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6" name="Google Shape;2686;p24"/>
          <p:cNvSpPr/>
          <p:nvPr/>
        </p:nvSpPr>
        <p:spPr>
          <a:xfrm>
            <a:off x="9962672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7" name="Google Shape;2687;p24"/>
          <p:cNvSpPr/>
          <p:nvPr/>
        </p:nvSpPr>
        <p:spPr>
          <a:xfrm>
            <a:off x="9978764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8" name="Google Shape;2688;p24"/>
          <p:cNvSpPr/>
          <p:nvPr/>
        </p:nvSpPr>
        <p:spPr>
          <a:xfrm rot="7975353">
            <a:off x="2131094" y="1405256"/>
            <a:ext cx="377927" cy="435789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9" name="Google Shape;2689;p24"/>
          <p:cNvSpPr/>
          <p:nvPr/>
        </p:nvSpPr>
        <p:spPr>
          <a:xfrm rot="7975353">
            <a:off x="2075291" y="1270976"/>
            <a:ext cx="481232" cy="548205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0" name="Google Shape;2690;p24"/>
          <p:cNvSpPr/>
          <p:nvPr/>
        </p:nvSpPr>
        <p:spPr>
          <a:xfrm rot="7975353">
            <a:off x="2191263" y="1541481"/>
            <a:ext cx="330000" cy="293873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1" name="Google Shape;2691;p24"/>
          <p:cNvSpPr/>
          <p:nvPr/>
        </p:nvSpPr>
        <p:spPr>
          <a:xfrm rot="7975353">
            <a:off x="2133522" y="1410449"/>
            <a:ext cx="365919" cy="44024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2" name="Google Shape;2692;p24"/>
          <p:cNvSpPr/>
          <p:nvPr/>
        </p:nvSpPr>
        <p:spPr>
          <a:xfrm rot="10800000">
            <a:off x="1735089" y="793554"/>
            <a:ext cx="259404" cy="451836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3" name="Google Shape;2693;p24"/>
          <p:cNvSpPr/>
          <p:nvPr/>
        </p:nvSpPr>
        <p:spPr>
          <a:xfrm rot="10800000">
            <a:off x="1964474" y="1105232"/>
            <a:ext cx="102581" cy="100408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4" name="Google Shape;2694;p24"/>
          <p:cNvSpPr/>
          <p:nvPr/>
        </p:nvSpPr>
        <p:spPr>
          <a:xfrm rot="10800000">
            <a:off x="1872037" y="1211128"/>
            <a:ext cx="106308" cy="105169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5" name="Google Shape;2695;p24"/>
          <p:cNvSpPr/>
          <p:nvPr/>
        </p:nvSpPr>
        <p:spPr>
          <a:xfrm rot="10800000">
            <a:off x="1732501" y="1211748"/>
            <a:ext cx="110967" cy="111277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6" name="Google Shape;2696;p24"/>
          <p:cNvSpPr/>
          <p:nvPr/>
        </p:nvSpPr>
        <p:spPr>
          <a:xfrm rot="10800000">
            <a:off x="1773181" y="1274685"/>
            <a:ext cx="38921" cy="33124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7" name="Google Shape;2697;p24"/>
          <p:cNvSpPr/>
          <p:nvPr/>
        </p:nvSpPr>
        <p:spPr>
          <a:xfrm rot="10800000">
            <a:off x="1902573" y="1268785"/>
            <a:ext cx="41612" cy="33745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8" name="Google Shape;2698;p24"/>
          <p:cNvSpPr/>
          <p:nvPr/>
        </p:nvSpPr>
        <p:spPr>
          <a:xfrm rot="10800000">
            <a:off x="1996770" y="1160921"/>
            <a:ext cx="37989" cy="32192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9" name="Google Shape;2699;p24"/>
          <p:cNvSpPr/>
          <p:nvPr/>
        </p:nvSpPr>
        <p:spPr>
          <a:xfrm rot="10800000">
            <a:off x="1961679" y="1105232"/>
            <a:ext cx="107240" cy="102064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0" name="Google Shape;2700;p24"/>
          <p:cNvSpPr/>
          <p:nvPr/>
        </p:nvSpPr>
        <p:spPr>
          <a:xfrm rot="10800000">
            <a:off x="1871104" y="1209161"/>
            <a:ext cx="107240" cy="108689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1" name="Google Shape;2701;p24"/>
          <p:cNvSpPr/>
          <p:nvPr/>
        </p:nvSpPr>
        <p:spPr>
          <a:xfrm rot="10800000">
            <a:off x="1732501" y="1209989"/>
            <a:ext cx="113761" cy="11427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2" name="Google Shape;2702;p24"/>
          <p:cNvSpPr/>
          <p:nvPr/>
        </p:nvSpPr>
        <p:spPr>
          <a:xfrm rot="10800000">
            <a:off x="1785188" y="1262262"/>
            <a:ext cx="5693" cy="476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3" name="Google Shape;2703;p24"/>
          <p:cNvSpPr/>
          <p:nvPr/>
        </p:nvSpPr>
        <p:spPr>
          <a:xfrm>
            <a:off x="2685056" y="994750"/>
            <a:ext cx="850983" cy="773348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4" name="Google Shape;2704;p24"/>
          <p:cNvSpPr/>
          <p:nvPr/>
        </p:nvSpPr>
        <p:spPr>
          <a:xfrm>
            <a:off x="3068470" y="1150848"/>
            <a:ext cx="467569" cy="607933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5" name="Google Shape;2705;p24"/>
          <p:cNvSpPr/>
          <p:nvPr/>
        </p:nvSpPr>
        <p:spPr>
          <a:xfrm>
            <a:off x="2673049" y="990091"/>
            <a:ext cx="865785" cy="785356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6" name="Google Shape;2706;p24"/>
          <p:cNvSpPr/>
          <p:nvPr/>
        </p:nvSpPr>
        <p:spPr>
          <a:xfrm>
            <a:off x="2788363" y="1070418"/>
            <a:ext cx="589301" cy="565700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7" name="Google Shape;2707;p24"/>
          <p:cNvSpPr/>
          <p:nvPr/>
        </p:nvSpPr>
        <p:spPr>
          <a:xfrm>
            <a:off x="3646364" y="1243428"/>
            <a:ext cx="111069" cy="93059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8" name="Google Shape;2708;p24"/>
          <p:cNvSpPr/>
          <p:nvPr/>
        </p:nvSpPr>
        <p:spPr>
          <a:xfrm>
            <a:off x="3646365" y="1241668"/>
            <a:ext cx="101753" cy="95749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9" name="Google Shape;2709;p24"/>
          <p:cNvSpPr/>
          <p:nvPr/>
        </p:nvSpPr>
        <p:spPr>
          <a:xfrm>
            <a:off x="3687977" y="1288043"/>
            <a:ext cx="42648" cy="34988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0" name="Google Shape;2710;p24"/>
          <p:cNvSpPr/>
          <p:nvPr/>
        </p:nvSpPr>
        <p:spPr>
          <a:xfrm>
            <a:off x="3833103" y="1241358"/>
            <a:ext cx="98959" cy="98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1" name="Google Shape;2711;p24"/>
          <p:cNvSpPr/>
          <p:nvPr/>
        </p:nvSpPr>
        <p:spPr>
          <a:xfrm>
            <a:off x="3825340" y="1240220"/>
            <a:ext cx="115003" cy="101753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2" name="Google Shape;2712;p24"/>
          <p:cNvSpPr/>
          <p:nvPr/>
        </p:nvSpPr>
        <p:spPr>
          <a:xfrm>
            <a:off x="3873680" y="1294875"/>
            <a:ext cx="39232" cy="32813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3" name="Google Shape;2713;p24"/>
          <p:cNvSpPr/>
          <p:nvPr/>
        </p:nvSpPr>
        <p:spPr>
          <a:xfrm>
            <a:off x="3701848" y="935578"/>
            <a:ext cx="292115" cy="327103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4" name="Google Shape;2714;p24"/>
          <p:cNvSpPr/>
          <p:nvPr/>
        </p:nvSpPr>
        <p:spPr>
          <a:xfrm>
            <a:off x="3782278" y="1065798"/>
            <a:ext cx="82293" cy="20340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5" name="Google Shape;2715;p24"/>
          <p:cNvSpPr/>
          <p:nvPr/>
        </p:nvSpPr>
        <p:spPr>
          <a:xfrm>
            <a:off x="4320859" y="937958"/>
            <a:ext cx="473988" cy="338903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6" name="Google Shape;2716;p24"/>
          <p:cNvSpPr/>
          <p:nvPr/>
        </p:nvSpPr>
        <p:spPr>
          <a:xfrm>
            <a:off x="4281627" y="982780"/>
            <a:ext cx="479784" cy="24222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7" name="Google Shape;2717;p24"/>
          <p:cNvSpPr/>
          <p:nvPr/>
        </p:nvSpPr>
        <p:spPr>
          <a:xfrm>
            <a:off x="4399426" y="1030707"/>
            <a:ext cx="387140" cy="2827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8" name="Google Shape;2718;p24"/>
          <p:cNvSpPr/>
          <p:nvPr/>
        </p:nvSpPr>
        <p:spPr>
          <a:xfrm>
            <a:off x="4350464" y="936924"/>
            <a:ext cx="448109" cy="341697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9" name="Google Shape;2719;p24"/>
          <p:cNvSpPr/>
          <p:nvPr/>
        </p:nvSpPr>
        <p:spPr>
          <a:xfrm>
            <a:off x="4206165" y="1299532"/>
            <a:ext cx="174835" cy="28756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0" name="Google Shape;2720;p24"/>
          <p:cNvSpPr/>
          <p:nvPr/>
        </p:nvSpPr>
        <p:spPr>
          <a:xfrm>
            <a:off x="4317133" y="1294358"/>
            <a:ext cx="307745" cy="128045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1" name="Google Shape;2721;p24"/>
          <p:cNvSpPr/>
          <p:nvPr/>
        </p:nvSpPr>
        <p:spPr>
          <a:xfrm>
            <a:off x="4357917" y="1379963"/>
            <a:ext cx="198643" cy="271723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2" name="Google Shape;2722;p24"/>
          <p:cNvSpPr/>
          <p:nvPr/>
        </p:nvSpPr>
        <p:spPr>
          <a:xfrm>
            <a:off x="4129152" y="1173867"/>
            <a:ext cx="175144" cy="28756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3" name="Google Shape;2723;p24"/>
          <p:cNvSpPr/>
          <p:nvPr/>
        </p:nvSpPr>
        <p:spPr>
          <a:xfrm>
            <a:off x="4239601" y="1168069"/>
            <a:ext cx="308056" cy="128667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4" name="Google Shape;2724;p24"/>
          <p:cNvSpPr/>
          <p:nvPr/>
        </p:nvSpPr>
        <p:spPr>
          <a:xfrm>
            <a:off x="4061247" y="1047372"/>
            <a:ext cx="172867" cy="289837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5" name="Google Shape;2725;p24"/>
          <p:cNvSpPr/>
          <p:nvPr/>
        </p:nvSpPr>
        <p:spPr>
          <a:xfrm>
            <a:off x="4137020" y="1037021"/>
            <a:ext cx="305881" cy="10724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6" name="Google Shape;2726;p24"/>
          <p:cNvSpPr/>
          <p:nvPr/>
        </p:nvSpPr>
        <p:spPr>
          <a:xfrm>
            <a:off x="3985580" y="933714"/>
            <a:ext cx="168209" cy="28724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7" name="Google Shape;2727;p24"/>
          <p:cNvSpPr/>
          <p:nvPr/>
        </p:nvSpPr>
        <p:spPr>
          <a:xfrm>
            <a:off x="4027088" y="911769"/>
            <a:ext cx="301120" cy="9368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8" name="Google Shape;2728;p24"/>
          <p:cNvSpPr/>
          <p:nvPr/>
        </p:nvSpPr>
        <p:spPr>
          <a:xfrm>
            <a:off x="4091784" y="1164653"/>
            <a:ext cx="102581" cy="18032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9" name="Google Shape;2729;p24"/>
          <p:cNvSpPr/>
          <p:nvPr/>
        </p:nvSpPr>
        <p:spPr>
          <a:xfrm>
            <a:off x="4135157" y="1157304"/>
            <a:ext cx="420471" cy="500797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0" name="Google Shape;2730;p24"/>
          <p:cNvSpPr/>
          <p:nvPr/>
        </p:nvSpPr>
        <p:spPr>
          <a:xfrm>
            <a:off x="4050171" y="1193328"/>
            <a:ext cx="44407" cy="28777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1" name="Google Shape;2731;p24"/>
          <p:cNvSpPr/>
          <p:nvPr/>
        </p:nvSpPr>
        <p:spPr>
          <a:xfrm>
            <a:off x="4362471" y="1377064"/>
            <a:ext cx="136741" cy="274621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2" name="Google Shape;2732;p24"/>
          <p:cNvSpPr/>
          <p:nvPr/>
        </p:nvSpPr>
        <p:spPr>
          <a:xfrm>
            <a:off x="4251609" y="1297980"/>
            <a:ext cx="91505" cy="289216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3" name="Google Shape;2733;p24"/>
          <p:cNvSpPr/>
          <p:nvPr/>
        </p:nvSpPr>
        <p:spPr>
          <a:xfrm>
            <a:off x="4317133" y="1293322"/>
            <a:ext cx="276380" cy="13135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4" name="Google Shape;2734;p24"/>
          <p:cNvSpPr/>
          <p:nvPr/>
        </p:nvSpPr>
        <p:spPr>
          <a:xfrm>
            <a:off x="4172109" y="1173867"/>
            <a:ext cx="95232" cy="290355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5" name="Google Shape;2735;p24"/>
          <p:cNvSpPr/>
          <p:nvPr/>
        </p:nvSpPr>
        <p:spPr>
          <a:xfrm>
            <a:off x="4239602" y="1167449"/>
            <a:ext cx="276277" cy="13125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6" name="Google Shape;2736;p24"/>
          <p:cNvSpPr/>
          <p:nvPr/>
        </p:nvSpPr>
        <p:spPr>
          <a:xfrm>
            <a:off x="4094475" y="1047372"/>
            <a:ext cx="92541" cy="292011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7" name="Google Shape;2737;p24"/>
          <p:cNvSpPr/>
          <p:nvPr/>
        </p:nvSpPr>
        <p:spPr>
          <a:xfrm>
            <a:off x="4137019" y="1035158"/>
            <a:ext cx="284661" cy="111897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8" name="Google Shape;2738;p24"/>
          <p:cNvSpPr/>
          <p:nvPr/>
        </p:nvSpPr>
        <p:spPr>
          <a:xfrm>
            <a:off x="4004936" y="933713"/>
            <a:ext cx="97096" cy="290459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9" name="Google Shape;2739;p24"/>
          <p:cNvSpPr/>
          <p:nvPr/>
        </p:nvSpPr>
        <p:spPr>
          <a:xfrm>
            <a:off x="4024292" y="909595"/>
            <a:ext cx="291080" cy="96060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0" name="Google Shape;2740;p24"/>
          <p:cNvSpPr/>
          <p:nvPr/>
        </p:nvSpPr>
        <p:spPr>
          <a:xfrm>
            <a:off x="3956906" y="868605"/>
            <a:ext cx="507629" cy="61052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1" name="Google Shape;2741;p24"/>
          <p:cNvSpPr/>
          <p:nvPr/>
        </p:nvSpPr>
        <p:spPr>
          <a:xfrm>
            <a:off x="4790634" y="1293331"/>
            <a:ext cx="630085" cy="681843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2" name="Google Shape;2742;p24"/>
          <p:cNvSpPr/>
          <p:nvPr/>
        </p:nvSpPr>
        <p:spPr>
          <a:xfrm>
            <a:off x="4790634" y="1389392"/>
            <a:ext cx="374201" cy="477715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3" name="Google Shape;2743;p24"/>
          <p:cNvSpPr/>
          <p:nvPr/>
        </p:nvSpPr>
        <p:spPr>
          <a:xfrm>
            <a:off x="4788770" y="1282255"/>
            <a:ext cx="635676" cy="696645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4" name="Google Shape;2744;p24"/>
          <p:cNvSpPr/>
          <p:nvPr/>
        </p:nvSpPr>
        <p:spPr>
          <a:xfrm>
            <a:off x="4908741" y="1376350"/>
            <a:ext cx="463947" cy="468812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5" name="Google Shape;2745;p24"/>
          <p:cNvSpPr/>
          <p:nvPr/>
        </p:nvSpPr>
        <p:spPr>
          <a:xfrm rot="-393407">
            <a:off x="5372966" y="1241615"/>
            <a:ext cx="409397" cy="298844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6" name="Google Shape;2746;p24"/>
          <p:cNvSpPr/>
          <p:nvPr/>
        </p:nvSpPr>
        <p:spPr>
          <a:xfrm rot="-393407">
            <a:off x="5343880" y="1286135"/>
            <a:ext cx="411777" cy="220277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7" name="Google Shape;2747;p24"/>
          <p:cNvSpPr/>
          <p:nvPr/>
        </p:nvSpPr>
        <p:spPr>
          <a:xfrm rot="-393407">
            <a:off x="5466644" y="1201319"/>
            <a:ext cx="310437" cy="330829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8" name="Google Shape;2748;p24"/>
          <p:cNvSpPr/>
          <p:nvPr/>
        </p:nvSpPr>
        <p:spPr>
          <a:xfrm rot="-393407">
            <a:off x="5403331" y="1237695"/>
            <a:ext cx="382587" cy="301743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9" name="Google Shape;2749;p24"/>
          <p:cNvSpPr/>
          <p:nvPr/>
        </p:nvSpPr>
        <p:spPr>
          <a:xfrm>
            <a:off x="5499933" y="736456"/>
            <a:ext cx="642611" cy="650064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0" name="Google Shape;2750;p24"/>
          <p:cNvSpPr/>
          <p:nvPr/>
        </p:nvSpPr>
        <p:spPr>
          <a:xfrm>
            <a:off x="5464637" y="1128878"/>
            <a:ext cx="79809" cy="63351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1" name="Google Shape;2751;p24"/>
          <p:cNvSpPr/>
          <p:nvPr/>
        </p:nvSpPr>
        <p:spPr>
          <a:xfrm>
            <a:off x="5475713" y="982612"/>
            <a:ext cx="103409" cy="82293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2" name="Google Shape;2752;p24"/>
          <p:cNvSpPr/>
          <p:nvPr/>
        </p:nvSpPr>
        <p:spPr>
          <a:xfrm>
            <a:off x="5896909" y="822580"/>
            <a:ext cx="148956" cy="115624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3" name="Google Shape;2753;p24"/>
          <p:cNvSpPr/>
          <p:nvPr/>
        </p:nvSpPr>
        <p:spPr>
          <a:xfrm>
            <a:off x="6002285" y="981267"/>
            <a:ext cx="125976" cy="99684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4" name="Google Shape;2754;p24"/>
          <p:cNvSpPr/>
          <p:nvPr/>
        </p:nvSpPr>
        <p:spPr>
          <a:xfrm>
            <a:off x="5673423" y="1068839"/>
            <a:ext cx="138604" cy="109931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5" name="Google Shape;2755;p24"/>
          <p:cNvSpPr/>
          <p:nvPr/>
        </p:nvSpPr>
        <p:spPr>
          <a:xfrm>
            <a:off x="5833248" y="1203926"/>
            <a:ext cx="112312" cy="89021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6" name="Google Shape;2756;p24"/>
          <p:cNvSpPr/>
          <p:nvPr/>
        </p:nvSpPr>
        <p:spPr>
          <a:xfrm>
            <a:off x="5595789" y="1149063"/>
            <a:ext cx="88815" cy="70492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7" name="Google Shape;2757;p24"/>
          <p:cNvSpPr/>
          <p:nvPr/>
        </p:nvSpPr>
        <p:spPr>
          <a:xfrm>
            <a:off x="6101141" y="1156308"/>
            <a:ext cx="98752" cy="7836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8" name="Google Shape;2758;p24"/>
          <p:cNvSpPr/>
          <p:nvPr/>
        </p:nvSpPr>
        <p:spPr>
          <a:xfrm>
            <a:off x="6048453" y="1297088"/>
            <a:ext cx="136844" cy="10765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9" name="Google Shape;2759;p24"/>
          <p:cNvSpPr/>
          <p:nvPr/>
        </p:nvSpPr>
        <p:spPr>
          <a:xfrm>
            <a:off x="5908917" y="1339115"/>
            <a:ext cx="114383" cy="90575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0" name="Google Shape;2760;p24"/>
          <p:cNvSpPr/>
          <p:nvPr/>
        </p:nvSpPr>
        <p:spPr>
          <a:xfrm>
            <a:off x="5955187" y="1368927"/>
            <a:ext cx="46271" cy="47616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1" name="Google Shape;2761;p24"/>
          <p:cNvSpPr/>
          <p:nvPr/>
        </p:nvSpPr>
        <p:spPr>
          <a:xfrm>
            <a:off x="6108492" y="1346153"/>
            <a:ext cx="38921" cy="42648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2" name="Google Shape;2762;p24"/>
          <p:cNvSpPr/>
          <p:nvPr/>
        </p:nvSpPr>
        <p:spPr>
          <a:xfrm>
            <a:off x="6143581" y="1182706"/>
            <a:ext cx="33435" cy="34884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3" name="Google Shape;2763;p24"/>
          <p:cNvSpPr/>
          <p:nvPr/>
        </p:nvSpPr>
        <p:spPr>
          <a:xfrm>
            <a:off x="6055906" y="1023707"/>
            <a:ext cx="37057" cy="37989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4" name="Google Shape;2764;p24"/>
          <p:cNvSpPr/>
          <p:nvPr/>
        </p:nvSpPr>
        <p:spPr>
          <a:xfrm>
            <a:off x="5955188" y="875061"/>
            <a:ext cx="49065" cy="4948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5" name="Google Shape;2765;p24"/>
          <p:cNvSpPr/>
          <p:nvPr/>
        </p:nvSpPr>
        <p:spPr>
          <a:xfrm>
            <a:off x="5878483" y="1234979"/>
            <a:ext cx="34263" cy="40163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6" name="Google Shape;2766;p24"/>
          <p:cNvSpPr/>
          <p:nvPr/>
        </p:nvSpPr>
        <p:spPr>
          <a:xfrm>
            <a:off x="5725076" y="1111487"/>
            <a:ext cx="46373" cy="47927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7" name="Google Shape;2767;p24"/>
          <p:cNvSpPr/>
          <p:nvPr/>
        </p:nvSpPr>
        <p:spPr>
          <a:xfrm>
            <a:off x="5624462" y="1173699"/>
            <a:ext cx="37057" cy="34677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8" name="Google Shape;2768;p24"/>
          <p:cNvSpPr/>
          <p:nvPr/>
        </p:nvSpPr>
        <p:spPr>
          <a:xfrm>
            <a:off x="5490411" y="1147821"/>
            <a:ext cx="36229" cy="3498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9" name="Google Shape;2769;p24"/>
          <p:cNvSpPr/>
          <p:nvPr/>
        </p:nvSpPr>
        <p:spPr>
          <a:xfrm>
            <a:off x="5523741" y="1016358"/>
            <a:ext cx="35195" cy="34263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0" name="Google Shape;2770;p24"/>
          <p:cNvSpPr/>
          <p:nvPr/>
        </p:nvSpPr>
        <p:spPr>
          <a:xfrm>
            <a:off x="5473292" y="1125015"/>
            <a:ext cx="72977" cy="63971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1" name="Google Shape;2771;p24"/>
          <p:cNvSpPr/>
          <p:nvPr/>
        </p:nvSpPr>
        <p:spPr>
          <a:xfrm>
            <a:off x="5488341" y="983027"/>
            <a:ext cx="90575" cy="82293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2" name="Google Shape;2772;p24"/>
          <p:cNvSpPr/>
          <p:nvPr/>
        </p:nvSpPr>
        <p:spPr>
          <a:xfrm>
            <a:off x="5909849" y="821959"/>
            <a:ext cx="134153" cy="116660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3" name="Google Shape;2773;p24"/>
          <p:cNvSpPr/>
          <p:nvPr/>
        </p:nvSpPr>
        <p:spPr>
          <a:xfrm>
            <a:off x="6019779" y="982923"/>
            <a:ext cx="111069" cy="9854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4" name="Google Shape;2774;p24"/>
          <p:cNvSpPr/>
          <p:nvPr/>
        </p:nvSpPr>
        <p:spPr>
          <a:xfrm>
            <a:off x="5690917" y="1070910"/>
            <a:ext cx="110967" cy="108172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5" name="Google Shape;2775;p24"/>
          <p:cNvSpPr/>
          <p:nvPr/>
        </p:nvSpPr>
        <p:spPr>
          <a:xfrm>
            <a:off x="5848257" y="1204443"/>
            <a:ext cx="98027" cy="88711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6" name="Google Shape;2776;p24"/>
          <p:cNvSpPr/>
          <p:nvPr/>
        </p:nvSpPr>
        <p:spPr>
          <a:xfrm>
            <a:off x="5601803" y="1148290"/>
            <a:ext cx="80223" cy="70389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7" name="Google Shape;2777;p24"/>
          <p:cNvSpPr/>
          <p:nvPr/>
        </p:nvSpPr>
        <p:spPr>
          <a:xfrm>
            <a:off x="6112527" y="1156619"/>
            <a:ext cx="88504" cy="7836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8" name="Google Shape;2778;p24"/>
          <p:cNvSpPr/>
          <p:nvPr/>
        </p:nvSpPr>
        <p:spPr>
          <a:xfrm>
            <a:off x="6066050" y="1298227"/>
            <a:ext cx="110967" cy="107136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9" name="Google Shape;2779;p24"/>
          <p:cNvSpPr/>
          <p:nvPr/>
        </p:nvSpPr>
        <p:spPr>
          <a:xfrm>
            <a:off x="5924443" y="1340253"/>
            <a:ext cx="100304" cy="89643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0" name="Google Shape;2780;p24"/>
          <p:cNvSpPr/>
          <p:nvPr/>
        </p:nvSpPr>
        <p:spPr>
          <a:xfrm>
            <a:off x="6941823" y="856079"/>
            <a:ext cx="812165" cy="817755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1" name="Google Shape;2781;p24"/>
          <p:cNvSpPr/>
          <p:nvPr/>
        </p:nvSpPr>
        <p:spPr>
          <a:xfrm>
            <a:off x="7077840" y="878231"/>
            <a:ext cx="597685" cy="64695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2" name="Google Shape;2782;p24"/>
          <p:cNvSpPr/>
          <p:nvPr/>
        </p:nvSpPr>
        <p:spPr>
          <a:xfrm>
            <a:off x="6941823" y="1033501"/>
            <a:ext cx="656068" cy="63288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3" name="Google Shape;2783;p24"/>
          <p:cNvSpPr/>
          <p:nvPr/>
        </p:nvSpPr>
        <p:spPr>
          <a:xfrm>
            <a:off x="6934474" y="845003"/>
            <a:ext cx="825105" cy="828831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4" name="Google Shape;2784;p24"/>
          <p:cNvSpPr/>
          <p:nvPr/>
        </p:nvSpPr>
        <p:spPr>
          <a:xfrm>
            <a:off x="6519592" y="825232"/>
            <a:ext cx="467569" cy="421713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5" name="Google Shape;2785;p24"/>
          <p:cNvSpPr/>
          <p:nvPr/>
        </p:nvSpPr>
        <p:spPr>
          <a:xfrm>
            <a:off x="6545986" y="815812"/>
            <a:ext cx="438379" cy="39831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6" name="Google Shape;2786;p24"/>
          <p:cNvSpPr/>
          <p:nvPr/>
        </p:nvSpPr>
        <p:spPr>
          <a:xfrm>
            <a:off x="6527975" y="980814"/>
            <a:ext cx="387140" cy="272655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7" name="Google Shape;2787;p24"/>
          <p:cNvSpPr/>
          <p:nvPr/>
        </p:nvSpPr>
        <p:spPr>
          <a:xfrm>
            <a:off x="6516899" y="825541"/>
            <a:ext cx="432479" cy="423576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8" name="Google Shape;2788;p24"/>
          <p:cNvSpPr/>
          <p:nvPr/>
        </p:nvSpPr>
        <p:spPr>
          <a:xfrm>
            <a:off x="8910547" y="1011764"/>
            <a:ext cx="346563" cy="373787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9" name="Google Shape;2789;p24"/>
          <p:cNvSpPr/>
          <p:nvPr/>
        </p:nvSpPr>
        <p:spPr>
          <a:xfrm>
            <a:off x="8929697" y="986507"/>
            <a:ext cx="319960" cy="369956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0" name="Google Shape;2790;p24"/>
          <p:cNvSpPr/>
          <p:nvPr/>
        </p:nvSpPr>
        <p:spPr>
          <a:xfrm>
            <a:off x="8928144" y="1050167"/>
            <a:ext cx="304019" cy="332692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1" name="Google Shape;2791;p24"/>
          <p:cNvSpPr/>
          <p:nvPr/>
        </p:nvSpPr>
        <p:spPr>
          <a:xfrm>
            <a:off x="8907856" y="1011971"/>
            <a:ext cx="321512" cy="376375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2" name="Google Shape;2792;p24"/>
          <p:cNvSpPr/>
          <p:nvPr/>
        </p:nvSpPr>
        <p:spPr>
          <a:xfrm>
            <a:off x="9348514" y="893136"/>
            <a:ext cx="447177" cy="313749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3" name="Google Shape;2793;p24"/>
          <p:cNvSpPr/>
          <p:nvPr/>
        </p:nvSpPr>
        <p:spPr>
          <a:xfrm>
            <a:off x="9353068" y="931851"/>
            <a:ext cx="396456" cy="290252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4" name="Google Shape;2794;p24"/>
          <p:cNvSpPr/>
          <p:nvPr/>
        </p:nvSpPr>
        <p:spPr>
          <a:xfrm>
            <a:off x="9344787" y="891895"/>
            <a:ext cx="446349" cy="315508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5" name="Google Shape;2795;p24"/>
          <p:cNvSpPr/>
          <p:nvPr/>
        </p:nvSpPr>
        <p:spPr>
          <a:xfrm>
            <a:off x="9379050" y="971497"/>
            <a:ext cx="501212" cy="172247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6" name="Google Shape;2796;p24"/>
          <p:cNvSpPr/>
          <p:nvPr/>
        </p:nvSpPr>
        <p:spPr>
          <a:xfrm>
            <a:off x="9456685" y="1028533"/>
            <a:ext cx="525848" cy="501936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7" name="Google Shape;2797;p24"/>
          <p:cNvSpPr/>
          <p:nvPr/>
        </p:nvSpPr>
        <p:spPr>
          <a:xfrm>
            <a:off x="9857490" y="1470331"/>
            <a:ext cx="158996" cy="15599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8" name="Google Shape;2798;p24"/>
          <p:cNvSpPr/>
          <p:nvPr/>
        </p:nvSpPr>
        <p:spPr>
          <a:xfrm>
            <a:off x="9638559" y="1460601"/>
            <a:ext cx="157133" cy="157857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9" name="Google Shape;2799;p24"/>
          <p:cNvSpPr/>
          <p:nvPr/>
        </p:nvSpPr>
        <p:spPr>
          <a:xfrm>
            <a:off x="9354931" y="1202230"/>
            <a:ext cx="167381" cy="136535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0" name="Google Shape;2800;p24"/>
          <p:cNvSpPr/>
          <p:nvPr/>
        </p:nvSpPr>
        <p:spPr>
          <a:xfrm>
            <a:off x="9487015" y="1379550"/>
            <a:ext cx="160860" cy="151751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1" name="Google Shape;2801;p24"/>
          <p:cNvSpPr/>
          <p:nvPr/>
        </p:nvSpPr>
        <p:spPr>
          <a:xfrm>
            <a:off x="9513825" y="1411536"/>
            <a:ext cx="61073" cy="65937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2" name="Google Shape;2802;p24"/>
          <p:cNvSpPr/>
          <p:nvPr/>
        </p:nvSpPr>
        <p:spPr>
          <a:xfrm>
            <a:off x="9391885" y="1222933"/>
            <a:ext cx="73080" cy="6562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3" name="Google Shape;2803;p24"/>
          <p:cNvSpPr/>
          <p:nvPr/>
        </p:nvSpPr>
        <p:spPr>
          <a:xfrm>
            <a:off x="9673649" y="1491033"/>
            <a:ext cx="64800" cy="75979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4" name="Google Shape;2804;p24"/>
          <p:cNvSpPr/>
          <p:nvPr/>
        </p:nvSpPr>
        <p:spPr>
          <a:xfrm>
            <a:off x="9926845" y="1506871"/>
            <a:ext cx="61073" cy="68836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5" name="Google Shape;2805;p24"/>
          <p:cNvSpPr/>
          <p:nvPr/>
        </p:nvSpPr>
        <p:spPr>
          <a:xfrm>
            <a:off x="9864943" y="1468467"/>
            <a:ext cx="146989" cy="158272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6" name="Google Shape;2806;p24"/>
          <p:cNvSpPr/>
          <p:nvPr/>
        </p:nvSpPr>
        <p:spPr>
          <a:xfrm>
            <a:off x="9645081" y="1459566"/>
            <a:ext cx="146057" cy="160135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7" name="Google Shape;2807;p24"/>
          <p:cNvSpPr/>
          <p:nvPr/>
        </p:nvSpPr>
        <p:spPr>
          <a:xfrm>
            <a:off x="9354931" y="1199331"/>
            <a:ext cx="167381" cy="139536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8" name="Google Shape;2808;p24"/>
          <p:cNvSpPr/>
          <p:nvPr/>
        </p:nvSpPr>
        <p:spPr>
          <a:xfrm>
            <a:off x="9491673" y="1377685"/>
            <a:ext cx="148852" cy="15496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9" name="Google Shape;2809;p24"/>
          <p:cNvSpPr/>
          <p:nvPr/>
        </p:nvSpPr>
        <p:spPr>
          <a:xfrm>
            <a:off x="9955414" y="1599620"/>
            <a:ext cx="32503" cy="36333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0" name="Google Shape;2810;p24"/>
          <p:cNvSpPr/>
          <p:nvPr/>
        </p:nvSpPr>
        <p:spPr>
          <a:xfrm>
            <a:off x="9666300" y="1588751"/>
            <a:ext cx="35195" cy="37989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1" name="Google Shape;2811;p24"/>
          <p:cNvSpPr/>
          <p:nvPr/>
        </p:nvSpPr>
        <p:spPr>
          <a:xfrm>
            <a:off x="9338370" y="1267236"/>
            <a:ext cx="48133" cy="28467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2" name="Google Shape;2812;p24"/>
          <p:cNvSpPr/>
          <p:nvPr/>
        </p:nvSpPr>
        <p:spPr>
          <a:xfrm>
            <a:off x="9497263" y="1488756"/>
            <a:ext cx="49997" cy="51136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3" name="Google Shape;2813;p24"/>
          <p:cNvSpPr/>
          <p:nvPr/>
        </p:nvSpPr>
        <p:spPr>
          <a:xfrm>
            <a:off x="7594994" y="1463084"/>
            <a:ext cx="616319" cy="595099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4" name="Google Shape;2814;p24"/>
          <p:cNvSpPr/>
          <p:nvPr/>
        </p:nvSpPr>
        <p:spPr>
          <a:xfrm>
            <a:off x="7767757" y="1688538"/>
            <a:ext cx="443555" cy="370577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5" name="Google Shape;2815;p24"/>
          <p:cNvSpPr/>
          <p:nvPr/>
        </p:nvSpPr>
        <p:spPr>
          <a:xfrm>
            <a:off x="7584849" y="1459358"/>
            <a:ext cx="627395" cy="606175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6" name="Google Shape;2816;p24"/>
          <p:cNvSpPr/>
          <p:nvPr/>
        </p:nvSpPr>
        <p:spPr>
          <a:xfrm>
            <a:off x="7593129" y="1520328"/>
            <a:ext cx="501419" cy="43724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7" name="Google Shape;2817;p24"/>
          <p:cNvSpPr/>
          <p:nvPr/>
        </p:nvSpPr>
        <p:spPr>
          <a:xfrm>
            <a:off x="7728009" y="907837"/>
            <a:ext cx="348116" cy="433617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8" name="Google Shape;2818;p24"/>
          <p:cNvSpPr/>
          <p:nvPr/>
        </p:nvSpPr>
        <p:spPr>
          <a:xfrm>
            <a:off x="7943317" y="1014456"/>
            <a:ext cx="131255" cy="105169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9" name="Google Shape;2819;p24"/>
          <p:cNvSpPr/>
          <p:nvPr/>
        </p:nvSpPr>
        <p:spPr>
          <a:xfrm>
            <a:off x="8003355" y="1058966"/>
            <a:ext cx="39852" cy="42751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0" name="Google Shape;2820;p24"/>
          <p:cNvSpPr/>
          <p:nvPr/>
        </p:nvSpPr>
        <p:spPr>
          <a:xfrm>
            <a:off x="7959051" y="1015387"/>
            <a:ext cx="114383" cy="104445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1" name="Google Shape;2821;p24"/>
          <p:cNvSpPr/>
          <p:nvPr/>
        </p:nvSpPr>
        <p:spPr>
          <a:xfrm>
            <a:off x="7830591" y="1185978"/>
            <a:ext cx="91403" cy="72977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2" name="Google Shape;2822;p24"/>
          <p:cNvSpPr/>
          <p:nvPr/>
        </p:nvSpPr>
        <p:spPr>
          <a:xfrm>
            <a:off x="7862887" y="1218274"/>
            <a:ext cx="25051" cy="24740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3" name="Google Shape;2823;p24"/>
          <p:cNvSpPr/>
          <p:nvPr/>
        </p:nvSpPr>
        <p:spPr>
          <a:xfrm>
            <a:off x="7841667" y="1185667"/>
            <a:ext cx="79912" cy="73908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4" name="Google Shape;2824;p24"/>
          <p:cNvSpPr/>
          <p:nvPr/>
        </p:nvSpPr>
        <p:spPr>
          <a:xfrm>
            <a:off x="8050454" y="1148195"/>
            <a:ext cx="80533" cy="64179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5" name="Google Shape;2825;p24"/>
          <p:cNvSpPr/>
          <p:nvPr/>
        </p:nvSpPr>
        <p:spPr>
          <a:xfrm>
            <a:off x="8092997" y="1173039"/>
            <a:ext cx="22256" cy="23187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6" name="Google Shape;2826;p24"/>
          <p:cNvSpPr/>
          <p:nvPr/>
        </p:nvSpPr>
        <p:spPr>
          <a:xfrm>
            <a:off x="8057906" y="1147573"/>
            <a:ext cx="73701" cy="648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7" name="Google Shape;2827;p24"/>
          <p:cNvSpPr/>
          <p:nvPr/>
        </p:nvSpPr>
        <p:spPr>
          <a:xfrm>
            <a:off x="8011636" y="1255849"/>
            <a:ext cx="110345" cy="88504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8" name="Google Shape;2828;p24"/>
          <p:cNvSpPr/>
          <p:nvPr/>
        </p:nvSpPr>
        <p:spPr>
          <a:xfrm>
            <a:off x="8076331" y="1297669"/>
            <a:ext cx="22256" cy="23912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9" name="Google Shape;2829;p24"/>
          <p:cNvSpPr/>
          <p:nvPr/>
        </p:nvSpPr>
        <p:spPr>
          <a:xfrm>
            <a:off x="8024471" y="1256056"/>
            <a:ext cx="98959" cy="88504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0" name="Google Shape;2830;p24"/>
          <p:cNvSpPr/>
          <p:nvPr/>
        </p:nvSpPr>
        <p:spPr>
          <a:xfrm>
            <a:off x="7897150" y="1294977"/>
            <a:ext cx="92231" cy="74323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1" name="Google Shape;2831;p24"/>
          <p:cNvSpPr/>
          <p:nvPr/>
        </p:nvSpPr>
        <p:spPr>
          <a:xfrm>
            <a:off x="7932241" y="1331932"/>
            <a:ext cx="21324" cy="20392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2" name="Google Shape;2832;p24"/>
          <p:cNvSpPr/>
          <p:nvPr/>
        </p:nvSpPr>
        <p:spPr>
          <a:xfrm>
            <a:off x="7909571" y="1294564"/>
            <a:ext cx="78981" cy="74944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3" name="Google Shape;2833;p24"/>
          <p:cNvSpPr/>
          <p:nvPr/>
        </p:nvSpPr>
        <p:spPr>
          <a:xfrm>
            <a:off x="8416374" y="1245084"/>
            <a:ext cx="126597" cy="217896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4" name="Google Shape;2834;p24"/>
          <p:cNvSpPr/>
          <p:nvPr/>
        </p:nvSpPr>
        <p:spPr>
          <a:xfrm>
            <a:off x="8440285" y="1224278"/>
            <a:ext cx="227936" cy="68940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5" name="Google Shape;2835;p24"/>
          <p:cNvSpPr/>
          <p:nvPr/>
        </p:nvSpPr>
        <p:spPr>
          <a:xfrm>
            <a:off x="8494837" y="1294047"/>
            <a:ext cx="181148" cy="182184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6" name="Google Shape;2836;p24"/>
          <p:cNvSpPr/>
          <p:nvPr/>
        </p:nvSpPr>
        <p:spPr>
          <a:xfrm>
            <a:off x="8335013" y="1167448"/>
            <a:ext cx="126700" cy="217896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7" name="Google Shape;2837;p24"/>
          <p:cNvSpPr/>
          <p:nvPr/>
        </p:nvSpPr>
        <p:spPr>
          <a:xfrm>
            <a:off x="8359027" y="1146644"/>
            <a:ext cx="227936" cy="69353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8" name="Google Shape;2838;p24"/>
          <p:cNvSpPr/>
          <p:nvPr/>
        </p:nvSpPr>
        <p:spPr>
          <a:xfrm>
            <a:off x="8249097" y="1094471"/>
            <a:ext cx="134049" cy="213444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9" name="Google Shape;2839;p24"/>
          <p:cNvSpPr/>
          <p:nvPr/>
        </p:nvSpPr>
        <p:spPr>
          <a:xfrm>
            <a:off x="8259240" y="1058449"/>
            <a:ext cx="224520" cy="65937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0" name="Google Shape;2840;p24"/>
          <p:cNvSpPr/>
          <p:nvPr/>
        </p:nvSpPr>
        <p:spPr>
          <a:xfrm>
            <a:off x="8151069" y="1031640"/>
            <a:ext cx="148956" cy="207337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1" name="Google Shape;2841;p24"/>
          <p:cNvSpPr/>
          <p:nvPr/>
        </p:nvSpPr>
        <p:spPr>
          <a:xfrm>
            <a:off x="8156657" y="978121"/>
            <a:ext cx="219448" cy="67595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2" name="Google Shape;2842;p24"/>
          <p:cNvSpPr/>
          <p:nvPr/>
        </p:nvSpPr>
        <p:spPr>
          <a:xfrm>
            <a:off x="8491111" y="1289388"/>
            <a:ext cx="147920" cy="186739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3" name="Google Shape;2843;p24"/>
          <p:cNvSpPr/>
          <p:nvPr/>
        </p:nvSpPr>
        <p:spPr>
          <a:xfrm>
            <a:off x="8427449" y="1238564"/>
            <a:ext cx="74840" cy="224313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4" name="Google Shape;2844;p24"/>
          <p:cNvSpPr/>
          <p:nvPr/>
        </p:nvSpPr>
        <p:spPr>
          <a:xfrm>
            <a:off x="8440286" y="1222001"/>
            <a:ext cx="221829" cy="74012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5" name="Google Shape;2845;p24"/>
          <p:cNvSpPr/>
          <p:nvPr/>
        </p:nvSpPr>
        <p:spPr>
          <a:xfrm>
            <a:off x="8347019" y="1167449"/>
            <a:ext cx="74944" cy="220380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6" name="Google Shape;2846;p24"/>
          <p:cNvSpPr/>
          <p:nvPr/>
        </p:nvSpPr>
        <p:spPr>
          <a:xfrm>
            <a:off x="8359028" y="1144365"/>
            <a:ext cx="222761" cy="74944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7" name="Google Shape;2847;p24"/>
          <p:cNvSpPr/>
          <p:nvPr/>
        </p:nvSpPr>
        <p:spPr>
          <a:xfrm>
            <a:off x="8255514" y="1094471"/>
            <a:ext cx="86951" cy="216343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8" name="Google Shape;2848;p24"/>
          <p:cNvSpPr/>
          <p:nvPr/>
        </p:nvSpPr>
        <p:spPr>
          <a:xfrm>
            <a:off x="8259241" y="1056275"/>
            <a:ext cx="222761" cy="7007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9" name="Google Shape;2849;p24"/>
          <p:cNvSpPr/>
          <p:nvPr/>
        </p:nvSpPr>
        <p:spPr>
          <a:xfrm>
            <a:off x="8157590" y="1031639"/>
            <a:ext cx="101753" cy="209925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0" name="Google Shape;2850;p24"/>
          <p:cNvSpPr/>
          <p:nvPr/>
        </p:nvSpPr>
        <p:spPr>
          <a:xfrm>
            <a:off x="8155829" y="977087"/>
            <a:ext cx="219035" cy="68836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1" name="Google Shape;2851;p24"/>
          <p:cNvSpPr/>
          <p:nvPr/>
        </p:nvSpPr>
        <p:spPr>
          <a:xfrm>
            <a:off x="8093515" y="997168"/>
            <a:ext cx="467052" cy="375443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2" name="Google Shape;2852;p24"/>
          <p:cNvSpPr/>
          <p:nvPr/>
        </p:nvSpPr>
        <p:spPr>
          <a:xfrm>
            <a:off x="8261103" y="1173867"/>
            <a:ext cx="95232" cy="147092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3" name="Google Shape;2853;p24"/>
          <p:cNvSpPr/>
          <p:nvPr/>
        </p:nvSpPr>
        <p:spPr>
          <a:xfrm>
            <a:off x="8339670" y="1147161"/>
            <a:ext cx="300292" cy="344700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4" name="Google Shape;2854;p24"/>
          <p:cNvSpPr/>
          <p:nvPr/>
        </p:nvSpPr>
        <p:spPr>
          <a:xfrm>
            <a:off x="8229740" y="1209994"/>
            <a:ext cx="26809" cy="28673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5" name="Google Shape;2855;p24"/>
          <p:cNvSpPr/>
          <p:nvPr/>
        </p:nvSpPr>
        <p:spPr>
          <a:xfrm rot="-10476267">
            <a:off x="10216503" y="1326038"/>
            <a:ext cx="342832" cy="390149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6" name="Google Shape;2856;p24"/>
          <p:cNvSpPr/>
          <p:nvPr/>
        </p:nvSpPr>
        <p:spPr>
          <a:xfrm rot="-10476267">
            <a:off x="10289681" y="1251149"/>
            <a:ext cx="215719" cy="437456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7" name="Google Shape;2857;p24"/>
          <p:cNvSpPr/>
          <p:nvPr/>
        </p:nvSpPr>
        <p:spPr>
          <a:xfrm rot="-10476267">
            <a:off x="10281690" y="1329054"/>
            <a:ext cx="273479" cy="35671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8" name="Google Shape;2858;p24"/>
          <p:cNvSpPr/>
          <p:nvPr/>
        </p:nvSpPr>
        <p:spPr>
          <a:xfrm rot="-10476267">
            <a:off x="10242175" y="1326682"/>
            <a:ext cx="304947" cy="393876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9" name="Google Shape;2859;p24"/>
          <p:cNvSpPr/>
          <p:nvPr/>
        </p:nvSpPr>
        <p:spPr>
          <a:xfrm rot="-10476267">
            <a:off x="10587080" y="1164284"/>
            <a:ext cx="166344" cy="286737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0" name="Google Shape;2860;p24"/>
          <p:cNvSpPr/>
          <p:nvPr/>
        </p:nvSpPr>
        <p:spPr>
          <a:xfrm rot="-10476267">
            <a:off x="10628031" y="1145912"/>
            <a:ext cx="299047" cy="9016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1" name="Google Shape;2861;p24"/>
          <p:cNvSpPr/>
          <p:nvPr/>
        </p:nvSpPr>
        <p:spPr>
          <a:xfrm rot="-10476267">
            <a:off x="10684227" y="1241744"/>
            <a:ext cx="238492" cy="237981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2" name="Google Shape;2862;p24"/>
          <p:cNvSpPr/>
          <p:nvPr/>
        </p:nvSpPr>
        <p:spPr>
          <a:xfrm rot="-10476267">
            <a:off x="10489103" y="1053898"/>
            <a:ext cx="167172" cy="285909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3" name="Google Shape;2863;p24"/>
          <p:cNvSpPr/>
          <p:nvPr/>
        </p:nvSpPr>
        <p:spPr>
          <a:xfrm rot="-10476267">
            <a:off x="10529923" y="1035373"/>
            <a:ext cx="299047" cy="9016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4" name="Google Shape;2864;p24"/>
          <p:cNvSpPr/>
          <p:nvPr/>
        </p:nvSpPr>
        <p:spPr>
          <a:xfrm rot="-10476267">
            <a:off x="10383460" y="948868"/>
            <a:ext cx="178040" cy="280837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5" name="Google Shape;2865;p24"/>
          <p:cNvSpPr/>
          <p:nvPr/>
        </p:nvSpPr>
        <p:spPr>
          <a:xfrm rot="-10476267">
            <a:off x="10409525" y="907132"/>
            <a:ext cx="294803" cy="86539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6" name="Google Shape;2866;p24"/>
          <p:cNvSpPr/>
          <p:nvPr/>
        </p:nvSpPr>
        <p:spPr>
          <a:xfrm rot="-10476267">
            <a:off x="10262471" y="856624"/>
            <a:ext cx="197708" cy="271728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7" name="Google Shape;2867;p24"/>
          <p:cNvSpPr/>
          <p:nvPr/>
        </p:nvSpPr>
        <p:spPr>
          <a:xfrm rot="-10476267">
            <a:off x="10284022" y="790198"/>
            <a:ext cx="288901" cy="89127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8" name="Google Shape;2868;p24"/>
          <p:cNvSpPr/>
          <p:nvPr/>
        </p:nvSpPr>
        <p:spPr>
          <a:xfrm rot="-10476267">
            <a:off x="10679913" y="1236525"/>
            <a:ext cx="195948" cy="24088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9" name="Google Shape;2869;p24"/>
          <p:cNvSpPr/>
          <p:nvPr/>
        </p:nvSpPr>
        <p:spPr>
          <a:xfrm rot="-10476267">
            <a:off x="10601066" y="1159533"/>
            <a:ext cx="97095" cy="289636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0" name="Google Shape;2870;p24"/>
          <p:cNvSpPr/>
          <p:nvPr/>
        </p:nvSpPr>
        <p:spPr>
          <a:xfrm rot="-10476267">
            <a:off x="10628010" y="1143671"/>
            <a:ext cx="291076" cy="94716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1" name="Google Shape;2871;p24"/>
          <p:cNvSpPr/>
          <p:nvPr/>
        </p:nvSpPr>
        <p:spPr>
          <a:xfrm rot="-10476267">
            <a:off x="10502721" y="1052056"/>
            <a:ext cx="100820" cy="288704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2" name="Google Shape;2872;p24"/>
          <p:cNvSpPr/>
          <p:nvPr/>
        </p:nvSpPr>
        <p:spPr>
          <a:xfrm rot="-10476267">
            <a:off x="10529934" y="1032454"/>
            <a:ext cx="292007" cy="9544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3" name="Google Shape;2873;p24"/>
          <p:cNvSpPr/>
          <p:nvPr/>
        </p:nvSpPr>
        <p:spPr>
          <a:xfrm rot="-10476267">
            <a:off x="10392348" y="946761"/>
            <a:ext cx="115520" cy="283217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4" name="Google Shape;2874;p24"/>
          <p:cNvSpPr/>
          <p:nvPr/>
        </p:nvSpPr>
        <p:spPr>
          <a:xfrm rot="-10476267">
            <a:off x="10409509" y="905239"/>
            <a:ext cx="292007" cy="90576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5" name="Google Shape;2875;p24"/>
          <p:cNvSpPr/>
          <p:nvPr/>
        </p:nvSpPr>
        <p:spPr>
          <a:xfrm rot="-10476267">
            <a:off x="10270619" y="854437"/>
            <a:ext cx="134980" cy="274523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6" name="Google Shape;2876;p24"/>
          <p:cNvSpPr/>
          <p:nvPr/>
        </p:nvSpPr>
        <p:spPr>
          <a:xfrm rot="-10476267">
            <a:off x="10281201" y="789103"/>
            <a:ext cx="291076" cy="9171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7" name="Google Shape;2877;p24"/>
          <p:cNvSpPr/>
          <p:nvPr/>
        </p:nvSpPr>
        <p:spPr>
          <a:xfrm rot="-10476267">
            <a:off x="10178769" y="824053"/>
            <a:ext cx="618380" cy="491180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8" name="Google Shape;2878;p24"/>
          <p:cNvSpPr/>
          <p:nvPr/>
        </p:nvSpPr>
        <p:spPr>
          <a:xfrm rot="-10476267">
            <a:off x="10394066" y="1052013"/>
            <a:ext cx="125767" cy="19316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9" name="Google Shape;2879;p24"/>
          <p:cNvSpPr/>
          <p:nvPr/>
        </p:nvSpPr>
        <p:spPr>
          <a:xfrm rot="-10476267">
            <a:off x="10489695" y="1037198"/>
            <a:ext cx="394588" cy="45184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0" name="Google Shape;2880;p24"/>
          <p:cNvSpPr/>
          <p:nvPr/>
        </p:nvSpPr>
        <p:spPr>
          <a:xfrm rot="-10476267">
            <a:off x="10355718" y="1092058"/>
            <a:ext cx="36125" cy="37991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1" name="Google Shape;2881;p24"/>
          <p:cNvSpPr/>
          <p:nvPr/>
        </p:nvSpPr>
        <p:spPr>
          <a:xfrm rot="4320501">
            <a:off x="2253685" y="715768"/>
            <a:ext cx="399720" cy="432623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2" name="Google Shape;2882;p24"/>
          <p:cNvSpPr/>
          <p:nvPr/>
        </p:nvSpPr>
        <p:spPr>
          <a:xfrm rot="4320501">
            <a:off x="2313407" y="702154"/>
            <a:ext cx="237389" cy="303105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3" name="Google Shape;2883;p24"/>
          <p:cNvSpPr/>
          <p:nvPr/>
        </p:nvSpPr>
        <p:spPr>
          <a:xfrm rot="4320501">
            <a:off x="2254313" y="710915"/>
            <a:ext cx="403265" cy="442015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4" name="Google Shape;2884;p24"/>
          <p:cNvSpPr/>
          <p:nvPr/>
        </p:nvSpPr>
        <p:spPr>
          <a:xfrm rot="4320501">
            <a:off x="2327435" y="799890"/>
            <a:ext cx="294323" cy="297457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5" name="Google Shape;2885;p24"/>
          <p:cNvSpPr/>
          <p:nvPr/>
        </p:nvSpPr>
        <p:spPr>
          <a:xfrm rot="-4312710">
            <a:off x="1192918" y="2233705"/>
            <a:ext cx="388887" cy="35524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6" name="Google Shape;2886;p24"/>
          <p:cNvSpPr/>
          <p:nvPr/>
        </p:nvSpPr>
        <p:spPr>
          <a:xfrm rot="-4312710">
            <a:off x="1185495" y="2163523"/>
            <a:ext cx="494079" cy="397136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7" name="Google Shape;2887;p24"/>
          <p:cNvSpPr/>
          <p:nvPr/>
        </p:nvSpPr>
        <p:spPr>
          <a:xfrm rot="-4312710">
            <a:off x="1195023" y="2321227"/>
            <a:ext cx="252368" cy="280544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8" name="Google Shape;2888;p24"/>
          <p:cNvSpPr/>
          <p:nvPr/>
        </p:nvSpPr>
        <p:spPr>
          <a:xfrm rot="-4312710">
            <a:off x="1195900" y="2229969"/>
            <a:ext cx="384809" cy="359044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9" name="Google Shape;2889;p24"/>
          <p:cNvSpPr/>
          <p:nvPr/>
        </p:nvSpPr>
        <p:spPr>
          <a:xfrm rot="6479528" flipH="1">
            <a:off x="1247575" y="4170404"/>
            <a:ext cx="564291" cy="505592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0" name="Google Shape;2890;p24"/>
          <p:cNvSpPr/>
          <p:nvPr/>
        </p:nvSpPr>
        <p:spPr>
          <a:xfrm rot="6479528" flipH="1">
            <a:off x="1160973" y="4045014"/>
            <a:ext cx="716929" cy="565213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1" name="Google Shape;2891;p24"/>
          <p:cNvSpPr/>
          <p:nvPr/>
        </p:nvSpPr>
        <p:spPr>
          <a:xfrm rot="6479528" flipH="1">
            <a:off x="1380298" y="4337635"/>
            <a:ext cx="366197" cy="399276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2" name="Google Shape;2892;p24"/>
          <p:cNvSpPr/>
          <p:nvPr/>
        </p:nvSpPr>
        <p:spPr>
          <a:xfrm rot="6479528" flipH="1">
            <a:off x="1251007" y="4164749"/>
            <a:ext cx="558373" cy="51100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3" name="Google Shape;2893;p24"/>
          <p:cNvSpPr/>
          <p:nvPr/>
        </p:nvSpPr>
        <p:spPr>
          <a:xfrm rot="-6479572">
            <a:off x="10333983" y="2678874"/>
            <a:ext cx="484396" cy="43400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4" name="Google Shape;2894;p24"/>
          <p:cNvSpPr/>
          <p:nvPr/>
        </p:nvSpPr>
        <p:spPr>
          <a:xfrm rot="-6479572">
            <a:off x="10277295" y="2571237"/>
            <a:ext cx="615424" cy="485183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5" name="Google Shape;2895;p24"/>
          <p:cNvSpPr/>
          <p:nvPr/>
        </p:nvSpPr>
        <p:spPr>
          <a:xfrm rot="-6479572">
            <a:off x="10390099" y="2822427"/>
            <a:ext cx="314349" cy="342743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6" name="Google Shape;2896;p24"/>
          <p:cNvSpPr/>
          <p:nvPr/>
        </p:nvSpPr>
        <p:spPr>
          <a:xfrm rot="-6479572">
            <a:off x="10336116" y="2674021"/>
            <a:ext cx="479317" cy="438647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7" name="Google Shape;2897;p24"/>
          <p:cNvSpPr/>
          <p:nvPr/>
        </p:nvSpPr>
        <p:spPr>
          <a:xfrm rot="-4312710">
            <a:off x="9608651" y="5636571"/>
            <a:ext cx="388887" cy="35524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8" name="Google Shape;2898;p24"/>
          <p:cNvSpPr/>
          <p:nvPr/>
        </p:nvSpPr>
        <p:spPr>
          <a:xfrm rot="-4312710">
            <a:off x="9601229" y="5566389"/>
            <a:ext cx="494079" cy="397136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9" name="Google Shape;2899;p24"/>
          <p:cNvSpPr/>
          <p:nvPr/>
        </p:nvSpPr>
        <p:spPr>
          <a:xfrm rot="-4312710">
            <a:off x="9610756" y="5724093"/>
            <a:ext cx="252368" cy="280544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00" name="Google Shape;2900;p24"/>
          <p:cNvSpPr/>
          <p:nvPr/>
        </p:nvSpPr>
        <p:spPr>
          <a:xfrm rot="-4312710">
            <a:off x="9611633" y="5632835"/>
            <a:ext cx="384809" cy="359044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7106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2059187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57" name="Google Shape;2957;p25"/>
          <p:cNvSpPr/>
          <p:nvPr/>
        </p:nvSpPr>
        <p:spPr>
          <a:xfrm>
            <a:off x="1565437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58" name="Google Shape;2958;p25"/>
          <p:cNvSpPr/>
          <p:nvPr/>
        </p:nvSpPr>
        <p:spPr>
          <a:xfrm>
            <a:off x="3730623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59" name="Google Shape;2959;p25"/>
          <p:cNvSpPr/>
          <p:nvPr/>
        </p:nvSpPr>
        <p:spPr>
          <a:xfrm>
            <a:off x="3236829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0" name="Google Shape;2960;p25"/>
          <p:cNvSpPr/>
          <p:nvPr/>
        </p:nvSpPr>
        <p:spPr>
          <a:xfrm>
            <a:off x="541268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1" name="Google Shape;2961;p25"/>
          <p:cNvSpPr/>
          <p:nvPr/>
        </p:nvSpPr>
        <p:spPr>
          <a:xfrm>
            <a:off x="4918363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2" name="Google Shape;2962;p25"/>
          <p:cNvSpPr/>
          <p:nvPr/>
        </p:nvSpPr>
        <p:spPr>
          <a:xfrm>
            <a:off x="708354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3" name="Google Shape;2963;p25"/>
          <p:cNvSpPr/>
          <p:nvPr/>
        </p:nvSpPr>
        <p:spPr>
          <a:xfrm>
            <a:off x="6589232" y="-226149"/>
            <a:ext cx="190619" cy="16672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4" name="Google Shape;2964;p25"/>
          <p:cNvSpPr/>
          <p:nvPr/>
        </p:nvSpPr>
        <p:spPr>
          <a:xfrm>
            <a:off x="875494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5" name="Google Shape;2965;p25"/>
          <p:cNvSpPr/>
          <p:nvPr/>
        </p:nvSpPr>
        <p:spPr>
          <a:xfrm>
            <a:off x="8260667" y="-226149"/>
            <a:ext cx="190576" cy="16672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6" name="Google Shape;2966;p25"/>
          <p:cNvSpPr/>
          <p:nvPr/>
        </p:nvSpPr>
        <p:spPr>
          <a:xfrm>
            <a:off x="10425854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7" name="Google Shape;2967;p25"/>
          <p:cNvSpPr/>
          <p:nvPr/>
        </p:nvSpPr>
        <p:spPr>
          <a:xfrm>
            <a:off x="993205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10570028" y="877879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10572923" y="872038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10594988" y="922455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10665158" y="1039765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10656732" y="1038680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10682825" y="1093957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10722354" y="794785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10756739" y="870553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10972791" y="14391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10954962" y="1454466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10976351" y="1532354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10994148" y="1453073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10690929" y="1391847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10787385" y="1593945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10693771" y="1585043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10767048" y="1259515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10863529" y="1460663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10848101" y="1133271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10942289" y="1307043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10916476" y="1006559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11009240" y="1146302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10825331" y="1216880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10621705" y="1310795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10863294" y="1207707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10714086" y="1558788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10736666" y="1394070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10795301" y="1578257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10808695" y="1261492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10871508" y="1445189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10885316" y="1126368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10947601" y="129519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10943845" y="990942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11011463" y="1137465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10722599" y="1015265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2" name="Google Shape;3002;p25"/>
          <p:cNvSpPr/>
          <p:nvPr/>
        </p:nvSpPr>
        <p:spPr>
          <a:xfrm>
            <a:off x="9373359" y="927373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3" name="Google Shape;3003;p25"/>
          <p:cNvSpPr/>
          <p:nvPr/>
        </p:nvSpPr>
        <p:spPr>
          <a:xfrm>
            <a:off x="9390389" y="904913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4" name="Google Shape;3004;p25"/>
          <p:cNvSpPr/>
          <p:nvPr/>
        </p:nvSpPr>
        <p:spPr>
          <a:xfrm>
            <a:off x="9389007" y="961522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5" name="Google Shape;3005;p25"/>
          <p:cNvSpPr/>
          <p:nvPr/>
        </p:nvSpPr>
        <p:spPr>
          <a:xfrm>
            <a:off x="9370966" y="927557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6" name="Google Shape;3006;p25"/>
          <p:cNvSpPr/>
          <p:nvPr/>
        </p:nvSpPr>
        <p:spPr>
          <a:xfrm>
            <a:off x="9762801" y="821886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7" name="Google Shape;3007;p25"/>
          <p:cNvSpPr/>
          <p:nvPr/>
        </p:nvSpPr>
        <p:spPr>
          <a:xfrm>
            <a:off x="9766851" y="856311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8" name="Google Shape;3008;p25"/>
          <p:cNvSpPr/>
          <p:nvPr/>
        </p:nvSpPr>
        <p:spPr>
          <a:xfrm>
            <a:off x="9759488" y="820781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9" name="Google Shape;3009;p25"/>
          <p:cNvSpPr/>
          <p:nvPr/>
        </p:nvSpPr>
        <p:spPr>
          <a:xfrm>
            <a:off x="9789954" y="891566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0" name="Google Shape;3010;p25"/>
          <p:cNvSpPr/>
          <p:nvPr/>
        </p:nvSpPr>
        <p:spPr>
          <a:xfrm>
            <a:off x="9858987" y="942285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1" name="Google Shape;3011;p25"/>
          <p:cNvSpPr/>
          <p:nvPr/>
        </p:nvSpPr>
        <p:spPr>
          <a:xfrm>
            <a:off x="10215384" y="1335144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2" name="Google Shape;3012;p25"/>
          <p:cNvSpPr/>
          <p:nvPr/>
        </p:nvSpPr>
        <p:spPr>
          <a:xfrm>
            <a:off x="10020710" y="1326492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3" name="Google Shape;3013;p25"/>
          <p:cNvSpPr/>
          <p:nvPr/>
        </p:nvSpPr>
        <p:spPr>
          <a:xfrm>
            <a:off x="9768507" y="1096741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4" name="Google Shape;3014;p25"/>
          <p:cNvSpPr/>
          <p:nvPr/>
        </p:nvSpPr>
        <p:spPr>
          <a:xfrm>
            <a:off x="9885956" y="1254419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5" name="Google Shape;3015;p25"/>
          <p:cNvSpPr/>
          <p:nvPr/>
        </p:nvSpPr>
        <p:spPr>
          <a:xfrm>
            <a:off x="9909797" y="1282862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6" name="Google Shape;3016;p25"/>
          <p:cNvSpPr/>
          <p:nvPr/>
        </p:nvSpPr>
        <p:spPr>
          <a:xfrm>
            <a:off x="9801368" y="1115150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7" name="Google Shape;3017;p25"/>
          <p:cNvSpPr/>
          <p:nvPr/>
        </p:nvSpPr>
        <p:spPr>
          <a:xfrm>
            <a:off x="10051914" y="1353555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8" name="Google Shape;3018;p25"/>
          <p:cNvSpPr/>
          <p:nvPr/>
        </p:nvSpPr>
        <p:spPr>
          <a:xfrm>
            <a:off x="10277055" y="1367637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9" name="Google Shape;3019;p25"/>
          <p:cNvSpPr/>
          <p:nvPr/>
        </p:nvSpPr>
        <p:spPr>
          <a:xfrm>
            <a:off x="10222012" y="133348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0" name="Google Shape;3020;p25"/>
          <p:cNvSpPr/>
          <p:nvPr/>
        </p:nvSpPr>
        <p:spPr>
          <a:xfrm>
            <a:off x="10026510" y="1325573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1" name="Google Shape;3021;p25"/>
          <p:cNvSpPr/>
          <p:nvPr/>
        </p:nvSpPr>
        <p:spPr>
          <a:xfrm>
            <a:off x="9768507" y="1094163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2" name="Google Shape;3022;p25"/>
          <p:cNvSpPr/>
          <p:nvPr/>
        </p:nvSpPr>
        <p:spPr>
          <a:xfrm>
            <a:off x="9890099" y="1252762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3" name="Google Shape;3023;p25"/>
          <p:cNvSpPr/>
          <p:nvPr/>
        </p:nvSpPr>
        <p:spPr>
          <a:xfrm>
            <a:off x="10302459" y="1450113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4" name="Google Shape;3024;p25"/>
          <p:cNvSpPr/>
          <p:nvPr/>
        </p:nvSpPr>
        <p:spPr>
          <a:xfrm>
            <a:off x="10045377" y="1440448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5" name="Google Shape;3025;p25"/>
          <p:cNvSpPr/>
          <p:nvPr/>
        </p:nvSpPr>
        <p:spPr>
          <a:xfrm>
            <a:off x="9753781" y="1154548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6" name="Google Shape;3026;p25"/>
          <p:cNvSpPr/>
          <p:nvPr/>
        </p:nvSpPr>
        <p:spPr>
          <a:xfrm>
            <a:off x="9895069" y="1351530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1022717" y="1150999"/>
            <a:ext cx="364844" cy="591381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1055564" y="957519"/>
            <a:ext cx="343553" cy="787231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1081010" y="1312785"/>
            <a:ext cx="291716" cy="43441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1034013" y="1151851"/>
            <a:ext cx="351884" cy="596143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1226620" y="912664"/>
            <a:ext cx="681024" cy="45649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1041640" y="907709"/>
            <a:ext cx="863909" cy="434544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496959" y="996426"/>
            <a:ext cx="403721" cy="394343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1226656" y="910261"/>
            <a:ext cx="677587" cy="460596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852941" y="5449071"/>
            <a:ext cx="564291" cy="505592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766340" y="5323680"/>
            <a:ext cx="716929" cy="565213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985664" y="5616302"/>
            <a:ext cx="366197" cy="399276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856374" y="5443416"/>
            <a:ext cx="558373" cy="51100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636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8474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  <p:sldLayoutId id="2147483955" r:id="rId19"/>
    <p:sldLayoutId id="2147483956" r:id="rId20"/>
    <p:sldLayoutId id="2147483957" r:id="rId21"/>
    <p:sldLayoutId id="2147483958" r:id="rId22"/>
    <p:sldLayoutId id="2147483959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167"/>
            <a:ext cx="12192000" cy="2642695"/>
          </a:xfrm>
          <a:prstGeom prst="rect">
            <a:avLst/>
          </a:prstGeom>
        </p:spPr>
      </p:pic>
      <p:pic>
        <p:nvPicPr>
          <p:cNvPr id="251" name="Picture 2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95" y="267071"/>
            <a:ext cx="8040750" cy="5077264"/>
          </a:xfrm>
          <a:prstGeom prst="rect">
            <a:avLst/>
          </a:prstGeom>
        </p:spPr>
      </p:pic>
      <p:grpSp>
        <p:nvGrpSpPr>
          <p:cNvPr id="3384" name="Google Shape;3384;p36"/>
          <p:cNvGrpSpPr/>
          <p:nvPr/>
        </p:nvGrpSpPr>
        <p:grpSpPr>
          <a:xfrm>
            <a:off x="10012404" y="255750"/>
            <a:ext cx="2122236" cy="1175137"/>
            <a:chOff x="7028224" y="486478"/>
            <a:chExt cx="1591677" cy="881353"/>
          </a:xfrm>
        </p:grpSpPr>
        <p:sp>
          <p:nvSpPr>
            <p:cNvPr id="3385" name="Google Shape;3385;p36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6" name="Google Shape;3386;p36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7" name="Google Shape;3387;p36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8" name="Google Shape;3388;p36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9" name="Google Shape;3389;p36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0" name="Google Shape;3390;p36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1" name="Google Shape;3391;p36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2" name="Google Shape;3392;p36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3" name="Google Shape;3393;p36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4" name="Google Shape;3394;p36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5" name="Google Shape;3395;p36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6" name="Google Shape;3396;p36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7" name="Google Shape;3397;p36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8" name="Google Shape;3398;p36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9" name="Google Shape;3399;p36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0" name="Google Shape;3400;p36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1" name="Google Shape;3401;p36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2" name="Google Shape;3402;p36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3" name="Google Shape;3403;p36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4" name="Google Shape;3404;p36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5" name="Google Shape;3405;p36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6" name="Google Shape;3406;p36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7" name="Google Shape;3407;p36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8" name="Google Shape;3408;p36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9" name="Google Shape;3409;p36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0" name="Google Shape;3410;p36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1" name="Google Shape;3411;p36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2" name="Google Shape;3412;p36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3" name="Google Shape;3413;p36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4" name="Google Shape;3414;p36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5" name="Google Shape;3415;p36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6" name="Google Shape;3416;p36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7" name="Google Shape;3417;p36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8" name="Google Shape;3418;p36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9" name="Google Shape;3419;p36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0" name="Google Shape;3420;p36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1" name="Google Shape;3421;p36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2" name="Google Shape;3422;p36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3" name="Google Shape;3423;p36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4" name="Google Shape;3424;p36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5" name="Google Shape;3425;p36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6" name="Google Shape;3426;p36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7" name="Google Shape;3427;p36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8" name="Google Shape;3428;p36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9" name="Google Shape;3429;p36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0" name="Google Shape;3430;p36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1" name="Google Shape;3431;p36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2" name="Google Shape;3432;p36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3" name="Google Shape;3433;p36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4" name="Google Shape;3434;p36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5" name="Google Shape;3435;p36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6" name="Google Shape;3436;p36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7" name="Google Shape;3437;p36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8" name="Google Shape;3438;p36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1" name="Google Shape;3441;p36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2" name="Google Shape;3442;p36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44" name="Google Shape;3444;p36"/>
          <p:cNvGrpSpPr/>
          <p:nvPr/>
        </p:nvGrpSpPr>
        <p:grpSpPr>
          <a:xfrm>
            <a:off x="271610" y="4576756"/>
            <a:ext cx="2591448" cy="2326493"/>
            <a:chOff x="480616" y="2989870"/>
            <a:chExt cx="1943586" cy="1744870"/>
          </a:xfrm>
        </p:grpSpPr>
        <p:sp>
          <p:nvSpPr>
            <p:cNvPr id="3445" name="Google Shape;3445;p36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6" name="Google Shape;3446;p36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7" name="Google Shape;3447;p36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8" name="Google Shape;3448;p36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9" name="Google Shape;3449;p36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0" name="Google Shape;3450;p36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1" name="Google Shape;3451;p36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2" name="Google Shape;3452;p36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3" name="Google Shape;3453;p36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4" name="Google Shape;3454;p36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5" name="Google Shape;3455;p36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6" name="Google Shape;3456;p36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7" name="Google Shape;3457;p36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8" name="Google Shape;3458;p36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9" name="Google Shape;3459;p36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0" name="Google Shape;3460;p36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1" name="Google Shape;3461;p36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2" name="Google Shape;3462;p36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3" name="Google Shape;3463;p36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4" name="Google Shape;3464;p36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5" name="Google Shape;3465;p36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6" name="Google Shape;3466;p36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7" name="Google Shape;3467;p36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8" name="Google Shape;3468;p36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9" name="Google Shape;3469;p36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0" name="Google Shape;3470;p36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1" name="Google Shape;3471;p36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2" name="Google Shape;3472;p36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3" name="Google Shape;3473;p36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4" name="Google Shape;3474;p36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5" name="Google Shape;3475;p36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6" name="Google Shape;3476;p36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7" name="Google Shape;3477;p36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8" name="Google Shape;3478;p36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9" name="Google Shape;3479;p36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0" name="Google Shape;3480;p36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1" name="Google Shape;3481;p36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2" name="Google Shape;3482;p36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3" name="Google Shape;3483;p36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84" name="Google Shape;3484;p36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3485" name="Google Shape;3485;p36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6" name="Google Shape;3486;p36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7" name="Google Shape;3487;p36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8" name="Google Shape;3488;p36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489" name="Google Shape;3489;p36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0" name="Google Shape;3490;p36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1" name="Google Shape;3491;p36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2" name="Google Shape;3492;p36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3" name="Google Shape;3493;p36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4" name="Google Shape;3494;p36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5" name="Google Shape;3495;p36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6" name="Google Shape;3496;p36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7" name="Google Shape;3497;p36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8" name="Google Shape;3498;p36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9" name="Google Shape;3499;p36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0" name="Google Shape;3500;p36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1" name="Google Shape;3501;p36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2" name="Google Shape;3502;p36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3" name="Google Shape;3503;p36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4" name="Google Shape;3504;p36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5" name="Google Shape;3505;p36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6" name="Google Shape;3506;p36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7" name="Google Shape;3507;p36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8" name="Google Shape;3508;p36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9" name="Google Shape;3509;p36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0" name="Google Shape;3510;p36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56" name="Google Shape;5206;p59"/>
          <p:cNvPicPr preferRelativeResize="0"/>
          <p:nvPr/>
        </p:nvPicPr>
        <p:blipFill rotWithShape="1">
          <a:blip r:embed="rId6"/>
          <a:srcRect l="2381" t="7558" b="7320"/>
          <a:stretch>
            <a:fillRect/>
          </a:stretch>
        </p:blipFill>
        <p:spPr>
          <a:xfrm>
            <a:off x="6868345" y="700353"/>
            <a:ext cx="5365737" cy="474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5376;p60"/>
          <p:cNvPicPr preferRelativeResize="0"/>
          <p:nvPr/>
        </p:nvPicPr>
        <p:blipFill rotWithShape="1">
          <a:blip r:embed="rId7"/>
          <a:srcRect l="-1560" r="1559"/>
          <a:stretch>
            <a:fillRect/>
          </a:stretch>
        </p:blipFill>
        <p:spPr>
          <a:xfrm>
            <a:off x="7617470" y="3430411"/>
            <a:ext cx="1953490" cy="208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5824;p65"/>
          <p:cNvPicPr preferRelativeResize="0"/>
          <p:nvPr/>
        </p:nvPicPr>
        <p:blipFill rotWithShape="1">
          <a:blip r:embed="rId8"/>
          <a:srcRect t="27769" b="13890"/>
          <a:stretch>
            <a:fillRect/>
          </a:stretch>
        </p:blipFill>
        <p:spPr>
          <a:xfrm>
            <a:off x="240834" y="267071"/>
            <a:ext cx="1326500" cy="789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5558;p65"/>
          <p:cNvGrpSpPr/>
          <p:nvPr/>
        </p:nvGrpSpPr>
        <p:grpSpPr>
          <a:xfrm>
            <a:off x="311065" y="1056370"/>
            <a:ext cx="705559" cy="430839"/>
            <a:chOff x="2607718" y="2074930"/>
            <a:chExt cx="705559" cy="430839"/>
          </a:xfrm>
        </p:grpSpPr>
        <p:sp>
          <p:nvSpPr>
            <p:cNvPr id="161" name="Google Shape;5559;p65"/>
            <p:cNvSpPr/>
            <p:nvPr/>
          </p:nvSpPr>
          <p:spPr>
            <a:xfrm>
              <a:off x="2607718" y="2124071"/>
              <a:ext cx="432416" cy="381036"/>
            </a:xfrm>
            <a:custGeom>
              <a:avLst/>
              <a:gdLst/>
              <a:ahLst/>
              <a:cxnLst/>
              <a:rect l="l" t="t" r="r" b="b"/>
              <a:pathLst>
                <a:path w="5218" h="4598" extrusionOk="0">
                  <a:moveTo>
                    <a:pt x="3729" y="0"/>
                  </a:moveTo>
                  <a:cubicBezTo>
                    <a:pt x="3650" y="0"/>
                    <a:pt x="3589" y="18"/>
                    <a:pt x="3561" y="63"/>
                  </a:cubicBezTo>
                  <a:cubicBezTo>
                    <a:pt x="3471" y="179"/>
                    <a:pt x="3507" y="339"/>
                    <a:pt x="3632" y="420"/>
                  </a:cubicBezTo>
                  <a:cubicBezTo>
                    <a:pt x="3632" y="420"/>
                    <a:pt x="3159" y="178"/>
                    <a:pt x="2781" y="178"/>
                  </a:cubicBezTo>
                  <a:cubicBezTo>
                    <a:pt x="2645" y="178"/>
                    <a:pt x="2521" y="210"/>
                    <a:pt x="2436" y="295"/>
                  </a:cubicBezTo>
                  <a:cubicBezTo>
                    <a:pt x="2115" y="607"/>
                    <a:pt x="2329" y="857"/>
                    <a:pt x="2329" y="857"/>
                  </a:cubicBezTo>
                  <a:cubicBezTo>
                    <a:pt x="2329" y="857"/>
                    <a:pt x="2139" y="824"/>
                    <a:pt x="1903" y="824"/>
                  </a:cubicBezTo>
                  <a:cubicBezTo>
                    <a:pt x="1591" y="824"/>
                    <a:pt x="1199" y="882"/>
                    <a:pt x="1062" y="1151"/>
                  </a:cubicBezTo>
                  <a:cubicBezTo>
                    <a:pt x="821" y="1633"/>
                    <a:pt x="1481" y="1705"/>
                    <a:pt x="1481" y="1705"/>
                  </a:cubicBezTo>
                  <a:cubicBezTo>
                    <a:pt x="1481" y="1705"/>
                    <a:pt x="446" y="1901"/>
                    <a:pt x="553" y="2437"/>
                  </a:cubicBezTo>
                  <a:cubicBezTo>
                    <a:pt x="620" y="2779"/>
                    <a:pt x="885" y="2843"/>
                    <a:pt x="1073" y="2843"/>
                  </a:cubicBezTo>
                  <a:cubicBezTo>
                    <a:pt x="1183" y="2843"/>
                    <a:pt x="1267" y="2820"/>
                    <a:pt x="1267" y="2820"/>
                  </a:cubicBezTo>
                  <a:lnTo>
                    <a:pt x="1267" y="2820"/>
                  </a:lnTo>
                  <a:cubicBezTo>
                    <a:pt x="1" y="3445"/>
                    <a:pt x="311" y="4597"/>
                    <a:pt x="1063" y="4597"/>
                  </a:cubicBezTo>
                  <a:cubicBezTo>
                    <a:pt x="1074" y="4597"/>
                    <a:pt x="1086" y="4597"/>
                    <a:pt x="1097" y="4596"/>
                  </a:cubicBezTo>
                  <a:cubicBezTo>
                    <a:pt x="1883" y="4552"/>
                    <a:pt x="2329" y="3650"/>
                    <a:pt x="2329" y="3650"/>
                  </a:cubicBezTo>
                  <a:cubicBezTo>
                    <a:pt x="2329" y="3650"/>
                    <a:pt x="2408" y="4156"/>
                    <a:pt x="2827" y="4156"/>
                  </a:cubicBezTo>
                  <a:cubicBezTo>
                    <a:pt x="2853" y="4156"/>
                    <a:pt x="2880" y="4154"/>
                    <a:pt x="2909" y="4150"/>
                  </a:cubicBezTo>
                  <a:cubicBezTo>
                    <a:pt x="3400" y="4088"/>
                    <a:pt x="3427" y="3320"/>
                    <a:pt x="3427" y="3320"/>
                  </a:cubicBezTo>
                  <a:cubicBezTo>
                    <a:pt x="3427" y="3320"/>
                    <a:pt x="3694" y="3567"/>
                    <a:pt x="3972" y="3567"/>
                  </a:cubicBezTo>
                  <a:cubicBezTo>
                    <a:pt x="4114" y="3567"/>
                    <a:pt x="4259" y="3504"/>
                    <a:pt x="4373" y="3311"/>
                  </a:cubicBezTo>
                  <a:cubicBezTo>
                    <a:pt x="4712" y="2740"/>
                    <a:pt x="4168" y="2178"/>
                    <a:pt x="4167" y="2178"/>
                  </a:cubicBezTo>
                  <a:lnTo>
                    <a:pt x="4167" y="2178"/>
                  </a:lnTo>
                  <a:cubicBezTo>
                    <a:pt x="4168" y="2178"/>
                    <a:pt x="4278" y="2241"/>
                    <a:pt x="4423" y="2241"/>
                  </a:cubicBezTo>
                  <a:cubicBezTo>
                    <a:pt x="4577" y="2241"/>
                    <a:pt x="4770" y="2169"/>
                    <a:pt x="4908" y="1874"/>
                  </a:cubicBezTo>
                  <a:cubicBezTo>
                    <a:pt x="5122" y="1419"/>
                    <a:pt x="4739" y="1018"/>
                    <a:pt x="4739" y="1018"/>
                  </a:cubicBezTo>
                  <a:lnTo>
                    <a:pt x="4739" y="1018"/>
                  </a:lnTo>
                  <a:cubicBezTo>
                    <a:pt x="4772" y="1024"/>
                    <a:pt x="4801" y="1027"/>
                    <a:pt x="4826" y="1027"/>
                  </a:cubicBezTo>
                  <a:cubicBezTo>
                    <a:pt x="5217" y="1027"/>
                    <a:pt x="4649" y="286"/>
                    <a:pt x="4649" y="286"/>
                  </a:cubicBezTo>
                  <a:cubicBezTo>
                    <a:pt x="4649" y="286"/>
                    <a:pt x="4044" y="0"/>
                    <a:pt x="3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Google Shape;5560;p65"/>
            <p:cNvSpPr/>
            <p:nvPr/>
          </p:nvSpPr>
          <p:spPr>
            <a:xfrm>
              <a:off x="2656446" y="2272738"/>
              <a:ext cx="324022" cy="233030"/>
            </a:xfrm>
            <a:custGeom>
              <a:avLst/>
              <a:gdLst/>
              <a:ahLst/>
              <a:cxnLst/>
              <a:rect l="l" t="t" r="r" b="b"/>
              <a:pathLst>
                <a:path w="3910" h="2812" extrusionOk="0">
                  <a:moveTo>
                    <a:pt x="536" y="1044"/>
                  </a:moveTo>
                  <a:cubicBezTo>
                    <a:pt x="590" y="1044"/>
                    <a:pt x="634" y="1035"/>
                    <a:pt x="679" y="1026"/>
                  </a:cubicBezTo>
                  <a:cubicBezTo>
                    <a:pt x="599" y="1062"/>
                    <a:pt x="527" y="1107"/>
                    <a:pt x="447" y="1160"/>
                  </a:cubicBezTo>
                  <a:cubicBezTo>
                    <a:pt x="152" y="1562"/>
                    <a:pt x="1" y="2062"/>
                    <a:pt x="27" y="2570"/>
                  </a:cubicBezTo>
                  <a:cubicBezTo>
                    <a:pt x="27" y="2588"/>
                    <a:pt x="27" y="2606"/>
                    <a:pt x="36" y="2624"/>
                  </a:cubicBezTo>
                  <a:cubicBezTo>
                    <a:pt x="161" y="2749"/>
                    <a:pt x="340" y="2811"/>
                    <a:pt x="518" y="2802"/>
                  </a:cubicBezTo>
                  <a:cubicBezTo>
                    <a:pt x="1286" y="2758"/>
                    <a:pt x="1741" y="1856"/>
                    <a:pt x="1741" y="1856"/>
                  </a:cubicBezTo>
                  <a:cubicBezTo>
                    <a:pt x="1741" y="1856"/>
                    <a:pt x="1830" y="2437"/>
                    <a:pt x="2321" y="2365"/>
                  </a:cubicBezTo>
                  <a:cubicBezTo>
                    <a:pt x="2812" y="2294"/>
                    <a:pt x="2848" y="1535"/>
                    <a:pt x="2848" y="1535"/>
                  </a:cubicBezTo>
                  <a:cubicBezTo>
                    <a:pt x="2848" y="1535"/>
                    <a:pt x="3446" y="2088"/>
                    <a:pt x="3794" y="1517"/>
                  </a:cubicBezTo>
                  <a:cubicBezTo>
                    <a:pt x="3874" y="1383"/>
                    <a:pt x="3910" y="1232"/>
                    <a:pt x="3901" y="1071"/>
                  </a:cubicBezTo>
                  <a:cubicBezTo>
                    <a:pt x="3035" y="18"/>
                    <a:pt x="1429" y="0"/>
                    <a:pt x="545" y="10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Google Shape;5561;p65"/>
            <p:cNvSpPr/>
            <p:nvPr/>
          </p:nvSpPr>
          <p:spPr>
            <a:xfrm>
              <a:off x="2640203" y="2121834"/>
              <a:ext cx="382445" cy="383771"/>
            </a:xfrm>
            <a:custGeom>
              <a:avLst/>
              <a:gdLst/>
              <a:ahLst/>
              <a:cxnLst/>
              <a:rect l="l" t="t" r="r" b="b"/>
              <a:pathLst>
                <a:path w="4615" h="4631" extrusionOk="0">
                  <a:moveTo>
                    <a:pt x="1937" y="3678"/>
                  </a:moveTo>
                  <a:lnTo>
                    <a:pt x="1937" y="3678"/>
                  </a:lnTo>
                  <a:cubicBezTo>
                    <a:pt x="1944" y="3738"/>
                    <a:pt x="1961" y="3798"/>
                    <a:pt x="1987" y="3855"/>
                  </a:cubicBezTo>
                  <a:lnTo>
                    <a:pt x="1987" y="3855"/>
                  </a:lnTo>
                  <a:cubicBezTo>
                    <a:pt x="1962" y="3798"/>
                    <a:pt x="1944" y="3739"/>
                    <a:pt x="1937" y="3678"/>
                  </a:cubicBezTo>
                  <a:close/>
                  <a:moveTo>
                    <a:pt x="1987" y="3855"/>
                  </a:moveTo>
                  <a:lnTo>
                    <a:pt x="1987" y="3855"/>
                  </a:lnTo>
                  <a:cubicBezTo>
                    <a:pt x="2024" y="3940"/>
                    <a:pt x="2078" y="4019"/>
                    <a:pt x="2142" y="4088"/>
                  </a:cubicBezTo>
                  <a:cubicBezTo>
                    <a:pt x="2231" y="4153"/>
                    <a:pt x="2335" y="4187"/>
                    <a:pt x="2441" y="4187"/>
                  </a:cubicBezTo>
                  <a:cubicBezTo>
                    <a:pt x="2442" y="4187"/>
                    <a:pt x="2444" y="4187"/>
                    <a:pt x="2445" y="4186"/>
                  </a:cubicBezTo>
                  <a:lnTo>
                    <a:pt x="2445" y="4186"/>
                  </a:lnTo>
                  <a:cubicBezTo>
                    <a:pt x="2446" y="4187"/>
                    <a:pt x="2447" y="4187"/>
                    <a:pt x="2448" y="4187"/>
                  </a:cubicBezTo>
                  <a:cubicBezTo>
                    <a:pt x="2501" y="4187"/>
                    <a:pt x="2555" y="4178"/>
                    <a:pt x="2606" y="4159"/>
                  </a:cubicBezTo>
                  <a:lnTo>
                    <a:pt x="2606" y="4159"/>
                  </a:lnTo>
                  <a:cubicBezTo>
                    <a:pt x="2553" y="4177"/>
                    <a:pt x="2498" y="4186"/>
                    <a:pt x="2445" y="4186"/>
                  </a:cubicBezTo>
                  <a:lnTo>
                    <a:pt x="2445" y="4186"/>
                  </a:lnTo>
                  <a:cubicBezTo>
                    <a:pt x="2342" y="4186"/>
                    <a:pt x="2242" y="4152"/>
                    <a:pt x="2160" y="4088"/>
                  </a:cubicBezTo>
                  <a:cubicBezTo>
                    <a:pt x="2085" y="4023"/>
                    <a:pt x="2025" y="3942"/>
                    <a:pt x="1987" y="3855"/>
                  </a:cubicBezTo>
                  <a:close/>
                  <a:moveTo>
                    <a:pt x="3329" y="0"/>
                  </a:moveTo>
                  <a:cubicBezTo>
                    <a:pt x="3294" y="0"/>
                    <a:pt x="3258" y="9"/>
                    <a:pt x="3222" y="18"/>
                  </a:cubicBezTo>
                  <a:cubicBezTo>
                    <a:pt x="3186" y="27"/>
                    <a:pt x="3151" y="54"/>
                    <a:pt x="3133" y="90"/>
                  </a:cubicBezTo>
                  <a:cubicBezTo>
                    <a:pt x="3097" y="152"/>
                    <a:pt x="3088" y="223"/>
                    <a:pt x="3106" y="295"/>
                  </a:cubicBezTo>
                  <a:cubicBezTo>
                    <a:pt x="3113" y="322"/>
                    <a:pt x="3124" y="348"/>
                    <a:pt x="3138" y="372"/>
                  </a:cubicBezTo>
                  <a:lnTo>
                    <a:pt x="3138" y="372"/>
                  </a:lnTo>
                  <a:cubicBezTo>
                    <a:pt x="3031" y="326"/>
                    <a:pt x="2922" y="283"/>
                    <a:pt x="2803" y="250"/>
                  </a:cubicBezTo>
                  <a:cubicBezTo>
                    <a:pt x="2651" y="197"/>
                    <a:pt x="2490" y="179"/>
                    <a:pt x="2330" y="179"/>
                  </a:cubicBezTo>
                  <a:cubicBezTo>
                    <a:pt x="2249" y="188"/>
                    <a:pt x="2169" y="206"/>
                    <a:pt x="2098" y="250"/>
                  </a:cubicBezTo>
                  <a:cubicBezTo>
                    <a:pt x="2026" y="295"/>
                    <a:pt x="1964" y="357"/>
                    <a:pt x="1928" y="429"/>
                  </a:cubicBezTo>
                  <a:cubicBezTo>
                    <a:pt x="1832" y="557"/>
                    <a:pt x="1822" y="722"/>
                    <a:pt x="1893" y="858"/>
                  </a:cubicBezTo>
                  <a:lnTo>
                    <a:pt x="1893" y="858"/>
                  </a:lnTo>
                  <a:cubicBezTo>
                    <a:pt x="1770" y="836"/>
                    <a:pt x="1644" y="827"/>
                    <a:pt x="1516" y="827"/>
                  </a:cubicBezTo>
                  <a:cubicBezTo>
                    <a:pt x="1472" y="827"/>
                    <a:pt x="1428" y="828"/>
                    <a:pt x="1384" y="830"/>
                  </a:cubicBezTo>
                  <a:cubicBezTo>
                    <a:pt x="1196" y="839"/>
                    <a:pt x="1009" y="884"/>
                    <a:pt x="839" y="973"/>
                  </a:cubicBezTo>
                  <a:cubicBezTo>
                    <a:pt x="759" y="1027"/>
                    <a:pt x="687" y="1098"/>
                    <a:pt x="652" y="1187"/>
                  </a:cubicBezTo>
                  <a:cubicBezTo>
                    <a:pt x="598" y="1268"/>
                    <a:pt x="589" y="1375"/>
                    <a:pt x="616" y="1473"/>
                  </a:cubicBezTo>
                  <a:cubicBezTo>
                    <a:pt x="652" y="1562"/>
                    <a:pt x="723" y="1634"/>
                    <a:pt x="812" y="1669"/>
                  </a:cubicBezTo>
                  <a:cubicBezTo>
                    <a:pt x="872" y="1699"/>
                    <a:pt x="931" y="1721"/>
                    <a:pt x="993" y="1735"/>
                  </a:cubicBezTo>
                  <a:lnTo>
                    <a:pt x="993" y="1735"/>
                  </a:lnTo>
                  <a:cubicBezTo>
                    <a:pt x="841" y="1772"/>
                    <a:pt x="696" y="1826"/>
                    <a:pt x="563" y="1892"/>
                  </a:cubicBezTo>
                  <a:cubicBezTo>
                    <a:pt x="473" y="1937"/>
                    <a:pt x="393" y="1982"/>
                    <a:pt x="322" y="2044"/>
                  </a:cubicBezTo>
                  <a:cubicBezTo>
                    <a:pt x="250" y="2107"/>
                    <a:pt x="197" y="2187"/>
                    <a:pt x="161" y="2276"/>
                  </a:cubicBezTo>
                  <a:cubicBezTo>
                    <a:pt x="116" y="2464"/>
                    <a:pt x="179" y="2660"/>
                    <a:pt x="339" y="2785"/>
                  </a:cubicBezTo>
                  <a:cubicBezTo>
                    <a:pt x="449" y="2852"/>
                    <a:pt x="576" y="2890"/>
                    <a:pt x="705" y="2890"/>
                  </a:cubicBezTo>
                  <a:cubicBezTo>
                    <a:pt x="721" y="2890"/>
                    <a:pt x="736" y="2890"/>
                    <a:pt x="752" y="2889"/>
                  </a:cubicBezTo>
                  <a:lnTo>
                    <a:pt x="752" y="2889"/>
                  </a:lnTo>
                  <a:cubicBezTo>
                    <a:pt x="481" y="3041"/>
                    <a:pt x="256" y="3260"/>
                    <a:pt x="107" y="3535"/>
                  </a:cubicBezTo>
                  <a:cubicBezTo>
                    <a:pt x="27" y="3686"/>
                    <a:pt x="0" y="3865"/>
                    <a:pt x="18" y="4043"/>
                  </a:cubicBezTo>
                  <a:cubicBezTo>
                    <a:pt x="51" y="4385"/>
                    <a:pt x="335" y="4631"/>
                    <a:pt x="670" y="4631"/>
                  </a:cubicBezTo>
                  <a:cubicBezTo>
                    <a:pt x="702" y="4631"/>
                    <a:pt x="735" y="4628"/>
                    <a:pt x="768" y="4623"/>
                  </a:cubicBezTo>
                  <a:cubicBezTo>
                    <a:pt x="937" y="4606"/>
                    <a:pt x="1107" y="4543"/>
                    <a:pt x="1250" y="4445"/>
                  </a:cubicBezTo>
                  <a:cubicBezTo>
                    <a:pt x="1544" y="4249"/>
                    <a:pt x="1776" y="3981"/>
                    <a:pt x="1937" y="3677"/>
                  </a:cubicBezTo>
                  <a:lnTo>
                    <a:pt x="1937" y="3677"/>
                  </a:lnTo>
                  <a:cubicBezTo>
                    <a:pt x="1767" y="3981"/>
                    <a:pt x="1535" y="4249"/>
                    <a:pt x="1241" y="4436"/>
                  </a:cubicBezTo>
                  <a:cubicBezTo>
                    <a:pt x="1098" y="4525"/>
                    <a:pt x="928" y="4588"/>
                    <a:pt x="759" y="4606"/>
                  </a:cubicBezTo>
                  <a:cubicBezTo>
                    <a:pt x="735" y="4608"/>
                    <a:pt x="710" y="4609"/>
                    <a:pt x="686" y="4609"/>
                  </a:cubicBezTo>
                  <a:cubicBezTo>
                    <a:pt x="541" y="4609"/>
                    <a:pt x="399" y="4564"/>
                    <a:pt x="277" y="4472"/>
                  </a:cubicBezTo>
                  <a:cubicBezTo>
                    <a:pt x="143" y="4365"/>
                    <a:pt x="63" y="4213"/>
                    <a:pt x="45" y="4043"/>
                  </a:cubicBezTo>
                  <a:cubicBezTo>
                    <a:pt x="27" y="3874"/>
                    <a:pt x="54" y="3695"/>
                    <a:pt x="134" y="3544"/>
                  </a:cubicBezTo>
                  <a:cubicBezTo>
                    <a:pt x="296" y="3253"/>
                    <a:pt x="540" y="3020"/>
                    <a:pt x="842" y="2876"/>
                  </a:cubicBezTo>
                  <a:lnTo>
                    <a:pt x="842" y="2876"/>
                  </a:lnTo>
                  <a:cubicBezTo>
                    <a:pt x="856" y="2873"/>
                    <a:pt x="870" y="2869"/>
                    <a:pt x="884" y="2865"/>
                  </a:cubicBezTo>
                  <a:lnTo>
                    <a:pt x="880" y="2858"/>
                  </a:lnTo>
                  <a:lnTo>
                    <a:pt x="880" y="2858"/>
                  </a:lnTo>
                  <a:cubicBezTo>
                    <a:pt x="881" y="2857"/>
                    <a:pt x="883" y="2857"/>
                    <a:pt x="884" y="2856"/>
                  </a:cubicBezTo>
                  <a:lnTo>
                    <a:pt x="1000" y="2803"/>
                  </a:lnTo>
                  <a:lnTo>
                    <a:pt x="866" y="2830"/>
                  </a:lnTo>
                  <a:cubicBezTo>
                    <a:pt x="866" y="2830"/>
                    <a:pt x="866" y="2830"/>
                    <a:pt x="866" y="2830"/>
                  </a:cubicBezTo>
                  <a:lnTo>
                    <a:pt x="866" y="2830"/>
                  </a:lnTo>
                  <a:cubicBezTo>
                    <a:pt x="808" y="2848"/>
                    <a:pt x="749" y="2857"/>
                    <a:pt x="689" y="2857"/>
                  </a:cubicBezTo>
                  <a:cubicBezTo>
                    <a:pt x="573" y="2857"/>
                    <a:pt x="457" y="2823"/>
                    <a:pt x="357" y="2758"/>
                  </a:cubicBezTo>
                  <a:cubicBezTo>
                    <a:pt x="214" y="2642"/>
                    <a:pt x="152" y="2464"/>
                    <a:pt x="197" y="2285"/>
                  </a:cubicBezTo>
                  <a:cubicBezTo>
                    <a:pt x="223" y="2205"/>
                    <a:pt x="277" y="2133"/>
                    <a:pt x="348" y="2071"/>
                  </a:cubicBezTo>
                  <a:cubicBezTo>
                    <a:pt x="420" y="2017"/>
                    <a:pt x="491" y="1964"/>
                    <a:pt x="571" y="1928"/>
                  </a:cubicBezTo>
                  <a:cubicBezTo>
                    <a:pt x="732" y="1848"/>
                    <a:pt x="911" y="1785"/>
                    <a:pt x="1089" y="1750"/>
                  </a:cubicBezTo>
                  <a:lnTo>
                    <a:pt x="1196" y="1732"/>
                  </a:lnTo>
                  <a:lnTo>
                    <a:pt x="1089" y="1714"/>
                  </a:lnTo>
                  <a:cubicBezTo>
                    <a:pt x="1000" y="1696"/>
                    <a:pt x="911" y="1678"/>
                    <a:pt x="830" y="1634"/>
                  </a:cubicBezTo>
                  <a:cubicBezTo>
                    <a:pt x="750" y="1598"/>
                    <a:pt x="687" y="1535"/>
                    <a:pt x="652" y="1455"/>
                  </a:cubicBezTo>
                  <a:cubicBezTo>
                    <a:pt x="625" y="1375"/>
                    <a:pt x="643" y="1277"/>
                    <a:pt x="687" y="1205"/>
                  </a:cubicBezTo>
                  <a:cubicBezTo>
                    <a:pt x="723" y="1125"/>
                    <a:pt x="786" y="1062"/>
                    <a:pt x="866" y="1009"/>
                  </a:cubicBezTo>
                  <a:cubicBezTo>
                    <a:pt x="1027" y="929"/>
                    <a:pt x="1196" y="884"/>
                    <a:pt x="1384" y="875"/>
                  </a:cubicBezTo>
                  <a:cubicBezTo>
                    <a:pt x="1562" y="875"/>
                    <a:pt x="1750" y="884"/>
                    <a:pt x="1928" y="911"/>
                  </a:cubicBezTo>
                  <a:lnTo>
                    <a:pt x="1991" y="920"/>
                  </a:lnTo>
                  <a:lnTo>
                    <a:pt x="1955" y="866"/>
                  </a:lnTo>
                  <a:cubicBezTo>
                    <a:pt x="1910" y="813"/>
                    <a:pt x="1883" y="741"/>
                    <a:pt x="1892" y="661"/>
                  </a:cubicBezTo>
                  <a:cubicBezTo>
                    <a:pt x="1892" y="589"/>
                    <a:pt x="1919" y="518"/>
                    <a:pt x="1964" y="456"/>
                  </a:cubicBezTo>
                  <a:cubicBezTo>
                    <a:pt x="1999" y="393"/>
                    <a:pt x="2053" y="339"/>
                    <a:pt x="2115" y="295"/>
                  </a:cubicBezTo>
                  <a:cubicBezTo>
                    <a:pt x="2187" y="259"/>
                    <a:pt x="2258" y="232"/>
                    <a:pt x="2330" y="232"/>
                  </a:cubicBezTo>
                  <a:cubicBezTo>
                    <a:pt x="2490" y="232"/>
                    <a:pt x="2642" y="250"/>
                    <a:pt x="2785" y="295"/>
                  </a:cubicBezTo>
                  <a:cubicBezTo>
                    <a:pt x="2937" y="339"/>
                    <a:pt x="3088" y="402"/>
                    <a:pt x="3222" y="464"/>
                  </a:cubicBezTo>
                  <a:lnTo>
                    <a:pt x="3224" y="461"/>
                  </a:lnTo>
                  <a:lnTo>
                    <a:pt x="3224" y="461"/>
                  </a:lnTo>
                  <a:cubicBezTo>
                    <a:pt x="3227" y="462"/>
                    <a:pt x="3229" y="463"/>
                    <a:pt x="3231" y="464"/>
                  </a:cubicBezTo>
                  <a:lnTo>
                    <a:pt x="3249" y="420"/>
                  </a:lnTo>
                  <a:cubicBezTo>
                    <a:pt x="3195" y="393"/>
                    <a:pt x="3160" y="339"/>
                    <a:pt x="3142" y="286"/>
                  </a:cubicBezTo>
                  <a:cubicBezTo>
                    <a:pt x="3133" y="223"/>
                    <a:pt x="3142" y="161"/>
                    <a:pt x="3178" y="116"/>
                  </a:cubicBezTo>
                  <a:cubicBezTo>
                    <a:pt x="3195" y="63"/>
                    <a:pt x="3258" y="45"/>
                    <a:pt x="3320" y="45"/>
                  </a:cubicBezTo>
                  <a:cubicBezTo>
                    <a:pt x="3383" y="45"/>
                    <a:pt x="3445" y="54"/>
                    <a:pt x="3508" y="72"/>
                  </a:cubicBezTo>
                  <a:cubicBezTo>
                    <a:pt x="3767" y="134"/>
                    <a:pt x="4008" y="223"/>
                    <a:pt x="4249" y="331"/>
                  </a:cubicBezTo>
                  <a:lnTo>
                    <a:pt x="4240" y="331"/>
                  </a:lnTo>
                  <a:cubicBezTo>
                    <a:pt x="4338" y="456"/>
                    <a:pt x="4427" y="598"/>
                    <a:pt x="4498" y="750"/>
                  </a:cubicBezTo>
                  <a:cubicBezTo>
                    <a:pt x="4534" y="821"/>
                    <a:pt x="4543" y="893"/>
                    <a:pt x="4543" y="973"/>
                  </a:cubicBezTo>
                  <a:cubicBezTo>
                    <a:pt x="4525" y="1009"/>
                    <a:pt x="4498" y="1036"/>
                    <a:pt x="4463" y="1036"/>
                  </a:cubicBezTo>
                  <a:lnTo>
                    <a:pt x="4363" y="1036"/>
                  </a:lnTo>
                  <a:cubicBezTo>
                    <a:pt x="4361" y="1033"/>
                    <a:pt x="4358" y="1030"/>
                    <a:pt x="4356" y="1027"/>
                  </a:cubicBezTo>
                  <a:lnTo>
                    <a:pt x="4349" y="1036"/>
                  </a:lnTo>
                  <a:lnTo>
                    <a:pt x="4347" y="1036"/>
                  </a:lnTo>
                  <a:lnTo>
                    <a:pt x="4293" y="1027"/>
                  </a:lnTo>
                  <a:lnTo>
                    <a:pt x="4329" y="1062"/>
                  </a:lnTo>
                  <a:cubicBezTo>
                    <a:pt x="4427" y="1178"/>
                    <a:pt x="4498" y="1312"/>
                    <a:pt x="4543" y="1455"/>
                  </a:cubicBezTo>
                  <a:cubicBezTo>
                    <a:pt x="4579" y="1607"/>
                    <a:pt x="4561" y="1759"/>
                    <a:pt x="4498" y="1892"/>
                  </a:cubicBezTo>
                  <a:cubicBezTo>
                    <a:pt x="4445" y="2035"/>
                    <a:pt x="4338" y="2151"/>
                    <a:pt x="4204" y="2223"/>
                  </a:cubicBezTo>
                  <a:cubicBezTo>
                    <a:pt x="4147" y="2246"/>
                    <a:pt x="4084" y="2257"/>
                    <a:pt x="4021" y="2257"/>
                  </a:cubicBezTo>
                  <a:cubicBezTo>
                    <a:pt x="3937" y="2257"/>
                    <a:pt x="3852" y="2237"/>
                    <a:pt x="3775" y="2196"/>
                  </a:cubicBezTo>
                  <a:lnTo>
                    <a:pt x="3775" y="2196"/>
                  </a:lnTo>
                  <a:cubicBezTo>
                    <a:pt x="3775" y="2196"/>
                    <a:pt x="3775" y="2196"/>
                    <a:pt x="3775" y="2196"/>
                  </a:cubicBezTo>
                  <a:lnTo>
                    <a:pt x="3695" y="2160"/>
                  </a:lnTo>
                  <a:lnTo>
                    <a:pt x="3758" y="2223"/>
                  </a:lnTo>
                  <a:cubicBezTo>
                    <a:pt x="3892" y="2365"/>
                    <a:pt x="3990" y="2535"/>
                    <a:pt x="4043" y="2722"/>
                  </a:cubicBezTo>
                  <a:cubicBezTo>
                    <a:pt x="4097" y="2910"/>
                    <a:pt x="4079" y="3106"/>
                    <a:pt x="3990" y="3276"/>
                  </a:cubicBezTo>
                  <a:cubicBezTo>
                    <a:pt x="3954" y="3365"/>
                    <a:pt x="3892" y="3445"/>
                    <a:pt x="3820" y="3499"/>
                  </a:cubicBezTo>
                  <a:cubicBezTo>
                    <a:pt x="3740" y="3561"/>
                    <a:pt x="3651" y="3588"/>
                    <a:pt x="3552" y="3588"/>
                  </a:cubicBezTo>
                  <a:cubicBezTo>
                    <a:pt x="3360" y="3562"/>
                    <a:pt x="3184" y="3484"/>
                    <a:pt x="3043" y="3355"/>
                  </a:cubicBezTo>
                  <a:lnTo>
                    <a:pt x="3043" y="3355"/>
                  </a:lnTo>
                  <a:cubicBezTo>
                    <a:pt x="3043" y="3352"/>
                    <a:pt x="3043" y="3350"/>
                    <a:pt x="3044" y="3347"/>
                  </a:cubicBezTo>
                  <a:lnTo>
                    <a:pt x="3044" y="3347"/>
                  </a:lnTo>
                  <a:lnTo>
                    <a:pt x="3038" y="3350"/>
                  </a:lnTo>
                  <a:lnTo>
                    <a:pt x="3038" y="3350"/>
                  </a:lnTo>
                  <a:cubicBezTo>
                    <a:pt x="3037" y="3349"/>
                    <a:pt x="3036" y="3348"/>
                    <a:pt x="3035" y="3347"/>
                  </a:cubicBezTo>
                  <a:lnTo>
                    <a:pt x="3026" y="3329"/>
                  </a:lnTo>
                  <a:lnTo>
                    <a:pt x="3026" y="3356"/>
                  </a:lnTo>
                  <a:cubicBezTo>
                    <a:pt x="3017" y="3517"/>
                    <a:pt x="2981" y="3669"/>
                    <a:pt x="2919" y="3820"/>
                  </a:cubicBezTo>
                  <a:cubicBezTo>
                    <a:pt x="2883" y="3892"/>
                    <a:pt x="2847" y="3963"/>
                    <a:pt x="2794" y="4017"/>
                  </a:cubicBezTo>
                  <a:cubicBezTo>
                    <a:pt x="2740" y="4079"/>
                    <a:pt x="2678" y="4124"/>
                    <a:pt x="2606" y="4159"/>
                  </a:cubicBezTo>
                  <a:cubicBezTo>
                    <a:pt x="2678" y="4133"/>
                    <a:pt x="2749" y="4079"/>
                    <a:pt x="2803" y="4026"/>
                  </a:cubicBezTo>
                  <a:cubicBezTo>
                    <a:pt x="2856" y="3963"/>
                    <a:pt x="2892" y="3892"/>
                    <a:pt x="2928" y="3820"/>
                  </a:cubicBezTo>
                  <a:cubicBezTo>
                    <a:pt x="2987" y="3676"/>
                    <a:pt x="3022" y="3523"/>
                    <a:pt x="3041" y="3370"/>
                  </a:cubicBezTo>
                  <a:lnTo>
                    <a:pt x="3041" y="3370"/>
                  </a:lnTo>
                  <a:cubicBezTo>
                    <a:pt x="3182" y="3496"/>
                    <a:pt x="3363" y="3580"/>
                    <a:pt x="3552" y="3606"/>
                  </a:cubicBezTo>
                  <a:cubicBezTo>
                    <a:pt x="3562" y="3607"/>
                    <a:pt x="3572" y="3607"/>
                    <a:pt x="3582" y="3607"/>
                  </a:cubicBezTo>
                  <a:cubicBezTo>
                    <a:pt x="3671" y="3607"/>
                    <a:pt x="3758" y="3573"/>
                    <a:pt x="3838" y="3517"/>
                  </a:cubicBezTo>
                  <a:cubicBezTo>
                    <a:pt x="3909" y="3454"/>
                    <a:pt x="3972" y="3374"/>
                    <a:pt x="4016" y="3285"/>
                  </a:cubicBezTo>
                  <a:cubicBezTo>
                    <a:pt x="4106" y="3106"/>
                    <a:pt x="4124" y="2901"/>
                    <a:pt x="4070" y="2705"/>
                  </a:cubicBezTo>
                  <a:cubicBezTo>
                    <a:pt x="4023" y="2541"/>
                    <a:pt x="3943" y="2384"/>
                    <a:pt x="3828" y="2252"/>
                  </a:cubicBezTo>
                  <a:lnTo>
                    <a:pt x="3828" y="2252"/>
                  </a:lnTo>
                  <a:cubicBezTo>
                    <a:pt x="3886" y="2272"/>
                    <a:pt x="3948" y="2282"/>
                    <a:pt x="4010" y="2282"/>
                  </a:cubicBezTo>
                  <a:cubicBezTo>
                    <a:pt x="4082" y="2282"/>
                    <a:pt x="4153" y="2269"/>
                    <a:pt x="4222" y="2241"/>
                  </a:cubicBezTo>
                  <a:cubicBezTo>
                    <a:pt x="4365" y="2169"/>
                    <a:pt x="4472" y="2053"/>
                    <a:pt x="4534" y="1901"/>
                  </a:cubicBezTo>
                  <a:cubicBezTo>
                    <a:pt x="4597" y="1759"/>
                    <a:pt x="4614" y="1598"/>
                    <a:pt x="4579" y="1437"/>
                  </a:cubicBezTo>
                  <a:cubicBezTo>
                    <a:pt x="4540" y="1304"/>
                    <a:pt x="4473" y="1177"/>
                    <a:pt x="4390" y="1070"/>
                  </a:cubicBezTo>
                  <a:lnTo>
                    <a:pt x="4390" y="1070"/>
                  </a:lnTo>
                  <a:cubicBezTo>
                    <a:pt x="4415" y="1071"/>
                    <a:pt x="4439" y="1071"/>
                    <a:pt x="4463" y="1071"/>
                  </a:cubicBezTo>
                  <a:cubicBezTo>
                    <a:pt x="4516" y="1062"/>
                    <a:pt x="4561" y="1036"/>
                    <a:pt x="4579" y="982"/>
                  </a:cubicBezTo>
                  <a:cubicBezTo>
                    <a:pt x="4588" y="893"/>
                    <a:pt x="4570" y="804"/>
                    <a:pt x="4534" y="732"/>
                  </a:cubicBezTo>
                  <a:cubicBezTo>
                    <a:pt x="4454" y="572"/>
                    <a:pt x="4373" y="429"/>
                    <a:pt x="4266" y="295"/>
                  </a:cubicBezTo>
                  <a:cubicBezTo>
                    <a:pt x="4025" y="179"/>
                    <a:pt x="3784" y="90"/>
                    <a:pt x="3526" y="27"/>
                  </a:cubicBezTo>
                  <a:cubicBezTo>
                    <a:pt x="3463" y="9"/>
                    <a:pt x="3392" y="0"/>
                    <a:pt x="3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Google Shape;5562;p65"/>
            <p:cNvSpPr/>
            <p:nvPr/>
          </p:nvSpPr>
          <p:spPr>
            <a:xfrm>
              <a:off x="2713378" y="2074930"/>
              <a:ext cx="360402" cy="350954"/>
            </a:xfrm>
            <a:custGeom>
              <a:avLst/>
              <a:gdLst/>
              <a:ahLst/>
              <a:cxnLst/>
              <a:rect l="l" t="t" r="r" b="b"/>
              <a:pathLst>
                <a:path w="4349" h="4235" extrusionOk="0">
                  <a:moveTo>
                    <a:pt x="4234" y="1"/>
                  </a:moveTo>
                  <a:cubicBezTo>
                    <a:pt x="4214" y="1"/>
                    <a:pt x="4195" y="7"/>
                    <a:pt x="4178" y="22"/>
                  </a:cubicBezTo>
                  <a:cubicBezTo>
                    <a:pt x="3731" y="468"/>
                    <a:pt x="3276" y="923"/>
                    <a:pt x="2830" y="1379"/>
                  </a:cubicBezTo>
                  <a:lnTo>
                    <a:pt x="1902" y="1227"/>
                  </a:lnTo>
                  <a:cubicBezTo>
                    <a:pt x="1898" y="1226"/>
                    <a:pt x="1896" y="1226"/>
                    <a:pt x="1894" y="1226"/>
                  </a:cubicBezTo>
                  <a:cubicBezTo>
                    <a:pt x="1846" y="1226"/>
                    <a:pt x="2438" y="1460"/>
                    <a:pt x="2705" y="1503"/>
                  </a:cubicBezTo>
                  <a:lnTo>
                    <a:pt x="2277" y="1932"/>
                  </a:lnTo>
                  <a:cubicBezTo>
                    <a:pt x="2259" y="1950"/>
                    <a:pt x="2232" y="1976"/>
                    <a:pt x="2214" y="1994"/>
                  </a:cubicBezTo>
                  <a:lnTo>
                    <a:pt x="777" y="1878"/>
                  </a:lnTo>
                  <a:lnTo>
                    <a:pt x="777" y="1878"/>
                  </a:lnTo>
                  <a:cubicBezTo>
                    <a:pt x="1206" y="1994"/>
                    <a:pt x="1643" y="2075"/>
                    <a:pt x="2080" y="2128"/>
                  </a:cubicBezTo>
                  <a:lnTo>
                    <a:pt x="1714" y="2503"/>
                  </a:lnTo>
                  <a:lnTo>
                    <a:pt x="224" y="2789"/>
                  </a:lnTo>
                  <a:lnTo>
                    <a:pt x="1" y="2833"/>
                  </a:lnTo>
                  <a:cubicBezTo>
                    <a:pt x="510" y="2815"/>
                    <a:pt x="1018" y="2762"/>
                    <a:pt x="1527" y="2682"/>
                  </a:cubicBezTo>
                  <a:lnTo>
                    <a:pt x="1527" y="2682"/>
                  </a:lnTo>
                  <a:lnTo>
                    <a:pt x="394" y="3842"/>
                  </a:lnTo>
                  <a:lnTo>
                    <a:pt x="1" y="4235"/>
                  </a:lnTo>
                  <a:cubicBezTo>
                    <a:pt x="420" y="3922"/>
                    <a:pt x="831" y="3583"/>
                    <a:pt x="1206" y="3217"/>
                  </a:cubicBezTo>
                  <a:lnTo>
                    <a:pt x="1634" y="2789"/>
                  </a:lnTo>
                  <a:lnTo>
                    <a:pt x="1634" y="2789"/>
                  </a:lnTo>
                  <a:cubicBezTo>
                    <a:pt x="1581" y="3146"/>
                    <a:pt x="1527" y="3503"/>
                    <a:pt x="1465" y="3860"/>
                  </a:cubicBezTo>
                  <a:cubicBezTo>
                    <a:pt x="1456" y="3922"/>
                    <a:pt x="1447" y="3985"/>
                    <a:pt x="1438" y="4047"/>
                  </a:cubicBezTo>
                  <a:cubicBezTo>
                    <a:pt x="1581" y="3628"/>
                    <a:pt x="1697" y="3199"/>
                    <a:pt x="1786" y="2771"/>
                  </a:cubicBezTo>
                  <a:cubicBezTo>
                    <a:pt x="1795" y="2717"/>
                    <a:pt x="1804" y="2655"/>
                    <a:pt x="1813" y="2610"/>
                  </a:cubicBezTo>
                  <a:cubicBezTo>
                    <a:pt x="1938" y="2476"/>
                    <a:pt x="2071" y="2342"/>
                    <a:pt x="2205" y="2217"/>
                  </a:cubicBezTo>
                  <a:cubicBezTo>
                    <a:pt x="2312" y="2637"/>
                    <a:pt x="2455" y="3056"/>
                    <a:pt x="2634" y="3458"/>
                  </a:cubicBezTo>
                  <a:lnTo>
                    <a:pt x="2321" y="2093"/>
                  </a:lnTo>
                  <a:lnTo>
                    <a:pt x="2821" y="1593"/>
                  </a:lnTo>
                  <a:cubicBezTo>
                    <a:pt x="2887" y="1824"/>
                    <a:pt x="3160" y="2316"/>
                    <a:pt x="3179" y="2316"/>
                  </a:cubicBezTo>
                  <a:cubicBezTo>
                    <a:pt x="3180" y="2316"/>
                    <a:pt x="3180" y="2313"/>
                    <a:pt x="3178" y="2307"/>
                  </a:cubicBezTo>
                  <a:cubicBezTo>
                    <a:pt x="3098" y="2030"/>
                    <a:pt x="3017" y="1744"/>
                    <a:pt x="2937" y="1477"/>
                  </a:cubicBezTo>
                  <a:lnTo>
                    <a:pt x="3321" y="1084"/>
                  </a:lnTo>
                  <a:cubicBezTo>
                    <a:pt x="3642" y="763"/>
                    <a:pt x="3972" y="432"/>
                    <a:pt x="4294" y="111"/>
                  </a:cubicBezTo>
                  <a:cubicBezTo>
                    <a:pt x="4348" y="64"/>
                    <a:pt x="4294" y="1"/>
                    <a:pt x="4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Google Shape;5563;p65"/>
            <p:cNvSpPr/>
            <p:nvPr/>
          </p:nvSpPr>
          <p:spPr>
            <a:xfrm>
              <a:off x="3024061" y="2180753"/>
              <a:ext cx="289216" cy="271565"/>
            </a:xfrm>
            <a:custGeom>
              <a:avLst/>
              <a:gdLst/>
              <a:ahLst/>
              <a:cxnLst/>
              <a:rect l="l" t="t" r="r" b="b"/>
              <a:pathLst>
                <a:path w="3490" h="3277" extrusionOk="0">
                  <a:moveTo>
                    <a:pt x="1987" y="0"/>
                  </a:moveTo>
                  <a:cubicBezTo>
                    <a:pt x="1604" y="0"/>
                    <a:pt x="1220" y="70"/>
                    <a:pt x="1053" y="173"/>
                  </a:cubicBezTo>
                  <a:cubicBezTo>
                    <a:pt x="1053" y="173"/>
                    <a:pt x="0" y="1262"/>
                    <a:pt x="420" y="1726"/>
                  </a:cubicBezTo>
                  <a:cubicBezTo>
                    <a:pt x="526" y="1843"/>
                    <a:pt x="615" y="1887"/>
                    <a:pt x="693" y="1887"/>
                  </a:cubicBezTo>
                  <a:cubicBezTo>
                    <a:pt x="922" y="1887"/>
                    <a:pt x="1059" y="1512"/>
                    <a:pt x="1262" y="1512"/>
                  </a:cubicBezTo>
                  <a:cubicBezTo>
                    <a:pt x="1264" y="1512"/>
                    <a:pt x="1266" y="1512"/>
                    <a:pt x="1268" y="1512"/>
                  </a:cubicBezTo>
                  <a:cubicBezTo>
                    <a:pt x="1535" y="1530"/>
                    <a:pt x="875" y="2386"/>
                    <a:pt x="1268" y="2779"/>
                  </a:cubicBezTo>
                  <a:cubicBezTo>
                    <a:pt x="1360" y="2874"/>
                    <a:pt x="1451" y="2910"/>
                    <a:pt x="1534" y="2910"/>
                  </a:cubicBezTo>
                  <a:cubicBezTo>
                    <a:pt x="1796" y="2910"/>
                    <a:pt x="1991" y="2556"/>
                    <a:pt x="1991" y="2556"/>
                  </a:cubicBezTo>
                  <a:cubicBezTo>
                    <a:pt x="1991" y="2556"/>
                    <a:pt x="2285" y="3276"/>
                    <a:pt x="2712" y="3276"/>
                  </a:cubicBezTo>
                  <a:cubicBezTo>
                    <a:pt x="2756" y="3276"/>
                    <a:pt x="2801" y="3269"/>
                    <a:pt x="2847" y="3252"/>
                  </a:cubicBezTo>
                  <a:cubicBezTo>
                    <a:pt x="3311" y="3082"/>
                    <a:pt x="2963" y="2324"/>
                    <a:pt x="2767" y="2244"/>
                  </a:cubicBezTo>
                  <a:cubicBezTo>
                    <a:pt x="2981" y="2208"/>
                    <a:pt x="3490" y="2074"/>
                    <a:pt x="3427" y="1726"/>
                  </a:cubicBezTo>
                  <a:cubicBezTo>
                    <a:pt x="3338" y="1146"/>
                    <a:pt x="2481" y="1369"/>
                    <a:pt x="2544" y="1128"/>
                  </a:cubicBezTo>
                  <a:cubicBezTo>
                    <a:pt x="2660" y="744"/>
                    <a:pt x="3088" y="914"/>
                    <a:pt x="2990" y="396"/>
                  </a:cubicBezTo>
                  <a:cubicBezTo>
                    <a:pt x="2941" y="109"/>
                    <a:pt x="2465" y="0"/>
                    <a:pt x="19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Google Shape;5564;p65"/>
            <p:cNvSpPr/>
            <p:nvPr/>
          </p:nvSpPr>
          <p:spPr>
            <a:xfrm>
              <a:off x="3075192" y="2138905"/>
              <a:ext cx="174524" cy="262532"/>
            </a:xfrm>
            <a:custGeom>
              <a:avLst/>
              <a:gdLst/>
              <a:ahLst/>
              <a:cxnLst/>
              <a:rect l="l" t="t" r="r" b="b"/>
              <a:pathLst>
                <a:path w="2106" h="3168" extrusionOk="0">
                  <a:moveTo>
                    <a:pt x="82" y="1"/>
                  </a:moveTo>
                  <a:cubicBezTo>
                    <a:pt x="42" y="1"/>
                    <a:pt x="1" y="45"/>
                    <a:pt x="26" y="89"/>
                  </a:cubicBezTo>
                  <a:lnTo>
                    <a:pt x="526" y="910"/>
                  </a:lnTo>
                  <a:cubicBezTo>
                    <a:pt x="392" y="1169"/>
                    <a:pt x="258" y="1437"/>
                    <a:pt x="133" y="1695"/>
                  </a:cubicBezTo>
                  <a:cubicBezTo>
                    <a:pt x="303" y="1490"/>
                    <a:pt x="463" y="1267"/>
                    <a:pt x="597" y="1026"/>
                  </a:cubicBezTo>
                  <a:cubicBezTo>
                    <a:pt x="793" y="1356"/>
                    <a:pt x="990" y="1686"/>
                    <a:pt x="1186" y="2017"/>
                  </a:cubicBezTo>
                  <a:cubicBezTo>
                    <a:pt x="1133" y="2267"/>
                    <a:pt x="1070" y="2508"/>
                    <a:pt x="1017" y="2757"/>
                  </a:cubicBezTo>
                  <a:cubicBezTo>
                    <a:pt x="1015" y="2762"/>
                    <a:pt x="1015" y="2765"/>
                    <a:pt x="1016" y="2765"/>
                  </a:cubicBezTo>
                  <a:cubicBezTo>
                    <a:pt x="1029" y="2765"/>
                    <a:pt x="1226" y="2350"/>
                    <a:pt x="1275" y="2159"/>
                  </a:cubicBezTo>
                  <a:lnTo>
                    <a:pt x="1650" y="2793"/>
                  </a:lnTo>
                  <a:lnTo>
                    <a:pt x="1873" y="3168"/>
                  </a:lnTo>
                  <a:cubicBezTo>
                    <a:pt x="1731" y="2802"/>
                    <a:pt x="1552" y="2445"/>
                    <a:pt x="1365" y="2097"/>
                  </a:cubicBezTo>
                  <a:lnTo>
                    <a:pt x="1365" y="2097"/>
                  </a:lnTo>
                  <a:cubicBezTo>
                    <a:pt x="1564" y="2127"/>
                    <a:pt x="1770" y="2144"/>
                    <a:pt x="1977" y="2144"/>
                  </a:cubicBezTo>
                  <a:cubicBezTo>
                    <a:pt x="2020" y="2144"/>
                    <a:pt x="2063" y="2143"/>
                    <a:pt x="2105" y="2142"/>
                  </a:cubicBezTo>
                  <a:lnTo>
                    <a:pt x="1284" y="1954"/>
                  </a:lnTo>
                  <a:cubicBezTo>
                    <a:pt x="1088" y="1633"/>
                    <a:pt x="892" y="1303"/>
                    <a:pt x="695" y="972"/>
                  </a:cubicBezTo>
                  <a:lnTo>
                    <a:pt x="695" y="972"/>
                  </a:lnTo>
                  <a:cubicBezTo>
                    <a:pt x="845" y="984"/>
                    <a:pt x="996" y="989"/>
                    <a:pt x="1148" y="989"/>
                  </a:cubicBezTo>
                  <a:cubicBezTo>
                    <a:pt x="1359" y="989"/>
                    <a:pt x="1571" y="979"/>
                    <a:pt x="1784" y="964"/>
                  </a:cubicBezTo>
                  <a:lnTo>
                    <a:pt x="615" y="847"/>
                  </a:lnTo>
                  <a:lnTo>
                    <a:pt x="347" y="401"/>
                  </a:lnTo>
                  <a:lnTo>
                    <a:pt x="124" y="26"/>
                  </a:lnTo>
                  <a:cubicBezTo>
                    <a:pt x="114" y="8"/>
                    <a:pt x="98" y="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Google Shape;5565;p65"/>
            <p:cNvSpPr/>
            <p:nvPr/>
          </p:nvSpPr>
          <p:spPr>
            <a:xfrm>
              <a:off x="3038812" y="2212078"/>
              <a:ext cx="260460" cy="252256"/>
            </a:xfrm>
            <a:custGeom>
              <a:avLst/>
              <a:gdLst/>
              <a:ahLst/>
              <a:cxnLst/>
              <a:rect l="l" t="t" r="r" b="b"/>
              <a:pathLst>
                <a:path w="3143" h="3044" extrusionOk="0">
                  <a:moveTo>
                    <a:pt x="2678" y="2856"/>
                  </a:moveTo>
                  <a:cubicBezTo>
                    <a:pt x="3142" y="2687"/>
                    <a:pt x="2794" y="1928"/>
                    <a:pt x="2589" y="1857"/>
                  </a:cubicBezTo>
                  <a:cubicBezTo>
                    <a:pt x="2776" y="1830"/>
                    <a:pt x="2955" y="1767"/>
                    <a:pt x="3107" y="1660"/>
                  </a:cubicBezTo>
                  <a:cubicBezTo>
                    <a:pt x="3044" y="1392"/>
                    <a:pt x="2919" y="1143"/>
                    <a:pt x="2759" y="919"/>
                  </a:cubicBezTo>
                  <a:cubicBezTo>
                    <a:pt x="2535" y="875"/>
                    <a:pt x="2339" y="866"/>
                    <a:pt x="2366" y="750"/>
                  </a:cubicBezTo>
                  <a:cubicBezTo>
                    <a:pt x="2384" y="687"/>
                    <a:pt x="2411" y="643"/>
                    <a:pt x="2446" y="598"/>
                  </a:cubicBezTo>
                  <a:cubicBezTo>
                    <a:pt x="1911" y="143"/>
                    <a:pt x="1179" y="0"/>
                    <a:pt x="518" y="223"/>
                  </a:cubicBezTo>
                  <a:cubicBezTo>
                    <a:pt x="260" y="580"/>
                    <a:pt x="1" y="1062"/>
                    <a:pt x="251" y="1339"/>
                  </a:cubicBezTo>
                  <a:cubicBezTo>
                    <a:pt x="670" y="1803"/>
                    <a:pt x="822" y="1116"/>
                    <a:pt x="1090" y="1125"/>
                  </a:cubicBezTo>
                  <a:cubicBezTo>
                    <a:pt x="1357" y="1134"/>
                    <a:pt x="697" y="1999"/>
                    <a:pt x="1090" y="2392"/>
                  </a:cubicBezTo>
                  <a:cubicBezTo>
                    <a:pt x="1482" y="2776"/>
                    <a:pt x="1813" y="2169"/>
                    <a:pt x="1813" y="2169"/>
                  </a:cubicBezTo>
                  <a:cubicBezTo>
                    <a:pt x="1813" y="2169"/>
                    <a:pt x="2178" y="3044"/>
                    <a:pt x="2678" y="285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Google Shape;5566;p65"/>
            <p:cNvSpPr/>
            <p:nvPr/>
          </p:nvSpPr>
          <p:spPr>
            <a:xfrm>
              <a:off x="3049171" y="2179925"/>
              <a:ext cx="259549" cy="271731"/>
            </a:xfrm>
            <a:custGeom>
              <a:avLst/>
              <a:gdLst/>
              <a:ahLst/>
              <a:cxnLst/>
              <a:rect l="l" t="t" r="r" b="b"/>
              <a:pathLst>
                <a:path w="3132" h="3279" extrusionOk="0">
                  <a:moveTo>
                    <a:pt x="3124" y="1736"/>
                  </a:moveTo>
                  <a:cubicBezTo>
                    <a:pt x="3129" y="1756"/>
                    <a:pt x="3131" y="1776"/>
                    <a:pt x="3131" y="1795"/>
                  </a:cubicBezTo>
                  <a:lnTo>
                    <a:pt x="3131" y="1795"/>
                  </a:lnTo>
                  <a:cubicBezTo>
                    <a:pt x="3132" y="1775"/>
                    <a:pt x="3129" y="1755"/>
                    <a:pt x="3124" y="1736"/>
                  </a:cubicBezTo>
                  <a:close/>
                  <a:moveTo>
                    <a:pt x="3131" y="1795"/>
                  </a:moveTo>
                  <a:cubicBezTo>
                    <a:pt x="3131" y="1850"/>
                    <a:pt x="3112" y="1907"/>
                    <a:pt x="3080" y="1959"/>
                  </a:cubicBezTo>
                  <a:cubicBezTo>
                    <a:pt x="3035" y="2021"/>
                    <a:pt x="2973" y="2075"/>
                    <a:pt x="2910" y="2111"/>
                  </a:cubicBezTo>
                  <a:cubicBezTo>
                    <a:pt x="2973" y="2075"/>
                    <a:pt x="3035" y="2030"/>
                    <a:pt x="3080" y="1968"/>
                  </a:cubicBezTo>
                  <a:cubicBezTo>
                    <a:pt x="3113" y="1914"/>
                    <a:pt x="3132" y="1855"/>
                    <a:pt x="3131" y="1795"/>
                  </a:cubicBezTo>
                  <a:close/>
                  <a:moveTo>
                    <a:pt x="2910" y="2111"/>
                  </a:moveTo>
                  <a:lnTo>
                    <a:pt x="2910" y="2111"/>
                  </a:lnTo>
                  <a:cubicBezTo>
                    <a:pt x="2771" y="2180"/>
                    <a:pt x="2624" y="2224"/>
                    <a:pt x="2477" y="2251"/>
                  </a:cubicBezTo>
                  <a:lnTo>
                    <a:pt x="2477" y="2251"/>
                  </a:lnTo>
                  <a:cubicBezTo>
                    <a:pt x="2473" y="2249"/>
                    <a:pt x="2468" y="2247"/>
                    <a:pt x="2464" y="2245"/>
                  </a:cubicBezTo>
                  <a:lnTo>
                    <a:pt x="2464" y="2254"/>
                  </a:lnTo>
                  <a:cubicBezTo>
                    <a:pt x="2468" y="2253"/>
                    <a:pt x="2472" y="2252"/>
                    <a:pt x="2477" y="2251"/>
                  </a:cubicBezTo>
                  <a:lnTo>
                    <a:pt x="2477" y="2251"/>
                  </a:lnTo>
                  <a:cubicBezTo>
                    <a:pt x="2477" y="2251"/>
                    <a:pt x="2478" y="2252"/>
                    <a:pt x="2478" y="2252"/>
                  </a:cubicBezTo>
                  <a:lnTo>
                    <a:pt x="2478" y="2252"/>
                  </a:lnTo>
                  <a:cubicBezTo>
                    <a:pt x="2633" y="2233"/>
                    <a:pt x="2772" y="2180"/>
                    <a:pt x="2910" y="2111"/>
                  </a:cubicBezTo>
                  <a:close/>
                  <a:moveTo>
                    <a:pt x="1642" y="1"/>
                  </a:moveTo>
                  <a:cubicBezTo>
                    <a:pt x="1512" y="1"/>
                    <a:pt x="1383" y="9"/>
                    <a:pt x="1259" y="22"/>
                  </a:cubicBezTo>
                  <a:cubicBezTo>
                    <a:pt x="1081" y="40"/>
                    <a:pt x="902" y="94"/>
                    <a:pt x="750" y="165"/>
                  </a:cubicBezTo>
                  <a:cubicBezTo>
                    <a:pt x="599" y="326"/>
                    <a:pt x="465" y="486"/>
                    <a:pt x="340" y="665"/>
                  </a:cubicBezTo>
                  <a:cubicBezTo>
                    <a:pt x="215" y="834"/>
                    <a:pt x="117" y="1031"/>
                    <a:pt x="45" y="1227"/>
                  </a:cubicBezTo>
                  <a:cubicBezTo>
                    <a:pt x="10" y="1334"/>
                    <a:pt x="1" y="1450"/>
                    <a:pt x="19" y="1557"/>
                  </a:cubicBezTo>
                  <a:cubicBezTo>
                    <a:pt x="28" y="1611"/>
                    <a:pt x="45" y="1664"/>
                    <a:pt x="81" y="1709"/>
                  </a:cubicBezTo>
                  <a:cubicBezTo>
                    <a:pt x="117" y="1754"/>
                    <a:pt x="152" y="1798"/>
                    <a:pt x="188" y="1834"/>
                  </a:cubicBezTo>
                  <a:lnTo>
                    <a:pt x="260" y="1879"/>
                  </a:lnTo>
                  <a:cubicBezTo>
                    <a:pt x="286" y="1888"/>
                    <a:pt x="313" y="1905"/>
                    <a:pt x="340" y="1914"/>
                  </a:cubicBezTo>
                  <a:cubicBezTo>
                    <a:pt x="357" y="1917"/>
                    <a:pt x="373" y="1918"/>
                    <a:pt x="388" y="1918"/>
                  </a:cubicBezTo>
                  <a:cubicBezTo>
                    <a:pt x="431" y="1918"/>
                    <a:pt x="470" y="1910"/>
                    <a:pt x="509" y="1897"/>
                  </a:cubicBezTo>
                  <a:cubicBezTo>
                    <a:pt x="608" y="1834"/>
                    <a:pt x="688" y="1763"/>
                    <a:pt x="759" y="1673"/>
                  </a:cubicBezTo>
                  <a:cubicBezTo>
                    <a:pt x="786" y="1638"/>
                    <a:pt x="831" y="1602"/>
                    <a:pt x="866" y="1575"/>
                  </a:cubicBezTo>
                  <a:cubicBezTo>
                    <a:pt x="884" y="1566"/>
                    <a:pt x="911" y="1548"/>
                    <a:pt x="938" y="1548"/>
                  </a:cubicBezTo>
                  <a:cubicBezTo>
                    <a:pt x="947" y="1544"/>
                    <a:pt x="956" y="1542"/>
                    <a:pt x="965" y="1542"/>
                  </a:cubicBezTo>
                  <a:cubicBezTo>
                    <a:pt x="974" y="1542"/>
                    <a:pt x="982" y="1544"/>
                    <a:pt x="991" y="1548"/>
                  </a:cubicBezTo>
                  <a:cubicBezTo>
                    <a:pt x="1018" y="1566"/>
                    <a:pt x="1018" y="1620"/>
                    <a:pt x="1000" y="1673"/>
                  </a:cubicBezTo>
                  <a:cubicBezTo>
                    <a:pt x="991" y="1727"/>
                    <a:pt x="974" y="1772"/>
                    <a:pt x="965" y="1825"/>
                  </a:cubicBezTo>
                  <a:cubicBezTo>
                    <a:pt x="884" y="2021"/>
                    <a:pt x="831" y="2236"/>
                    <a:pt x="822" y="2450"/>
                  </a:cubicBezTo>
                  <a:cubicBezTo>
                    <a:pt x="822" y="2557"/>
                    <a:pt x="858" y="2673"/>
                    <a:pt x="929" y="2762"/>
                  </a:cubicBezTo>
                  <a:cubicBezTo>
                    <a:pt x="991" y="2843"/>
                    <a:pt x="1090" y="2905"/>
                    <a:pt x="1206" y="2923"/>
                  </a:cubicBezTo>
                  <a:cubicBezTo>
                    <a:pt x="1216" y="2924"/>
                    <a:pt x="1227" y="2924"/>
                    <a:pt x="1238" y="2924"/>
                  </a:cubicBezTo>
                  <a:cubicBezTo>
                    <a:pt x="1334" y="2924"/>
                    <a:pt x="1428" y="2888"/>
                    <a:pt x="1500" y="2816"/>
                  </a:cubicBezTo>
                  <a:cubicBezTo>
                    <a:pt x="1573" y="2751"/>
                    <a:pt x="1639" y="2672"/>
                    <a:pt x="1690" y="2591"/>
                  </a:cubicBezTo>
                  <a:lnTo>
                    <a:pt x="1690" y="2591"/>
                  </a:lnTo>
                  <a:cubicBezTo>
                    <a:pt x="1769" y="2761"/>
                    <a:pt x="1872" y="2930"/>
                    <a:pt x="2000" y="3066"/>
                  </a:cubicBezTo>
                  <a:cubicBezTo>
                    <a:pt x="2071" y="3146"/>
                    <a:pt x="2152" y="3208"/>
                    <a:pt x="2250" y="3244"/>
                  </a:cubicBezTo>
                  <a:cubicBezTo>
                    <a:pt x="2302" y="3268"/>
                    <a:pt x="2356" y="3279"/>
                    <a:pt x="2410" y="3279"/>
                  </a:cubicBezTo>
                  <a:cubicBezTo>
                    <a:pt x="2459" y="3279"/>
                    <a:pt x="2507" y="3270"/>
                    <a:pt x="2553" y="3253"/>
                  </a:cubicBezTo>
                  <a:cubicBezTo>
                    <a:pt x="2651" y="3226"/>
                    <a:pt x="2723" y="3146"/>
                    <a:pt x="2759" y="3048"/>
                  </a:cubicBezTo>
                  <a:cubicBezTo>
                    <a:pt x="2785" y="2950"/>
                    <a:pt x="2794" y="2843"/>
                    <a:pt x="2767" y="2744"/>
                  </a:cubicBezTo>
                  <a:cubicBezTo>
                    <a:pt x="2750" y="2646"/>
                    <a:pt x="2714" y="2548"/>
                    <a:pt x="2669" y="2468"/>
                  </a:cubicBezTo>
                  <a:cubicBezTo>
                    <a:pt x="2627" y="2375"/>
                    <a:pt x="2561" y="2298"/>
                    <a:pt x="2478" y="2252"/>
                  </a:cubicBezTo>
                  <a:lnTo>
                    <a:pt x="2478" y="2252"/>
                  </a:lnTo>
                  <a:cubicBezTo>
                    <a:pt x="2473" y="2252"/>
                    <a:pt x="2469" y="2253"/>
                    <a:pt x="2464" y="2254"/>
                  </a:cubicBezTo>
                  <a:cubicBezTo>
                    <a:pt x="2553" y="2307"/>
                    <a:pt x="2616" y="2387"/>
                    <a:pt x="2660" y="2477"/>
                  </a:cubicBezTo>
                  <a:cubicBezTo>
                    <a:pt x="2705" y="2566"/>
                    <a:pt x="2741" y="2655"/>
                    <a:pt x="2759" y="2753"/>
                  </a:cubicBezTo>
                  <a:cubicBezTo>
                    <a:pt x="2785" y="2851"/>
                    <a:pt x="2776" y="2950"/>
                    <a:pt x="2750" y="3048"/>
                  </a:cubicBezTo>
                  <a:cubicBezTo>
                    <a:pt x="2714" y="3146"/>
                    <a:pt x="2643" y="3217"/>
                    <a:pt x="2544" y="3244"/>
                  </a:cubicBezTo>
                  <a:cubicBezTo>
                    <a:pt x="2505" y="3260"/>
                    <a:pt x="2463" y="3267"/>
                    <a:pt x="2420" y="3267"/>
                  </a:cubicBezTo>
                  <a:cubicBezTo>
                    <a:pt x="2365" y="3267"/>
                    <a:pt x="2309" y="3255"/>
                    <a:pt x="2259" y="3235"/>
                  </a:cubicBezTo>
                  <a:cubicBezTo>
                    <a:pt x="2170" y="3191"/>
                    <a:pt x="2089" y="3137"/>
                    <a:pt x="2027" y="3057"/>
                  </a:cubicBezTo>
                  <a:cubicBezTo>
                    <a:pt x="1893" y="2914"/>
                    <a:pt x="1786" y="2744"/>
                    <a:pt x="1705" y="2557"/>
                  </a:cubicBezTo>
                  <a:lnTo>
                    <a:pt x="1696" y="2530"/>
                  </a:lnTo>
                  <a:lnTo>
                    <a:pt x="1679" y="2557"/>
                  </a:lnTo>
                  <a:cubicBezTo>
                    <a:pt x="1625" y="2646"/>
                    <a:pt x="1563" y="2727"/>
                    <a:pt x="1482" y="2798"/>
                  </a:cubicBezTo>
                  <a:cubicBezTo>
                    <a:pt x="1414" y="2859"/>
                    <a:pt x="1326" y="2900"/>
                    <a:pt x="1236" y="2900"/>
                  </a:cubicBezTo>
                  <a:cubicBezTo>
                    <a:pt x="1220" y="2900"/>
                    <a:pt x="1204" y="2899"/>
                    <a:pt x="1188" y="2896"/>
                  </a:cubicBezTo>
                  <a:cubicBezTo>
                    <a:pt x="1090" y="2878"/>
                    <a:pt x="1000" y="2816"/>
                    <a:pt x="938" y="2735"/>
                  </a:cubicBezTo>
                  <a:cubicBezTo>
                    <a:pt x="875" y="2655"/>
                    <a:pt x="840" y="2557"/>
                    <a:pt x="840" y="2450"/>
                  </a:cubicBezTo>
                  <a:cubicBezTo>
                    <a:pt x="858" y="2245"/>
                    <a:pt x="902" y="2039"/>
                    <a:pt x="982" y="1843"/>
                  </a:cubicBezTo>
                  <a:cubicBezTo>
                    <a:pt x="1000" y="1789"/>
                    <a:pt x="1018" y="1736"/>
                    <a:pt x="1027" y="1682"/>
                  </a:cubicBezTo>
                  <a:cubicBezTo>
                    <a:pt x="1036" y="1656"/>
                    <a:pt x="1036" y="1629"/>
                    <a:pt x="1036" y="1602"/>
                  </a:cubicBezTo>
                  <a:cubicBezTo>
                    <a:pt x="1045" y="1566"/>
                    <a:pt x="1027" y="1531"/>
                    <a:pt x="1000" y="1513"/>
                  </a:cubicBezTo>
                  <a:cubicBezTo>
                    <a:pt x="985" y="1502"/>
                    <a:pt x="966" y="1498"/>
                    <a:pt x="946" y="1498"/>
                  </a:cubicBezTo>
                  <a:cubicBezTo>
                    <a:pt x="932" y="1498"/>
                    <a:pt x="917" y="1500"/>
                    <a:pt x="902" y="1504"/>
                  </a:cubicBezTo>
                  <a:cubicBezTo>
                    <a:pt x="875" y="1504"/>
                    <a:pt x="849" y="1522"/>
                    <a:pt x="822" y="1531"/>
                  </a:cubicBezTo>
                  <a:cubicBezTo>
                    <a:pt x="777" y="1566"/>
                    <a:pt x="733" y="1602"/>
                    <a:pt x="697" y="1647"/>
                  </a:cubicBezTo>
                  <a:cubicBezTo>
                    <a:pt x="634" y="1727"/>
                    <a:pt x="554" y="1798"/>
                    <a:pt x="465" y="1852"/>
                  </a:cubicBezTo>
                  <a:cubicBezTo>
                    <a:pt x="435" y="1864"/>
                    <a:pt x="403" y="1870"/>
                    <a:pt x="372" y="1870"/>
                  </a:cubicBezTo>
                  <a:cubicBezTo>
                    <a:pt x="309" y="1870"/>
                    <a:pt x="248" y="1846"/>
                    <a:pt x="206" y="1798"/>
                  </a:cubicBezTo>
                  <a:cubicBezTo>
                    <a:pt x="161" y="1763"/>
                    <a:pt x="126" y="1727"/>
                    <a:pt x="99" y="1682"/>
                  </a:cubicBezTo>
                  <a:cubicBezTo>
                    <a:pt x="72" y="1647"/>
                    <a:pt x="45" y="1593"/>
                    <a:pt x="36" y="1548"/>
                  </a:cubicBezTo>
                  <a:cubicBezTo>
                    <a:pt x="19" y="1450"/>
                    <a:pt x="28" y="1343"/>
                    <a:pt x="63" y="1245"/>
                  </a:cubicBezTo>
                  <a:cubicBezTo>
                    <a:pt x="126" y="1049"/>
                    <a:pt x="224" y="861"/>
                    <a:pt x="349" y="692"/>
                  </a:cubicBezTo>
                  <a:cubicBezTo>
                    <a:pt x="474" y="513"/>
                    <a:pt x="608" y="352"/>
                    <a:pt x="750" y="192"/>
                  </a:cubicBezTo>
                  <a:cubicBezTo>
                    <a:pt x="902" y="120"/>
                    <a:pt x="1072" y="67"/>
                    <a:pt x="1241" y="49"/>
                  </a:cubicBezTo>
                  <a:cubicBezTo>
                    <a:pt x="1420" y="31"/>
                    <a:pt x="1589" y="22"/>
                    <a:pt x="1768" y="22"/>
                  </a:cubicBezTo>
                  <a:cubicBezTo>
                    <a:pt x="1937" y="31"/>
                    <a:pt x="2116" y="49"/>
                    <a:pt x="2286" y="94"/>
                  </a:cubicBezTo>
                  <a:cubicBezTo>
                    <a:pt x="2366" y="120"/>
                    <a:pt x="2446" y="156"/>
                    <a:pt x="2518" y="201"/>
                  </a:cubicBezTo>
                  <a:cubicBezTo>
                    <a:pt x="2598" y="245"/>
                    <a:pt x="2651" y="317"/>
                    <a:pt x="2669" y="397"/>
                  </a:cubicBezTo>
                  <a:cubicBezTo>
                    <a:pt x="2696" y="486"/>
                    <a:pt x="2696" y="567"/>
                    <a:pt x="2669" y="656"/>
                  </a:cubicBezTo>
                  <a:cubicBezTo>
                    <a:pt x="2643" y="736"/>
                    <a:pt x="2580" y="799"/>
                    <a:pt x="2500" y="834"/>
                  </a:cubicBezTo>
                  <a:cubicBezTo>
                    <a:pt x="2419" y="879"/>
                    <a:pt x="2348" y="933"/>
                    <a:pt x="2294" y="1004"/>
                  </a:cubicBezTo>
                  <a:cubicBezTo>
                    <a:pt x="2268" y="1040"/>
                    <a:pt x="2250" y="1075"/>
                    <a:pt x="2232" y="1120"/>
                  </a:cubicBezTo>
                  <a:cubicBezTo>
                    <a:pt x="2232" y="1147"/>
                    <a:pt x="2232" y="1165"/>
                    <a:pt x="2232" y="1191"/>
                  </a:cubicBezTo>
                  <a:cubicBezTo>
                    <a:pt x="2241" y="1209"/>
                    <a:pt x="2259" y="1227"/>
                    <a:pt x="2286" y="1236"/>
                  </a:cubicBezTo>
                  <a:cubicBezTo>
                    <a:pt x="2366" y="1272"/>
                    <a:pt x="2446" y="1290"/>
                    <a:pt x="2535" y="1299"/>
                  </a:cubicBezTo>
                  <a:cubicBezTo>
                    <a:pt x="2625" y="1316"/>
                    <a:pt x="2705" y="1334"/>
                    <a:pt x="2794" y="1361"/>
                  </a:cubicBezTo>
                  <a:cubicBezTo>
                    <a:pt x="2875" y="1388"/>
                    <a:pt x="2955" y="1432"/>
                    <a:pt x="3017" y="1504"/>
                  </a:cubicBezTo>
                  <a:cubicBezTo>
                    <a:pt x="3071" y="1566"/>
                    <a:pt x="3116" y="1647"/>
                    <a:pt x="3124" y="1736"/>
                  </a:cubicBezTo>
                  <a:cubicBezTo>
                    <a:pt x="3116" y="1647"/>
                    <a:pt x="3080" y="1566"/>
                    <a:pt x="3035" y="1504"/>
                  </a:cubicBezTo>
                  <a:cubicBezTo>
                    <a:pt x="2973" y="1432"/>
                    <a:pt x="2892" y="1388"/>
                    <a:pt x="2812" y="1361"/>
                  </a:cubicBezTo>
                  <a:cubicBezTo>
                    <a:pt x="2723" y="1334"/>
                    <a:pt x="2643" y="1307"/>
                    <a:pt x="2553" y="1299"/>
                  </a:cubicBezTo>
                  <a:cubicBezTo>
                    <a:pt x="2464" y="1281"/>
                    <a:pt x="2384" y="1263"/>
                    <a:pt x="2303" y="1236"/>
                  </a:cubicBezTo>
                  <a:cubicBezTo>
                    <a:pt x="2277" y="1218"/>
                    <a:pt x="2268" y="1209"/>
                    <a:pt x="2259" y="1191"/>
                  </a:cubicBezTo>
                  <a:cubicBezTo>
                    <a:pt x="2250" y="1165"/>
                    <a:pt x="2259" y="1147"/>
                    <a:pt x="2268" y="1129"/>
                  </a:cubicBezTo>
                  <a:cubicBezTo>
                    <a:pt x="2277" y="1084"/>
                    <a:pt x="2294" y="1049"/>
                    <a:pt x="2321" y="1013"/>
                  </a:cubicBezTo>
                  <a:cubicBezTo>
                    <a:pt x="2375" y="950"/>
                    <a:pt x="2446" y="897"/>
                    <a:pt x="2527" y="852"/>
                  </a:cubicBezTo>
                  <a:cubicBezTo>
                    <a:pt x="2607" y="817"/>
                    <a:pt x="2669" y="745"/>
                    <a:pt x="2705" y="665"/>
                  </a:cubicBezTo>
                  <a:cubicBezTo>
                    <a:pt x="2723" y="576"/>
                    <a:pt x="2723" y="486"/>
                    <a:pt x="2705" y="406"/>
                  </a:cubicBezTo>
                  <a:cubicBezTo>
                    <a:pt x="2687" y="317"/>
                    <a:pt x="2625" y="236"/>
                    <a:pt x="2544" y="192"/>
                  </a:cubicBezTo>
                  <a:cubicBezTo>
                    <a:pt x="2473" y="138"/>
                    <a:pt x="2393" y="103"/>
                    <a:pt x="2303" y="76"/>
                  </a:cubicBezTo>
                  <a:cubicBezTo>
                    <a:pt x="2134" y="31"/>
                    <a:pt x="1964" y="4"/>
                    <a:pt x="1786" y="4"/>
                  </a:cubicBezTo>
                  <a:cubicBezTo>
                    <a:pt x="1738" y="2"/>
                    <a:pt x="1690" y="1"/>
                    <a:pt x="1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9" name="Google Shape;5572;p65"/>
          <p:cNvGrpSpPr/>
          <p:nvPr/>
        </p:nvGrpSpPr>
        <p:grpSpPr>
          <a:xfrm>
            <a:off x="11174693" y="5916397"/>
            <a:ext cx="468708" cy="482499"/>
            <a:chOff x="1983681" y="2196772"/>
            <a:chExt cx="468708" cy="482499"/>
          </a:xfrm>
        </p:grpSpPr>
        <p:sp>
          <p:nvSpPr>
            <p:cNvPr id="170" name="Google Shape;5573;p65"/>
            <p:cNvSpPr/>
            <p:nvPr/>
          </p:nvSpPr>
          <p:spPr>
            <a:xfrm>
              <a:off x="2234290" y="2199345"/>
              <a:ext cx="197158" cy="319569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Google Shape;5574;p65"/>
            <p:cNvSpPr/>
            <p:nvPr/>
          </p:nvSpPr>
          <p:spPr>
            <a:xfrm>
              <a:off x="2236863" y="2199345"/>
              <a:ext cx="185653" cy="425401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Google Shape;5575;p65"/>
            <p:cNvSpPr/>
            <p:nvPr/>
          </p:nvSpPr>
          <p:spPr>
            <a:xfrm>
              <a:off x="2234934" y="2199345"/>
              <a:ext cx="157641" cy="234746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Google Shape;5576;p65"/>
            <p:cNvSpPr/>
            <p:nvPr/>
          </p:nvSpPr>
          <p:spPr>
            <a:xfrm>
              <a:off x="2234934" y="2196772"/>
              <a:ext cx="190155" cy="322142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Google Shape;5577;p65"/>
            <p:cNvSpPr/>
            <p:nvPr/>
          </p:nvSpPr>
          <p:spPr>
            <a:xfrm>
              <a:off x="1983681" y="2431448"/>
              <a:ext cx="368019" cy="246680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Google Shape;5578;p65"/>
            <p:cNvSpPr/>
            <p:nvPr/>
          </p:nvSpPr>
          <p:spPr>
            <a:xfrm>
              <a:off x="1985540" y="2437400"/>
              <a:ext cx="466848" cy="23481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Google Shape;5579;p65"/>
            <p:cNvSpPr/>
            <p:nvPr/>
          </p:nvSpPr>
          <p:spPr>
            <a:xfrm>
              <a:off x="1983681" y="2432091"/>
              <a:ext cx="218167" cy="213094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Google Shape;5580;p65"/>
            <p:cNvSpPr/>
            <p:nvPr/>
          </p:nvSpPr>
          <p:spPr>
            <a:xfrm>
              <a:off x="1985539" y="2430376"/>
              <a:ext cx="366161" cy="248895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8" name="Google Shape;5581;p65"/>
          <p:cNvGrpSpPr/>
          <p:nvPr/>
        </p:nvGrpSpPr>
        <p:grpSpPr>
          <a:xfrm>
            <a:off x="10327885" y="5872948"/>
            <a:ext cx="692856" cy="569398"/>
            <a:chOff x="4209857" y="2096525"/>
            <a:chExt cx="692856" cy="569398"/>
          </a:xfrm>
        </p:grpSpPr>
        <p:sp>
          <p:nvSpPr>
            <p:cNvPr id="179" name="Google Shape;5582;p65"/>
            <p:cNvSpPr/>
            <p:nvPr/>
          </p:nvSpPr>
          <p:spPr>
            <a:xfrm>
              <a:off x="4500195" y="2474554"/>
              <a:ext cx="99746" cy="143199"/>
            </a:xfrm>
            <a:custGeom>
              <a:avLst/>
              <a:gdLst/>
              <a:ahLst/>
              <a:cxnLst/>
              <a:rect l="l" t="t" r="r" b="b"/>
              <a:pathLst>
                <a:path w="1524" h="2188" extrusionOk="0">
                  <a:moveTo>
                    <a:pt x="163" y="0"/>
                  </a:moveTo>
                  <a:cubicBezTo>
                    <a:pt x="146" y="0"/>
                    <a:pt x="129" y="12"/>
                    <a:pt x="134" y="34"/>
                  </a:cubicBezTo>
                  <a:cubicBezTo>
                    <a:pt x="152" y="212"/>
                    <a:pt x="18" y="373"/>
                    <a:pt x="9" y="560"/>
                  </a:cubicBezTo>
                  <a:cubicBezTo>
                    <a:pt x="0" y="712"/>
                    <a:pt x="81" y="864"/>
                    <a:pt x="215" y="953"/>
                  </a:cubicBezTo>
                  <a:cubicBezTo>
                    <a:pt x="316" y="1023"/>
                    <a:pt x="445" y="1039"/>
                    <a:pt x="572" y="1039"/>
                  </a:cubicBezTo>
                  <a:cubicBezTo>
                    <a:pt x="623" y="1039"/>
                    <a:pt x="674" y="1036"/>
                    <a:pt x="723" y="1033"/>
                  </a:cubicBezTo>
                  <a:cubicBezTo>
                    <a:pt x="777" y="1033"/>
                    <a:pt x="830" y="1024"/>
                    <a:pt x="884" y="1016"/>
                  </a:cubicBezTo>
                  <a:lnTo>
                    <a:pt x="884" y="1016"/>
                  </a:lnTo>
                  <a:cubicBezTo>
                    <a:pt x="813" y="1087"/>
                    <a:pt x="723" y="1158"/>
                    <a:pt x="652" y="1239"/>
                  </a:cubicBezTo>
                  <a:cubicBezTo>
                    <a:pt x="527" y="1364"/>
                    <a:pt x="447" y="1515"/>
                    <a:pt x="402" y="1676"/>
                  </a:cubicBezTo>
                  <a:cubicBezTo>
                    <a:pt x="357" y="1846"/>
                    <a:pt x="366" y="2033"/>
                    <a:pt x="241" y="2167"/>
                  </a:cubicBezTo>
                  <a:cubicBezTo>
                    <a:pt x="234" y="2174"/>
                    <a:pt x="239" y="2187"/>
                    <a:pt x="250" y="2187"/>
                  </a:cubicBezTo>
                  <a:cubicBezTo>
                    <a:pt x="253" y="2187"/>
                    <a:pt x="256" y="2186"/>
                    <a:pt x="259" y="2185"/>
                  </a:cubicBezTo>
                  <a:cubicBezTo>
                    <a:pt x="375" y="2087"/>
                    <a:pt x="402" y="1935"/>
                    <a:pt x="438" y="1792"/>
                  </a:cubicBezTo>
                  <a:cubicBezTo>
                    <a:pt x="482" y="1622"/>
                    <a:pt x="572" y="1462"/>
                    <a:pt x="705" y="1337"/>
                  </a:cubicBezTo>
                  <a:cubicBezTo>
                    <a:pt x="839" y="1221"/>
                    <a:pt x="991" y="1140"/>
                    <a:pt x="1116" y="1024"/>
                  </a:cubicBezTo>
                  <a:cubicBezTo>
                    <a:pt x="1143" y="998"/>
                    <a:pt x="1178" y="962"/>
                    <a:pt x="1205" y="926"/>
                  </a:cubicBezTo>
                  <a:lnTo>
                    <a:pt x="1205" y="926"/>
                  </a:lnTo>
                  <a:cubicBezTo>
                    <a:pt x="1205" y="944"/>
                    <a:pt x="1187" y="962"/>
                    <a:pt x="1187" y="989"/>
                  </a:cubicBezTo>
                  <a:cubicBezTo>
                    <a:pt x="1152" y="1078"/>
                    <a:pt x="1107" y="1158"/>
                    <a:pt x="1054" y="1239"/>
                  </a:cubicBezTo>
                  <a:cubicBezTo>
                    <a:pt x="938" y="1390"/>
                    <a:pt x="848" y="1569"/>
                    <a:pt x="813" y="1756"/>
                  </a:cubicBezTo>
                  <a:cubicBezTo>
                    <a:pt x="786" y="1923"/>
                    <a:pt x="854" y="2140"/>
                    <a:pt x="1051" y="2140"/>
                  </a:cubicBezTo>
                  <a:cubicBezTo>
                    <a:pt x="1055" y="2140"/>
                    <a:pt x="1058" y="2140"/>
                    <a:pt x="1062" y="2140"/>
                  </a:cubicBezTo>
                  <a:cubicBezTo>
                    <a:pt x="1134" y="2131"/>
                    <a:pt x="1196" y="2104"/>
                    <a:pt x="1241" y="2051"/>
                  </a:cubicBezTo>
                  <a:cubicBezTo>
                    <a:pt x="1303" y="1997"/>
                    <a:pt x="1348" y="1935"/>
                    <a:pt x="1437" y="1935"/>
                  </a:cubicBezTo>
                  <a:cubicBezTo>
                    <a:pt x="1440" y="1936"/>
                    <a:pt x="1443" y="1936"/>
                    <a:pt x="1445" y="1936"/>
                  </a:cubicBezTo>
                  <a:cubicBezTo>
                    <a:pt x="1464" y="1936"/>
                    <a:pt x="1461" y="1907"/>
                    <a:pt x="1437" y="1899"/>
                  </a:cubicBezTo>
                  <a:cubicBezTo>
                    <a:pt x="1433" y="1899"/>
                    <a:pt x="1428" y="1899"/>
                    <a:pt x="1424" y="1899"/>
                  </a:cubicBezTo>
                  <a:cubicBezTo>
                    <a:pt x="1306" y="1899"/>
                    <a:pt x="1228" y="2007"/>
                    <a:pt x="1125" y="2033"/>
                  </a:cubicBezTo>
                  <a:cubicBezTo>
                    <a:pt x="1114" y="2035"/>
                    <a:pt x="1104" y="2036"/>
                    <a:pt x="1093" y="2036"/>
                  </a:cubicBezTo>
                  <a:cubicBezTo>
                    <a:pt x="1025" y="2036"/>
                    <a:pt x="963" y="1988"/>
                    <a:pt x="955" y="1926"/>
                  </a:cubicBezTo>
                  <a:cubicBezTo>
                    <a:pt x="938" y="1837"/>
                    <a:pt x="955" y="1756"/>
                    <a:pt x="1000" y="1685"/>
                  </a:cubicBezTo>
                  <a:cubicBezTo>
                    <a:pt x="1089" y="1542"/>
                    <a:pt x="1205" y="1417"/>
                    <a:pt x="1277" y="1265"/>
                  </a:cubicBezTo>
                  <a:cubicBezTo>
                    <a:pt x="1321" y="1194"/>
                    <a:pt x="1339" y="1114"/>
                    <a:pt x="1348" y="1024"/>
                  </a:cubicBezTo>
                  <a:cubicBezTo>
                    <a:pt x="1339" y="935"/>
                    <a:pt x="1339" y="837"/>
                    <a:pt x="1348" y="748"/>
                  </a:cubicBezTo>
                  <a:cubicBezTo>
                    <a:pt x="1375" y="721"/>
                    <a:pt x="1402" y="703"/>
                    <a:pt x="1428" y="685"/>
                  </a:cubicBezTo>
                  <a:cubicBezTo>
                    <a:pt x="1523" y="620"/>
                    <a:pt x="1469" y="495"/>
                    <a:pt x="1383" y="495"/>
                  </a:cubicBezTo>
                  <a:cubicBezTo>
                    <a:pt x="1364" y="495"/>
                    <a:pt x="1343" y="501"/>
                    <a:pt x="1321" y="516"/>
                  </a:cubicBezTo>
                  <a:cubicBezTo>
                    <a:pt x="1232" y="587"/>
                    <a:pt x="1152" y="676"/>
                    <a:pt x="1098" y="775"/>
                  </a:cubicBezTo>
                  <a:lnTo>
                    <a:pt x="1062" y="775"/>
                  </a:lnTo>
                  <a:cubicBezTo>
                    <a:pt x="1045" y="775"/>
                    <a:pt x="1036" y="783"/>
                    <a:pt x="1018" y="792"/>
                  </a:cubicBezTo>
                  <a:cubicBezTo>
                    <a:pt x="1000" y="792"/>
                    <a:pt x="955" y="801"/>
                    <a:pt x="920" y="810"/>
                  </a:cubicBezTo>
                  <a:cubicBezTo>
                    <a:pt x="848" y="819"/>
                    <a:pt x="777" y="828"/>
                    <a:pt x="705" y="828"/>
                  </a:cubicBezTo>
                  <a:cubicBezTo>
                    <a:pt x="664" y="828"/>
                    <a:pt x="617" y="830"/>
                    <a:pt x="570" y="830"/>
                  </a:cubicBezTo>
                  <a:cubicBezTo>
                    <a:pt x="475" y="830"/>
                    <a:pt x="378" y="822"/>
                    <a:pt x="313" y="775"/>
                  </a:cubicBezTo>
                  <a:cubicBezTo>
                    <a:pt x="215" y="694"/>
                    <a:pt x="161" y="587"/>
                    <a:pt x="161" y="462"/>
                  </a:cubicBezTo>
                  <a:cubicBezTo>
                    <a:pt x="161" y="319"/>
                    <a:pt x="215" y="168"/>
                    <a:pt x="188" y="16"/>
                  </a:cubicBezTo>
                  <a:cubicBezTo>
                    <a:pt x="184" y="5"/>
                    <a:pt x="174" y="0"/>
                    <a:pt x="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Google Shape;5583;p65"/>
            <p:cNvSpPr/>
            <p:nvPr/>
          </p:nvSpPr>
          <p:spPr>
            <a:xfrm>
              <a:off x="4668009" y="2556953"/>
              <a:ext cx="131947" cy="107465"/>
            </a:xfrm>
            <a:custGeom>
              <a:avLst/>
              <a:gdLst/>
              <a:ahLst/>
              <a:cxnLst/>
              <a:rect l="l" t="t" r="r" b="b"/>
              <a:pathLst>
                <a:path w="2016" h="1642" extrusionOk="0">
                  <a:moveTo>
                    <a:pt x="1046" y="1"/>
                  </a:moveTo>
                  <a:cubicBezTo>
                    <a:pt x="1017" y="1"/>
                    <a:pt x="989" y="19"/>
                    <a:pt x="980" y="51"/>
                  </a:cubicBezTo>
                  <a:cubicBezTo>
                    <a:pt x="935" y="176"/>
                    <a:pt x="873" y="283"/>
                    <a:pt x="783" y="381"/>
                  </a:cubicBezTo>
                  <a:cubicBezTo>
                    <a:pt x="712" y="479"/>
                    <a:pt x="623" y="569"/>
                    <a:pt x="516" y="631"/>
                  </a:cubicBezTo>
                  <a:cubicBezTo>
                    <a:pt x="486" y="646"/>
                    <a:pt x="445" y="660"/>
                    <a:pt x="407" y="660"/>
                  </a:cubicBezTo>
                  <a:cubicBezTo>
                    <a:pt x="398" y="660"/>
                    <a:pt x="390" y="660"/>
                    <a:pt x="382" y="658"/>
                  </a:cubicBezTo>
                  <a:cubicBezTo>
                    <a:pt x="337" y="649"/>
                    <a:pt x="292" y="622"/>
                    <a:pt x="266" y="587"/>
                  </a:cubicBezTo>
                  <a:cubicBezTo>
                    <a:pt x="203" y="515"/>
                    <a:pt x="167" y="426"/>
                    <a:pt x="69" y="399"/>
                  </a:cubicBezTo>
                  <a:cubicBezTo>
                    <a:pt x="67" y="399"/>
                    <a:pt x="65" y="398"/>
                    <a:pt x="62" y="398"/>
                  </a:cubicBezTo>
                  <a:cubicBezTo>
                    <a:pt x="22" y="398"/>
                    <a:pt x="0" y="471"/>
                    <a:pt x="42" y="488"/>
                  </a:cubicBezTo>
                  <a:cubicBezTo>
                    <a:pt x="141" y="524"/>
                    <a:pt x="159" y="649"/>
                    <a:pt x="221" y="729"/>
                  </a:cubicBezTo>
                  <a:cubicBezTo>
                    <a:pt x="280" y="794"/>
                    <a:pt x="363" y="830"/>
                    <a:pt x="448" y="830"/>
                  </a:cubicBezTo>
                  <a:cubicBezTo>
                    <a:pt x="504" y="830"/>
                    <a:pt x="561" y="815"/>
                    <a:pt x="614" y="783"/>
                  </a:cubicBezTo>
                  <a:cubicBezTo>
                    <a:pt x="721" y="729"/>
                    <a:pt x="810" y="640"/>
                    <a:pt x="890" y="542"/>
                  </a:cubicBezTo>
                  <a:lnTo>
                    <a:pt x="890" y="542"/>
                  </a:lnTo>
                  <a:cubicBezTo>
                    <a:pt x="846" y="703"/>
                    <a:pt x="873" y="872"/>
                    <a:pt x="944" y="1015"/>
                  </a:cubicBezTo>
                  <a:cubicBezTo>
                    <a:pt x="971" y="1069"/>
                    <a:pt x="997" y="1122"/>
                    <a:pt x="1024" y="1176"/>
                  </a:cubicBezTo>
                  <a:cubicBezTo>
                    <a:pt x="1060" y="1336"/>
                    <a:pt x="980" y="1461"/>
                    <a:pt x="953" y="1604"/>
                  </a:cubicBezTo>
                  <a:cubicBezTo>
                    <a:pt x="953" y="1623"/>
                    <a:pt x="966" y="1642"/>
                    <a:pt x="984" y="1642"/>
                  </a:cubicBezTo>
                  <a:cubicBezTo>
                    <a:pt x="991" y="1642"/>
                    <a:pt x="999" y="1639"/>
                    <a:pt x="1006" y="1631"/>
                  </a:cubicBezTo>
                  <a:cubicBezTo>
                    <a:pt x="1158" y="1426"/>
                    <a:pt x="1194" y="1149"/>
                    <a:pt x="1113" y="908"/>
                  </a:cubicBezTo>
                  <a:cubicBezTo>
                    <a:pt x="1078" y="792"/>
                    <a:pt x="1078" y="667"/>
                    <a:pt x="1105" y="542"/>
                  </a:cubicBezTo>
                  <a:lnTo>
                    <a:pt x="1105" y="542"/>
                  </a:lnTo>
                  <a:cubicBezTo>
                    <a:pt x="1131" y="613"/>
                    <a:pt x="1194" y="676"/>
                    <a:pt x="1283" y="685"/>
                  </a:cubicBezTo>
                  <a:cubicBezTo>
                    <a:pt x="1316" y="688"/>
                    <a:pt x="1351" y="691"/>
                    <a:pt x="1387" y="691"/>
                  </a:cubicBezTo>
                  <a:cubicBezTo>
                    <a:pt x="1437" y="691"/>
                    <a:pt x="1490" y="686"/>
                    <a:pt x="1542" y="676"/>
                  </a:cubicBezTo>
                  <a:lnTo>
                    <a:pt x="1685" y="667"/>
                  </a:lnTo>
                  <a:cubicBezTo>
                    <a:pt x="1703" y="667"/>
                    <a:pt x="1728" y="663"/>
                    <a:pt x="1751" y="663"/>
                  </a:cubicBezTo>
                  <a:cubicBezTo>
                    <a:pt x="1763" y="663"/>
                    <a:pt x="1774" y="664"/>
                    <a:pt x="1783" y="667"/>
                  </a:cubicBezTo>
                  <a:cubicBezTo>
                    <a:pt x="1801" y="676"/>
                    <a:pt x="1810" y="792"/>
                    <a:pt x="1801" y="828"/>
                  </a:cubicBezTo>
                  <a:cubicBezTo>
                    <a:pt x="1783" y="908"/>
                    <a:pt x="1792" y="988"/>
                    <a:pt x="1810" y="1069"/>
                  </a:cubicBezTo>
                  <a:cubicBezTo>
                    <a:pt x="1836" y="1131"/>
                    <a:pt x="1881" y="1202"/>
                    <a:pt x="1926" y="1256"/>
                  </a:cubicBezTo>
                  <a:cubicBezTo>
                    <a:pt x="1934" y="1269"/>
                    <a:pt x="1945" y="1274"/>
                    <a:pt x="1957" y="1274"/>
                  </a:cubicBezTo>
                  <a:cubicBezTo>
                    <a:pt x="1986" y="1274"/>
                    <a:pt x="2016" y="1243"/>
                    <a:pt x="1997" y="1211"/>
                  </a:cubicBezTo>
                  <a:cubicBezTo>
                    <a:pt x="1952" y="1149"/>
                    <a:pt x="1917" y="1086"/>
                    <a:pt x="1899" y="1015"/>
                  </a:cubicBezTo>
                  <a:cubicBezTo>
                    <a:pt x="1890" y="944"/>
                    <a:pt x="1908" y="863"/>
                    <a:pt x="1944" y="792"/>
                  </a:cubicBezTo>
                  <a:cubicBezTo>
                    <a:pt x="2015" y="640"/>
                    <a:pt x="1908" y="471"/>
                    <a:pt x="1747" y="453"/>
                  </a:cubicBezTo>
                  <a:cubicBezTo>
                    <a:pt x="1667" y="453"/>
                    <a:pt x="1578" y="462"/>
                    <a:pt x="1497" y="471"/>
                  </a:cubicBezTo>
                  <a:lnTo>
                    <a:pt x="1363" y="479"/>
                  </a:lnTo>
                  <a:cubicBezTo>
                    <a:pt x="1354" y="484"/>
                    <a:pt x="1343" y="486"/>
                    <a:pt x="1331" y="486"/>
                  </a:cubicBezTo>
                  <a:cubicBezTo>
                    <a:pt x="1319" y="486"/>
                    <a:pt x="1305" y="484"/>
                    <a:pt x="1292" y="479"/>
                  </a:cubicBezTo>
                  <a:cubicBezTo>
                    <a:pt x="1274" y="471"/>
                    <a:pt x="1274" y="408"/>
                    <a:pt x="1283" y="372"/>
                  </a:cubicBezTo>
                  <a:cubicBezTo>
                    <a:pt x="1292" y="292"/>
                    <a:pt x="1328" y="212"/>
                    <a:pt x="1363" y="140"/>
                  </a:cubicBezTo>
                  <a:cubicBezTo>
                    <a:pt x="1381" y="96"/>
                    <a:pt x="1372" y="51"/>
                    <a:pt x="1328" y="24"/>
                  </a:cubicBezTo>
                  <a:cubicBezTo>
                    <a:pt x="1318" y="20"/>
                    <a:pt x="1307" y="17"/>
                    <a:pt x="1296" y="17"/>
                  </a:cubicBezTo>
                  <a:cubicBezTo>
                    <a:pt x="1266" y="17"/>
                    <a:pt x="1234" y="34"/>
                    <a:pt x="1221" y="60"/>
                  </a:cubicBezTo>
                  <a:cubicBezTo>
                    <a:pt x="1205" y="44"/>
                    <a:pt x="1183" y="35"/>
                    <a:pt x="1161" y="35"/>
                  </a:cubicBezTo>
                  <a:cubicBezTo>
                    <a:pt x="1145" y="35"/>
                    <a:pt x="1128" y="40"/>
                    <a:pt x="1113" y="51"/>
                  </a:cubicBezTo>
                  <a:cubicBezTo>
                    <a:pt x="1101" y="17"/>
                    <a:pt x="1073" y="1"/>
                    <a:pt x="10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Google Shape;5584;p65"/>
            <p:cNvSpPr/>
            <p:nvPr/>
          </p:nvSpPr>
          <p:spPr>
            <a:xfrm>
              <a:off x="4497249" y="2473572"/>
              <a:ext cx="100989" cy="146341"/>
            </a:xfrm>
            <a:custGeom>
              <a:avLst/>
              <a:gdLst/>
              <a:ahLst/>
              <a:cxnLst/>
              <a:rect l="l" t="t" r="r" b="b"/>
              <a:pathLst>
                <a:path w="1543" h="2236" extrusionOk="0">
                  <a:moveTo>
                    <a:pt x="1464" y="709"/>
                  </a:moveTo>
                  <a:lnTo>
                    <a:pt x="1393" y="763"/>
                  </a:lnTo>
                  <a:cubicBezTo>
                    <a:pt x="1393" y="764"/>
                    <a:pt x="1393" y="764"/>
                    <a:pt x="1393" y="765"/>
                  </a:cubicBezTo>
                  <a:lnTo>
                    <a:pt x="1393" y="765"/>
                  </a:lnTo>
                  <a:lnTo>
                    <a:pt x="1464" y="709"/>
                  </a:lnTo>
                  <a:close/>
                  <a:moveTo>
                    <a:pt x="1393" y="765"/>
                  </a:moveTo>
                  <a:lnTo>
                    <a:pt x="1384" y="772"/>
                  </a:lnTo>
                  <a:cubicBezTo>
                    <a:pt x="1375" y="843"/>
                    <a:pt x="1375" y="923"/>
                    <a:pt x="1384" y="1004"/>
                  </a:cubicBezTo>
                  <a:cubicBezTo>
                    <a:pt x="1384" y="1056"/>
                    <a:pt x="1379" y="1113"/>
                    <a:pt x="1363" y="1168"/>
                  </a:cubicBezTo>
                  <a:lnTo>
                    <a:pt x="1363" y="1168"/>
                  </a:lnTo>
                  <a:cubicBezTo>
                    <a:pt x="1381" y="1110"/>
                    <a:pt x="1393" y="1051"/>
                    <a:pt x="1393" y="986"/>
                  </a:cubicBezTo>
                  <a:cubicBezTo>
                    <a:pt x="1384" y="915"/>
                    <a:pt x="1384" y="844"/>
                    <a:pt x="1393" y="765"/>
                  </a:cubicBezTo>
                  <a:close/>
                  <a:moveTo>
                    <a:pt x="1363" y="1168"/>
                  </a:moveTo>
                  <a:cubicBezTo>
                    <a:pt x="1360" y="1176"/>
                    <a:pt x="1357" y="1185"/>
                    <a:pt x="1354" y="1193"/>
                  </a:cubicBezTo>
                  <a:lnTo>
                    <a:pt x="1354" y="1193"/>
                  </a:lnTo>
                  <a:cubicBezTo>
                    <a:pt x="1357" y="1185"/>
                    <a:pt x="1360" y="1176"/>
                    <a:pt x="1363" y="1168"/>
                  </a:cubicBezTo>
                  <a:close/>
                  <a:moveTo>
                    <a:pt x="1354" y="1193"/>
                  </a:moveTo>
                  <a:cubicBezTo>
                    <a:pt x="1350" y="1204"/>
                    <a:pt x="1345" y="1216"/>
                    <a:pt x="1340" y="1227"/>
                  </a:cubicBezTo>
                  <a:cubicBezTo>
                    <a:pt x="1316" y="1278"/>
                    <a:pt x="1290" y="1329"/>
                    <a:pt x="1261" y="1378"/>
                  </a:cubicBezTo>
                  <a:lnTo>
                    <a:pt x="1261" y="1378"/>
                  </a:lnTo>
                  <a:cubicBezTo>
                    <a:pt x="1293" y="1324"/>
                    <a:pt x="1323" y="1267"/>
                    <a:pt x="1348" y="1209"/>
                  </a:cubicBezTo>
                  <a:cubicBezTo>
                    <a:pt x="1350" y="1204"/>
                    <a:pt x="1352" y="1198"/>
                    <a:pt x="1354" y="1193"/>
                  </a:cubicBezTo>
                  <a:close/>
                  <a:moveTo>
                    <a:pt x="1261" y="1378"/>
                  </a:moveTo>
                  <a:cubicBezTo>
                    <a:pt x="1220" y="1447"/>
                    <a:pt x="1175" y="1513"/>
                    <a:pt x="1129" y="1573"/>
                  </a:cubicBezTo>
                  <a:lnTo>
                    <a:pt x="1129" y="1573"/>
                  </a:lnTo>
                  <a:cubicBezTo>
                    <a:pt x="1178" y="1512"/>
                    <a:pt x="1221" y="1446"/>
                    <a:pt x="1261" y="1378"/>
                  </a:cubicBezTo>
                  <a:close/>
                  <a:moveTo>
                    <a:pt x="1129" y="1573"/>
                  </a:moveTo>
                  <a:cubicBezTo>
                    <a:pt x="1119" y="1586"/>
                    <a:pt x="1109" y="1598"/>
                    <a:pt x="1099" y="1611"/>
                  </a:cubicBezTo>
                  <a:cubicBezTo>
                    <a:pt x="1096" y="1615"/>
                    <a:pt x="1093" y="1619"/>
                    <a:pt x="1090" y="1623"/>
                  </a:cubicBezTo>
                  <a:lnTo>
                    <a:pt x="1090" y="1623"/>
                  </a:lnTo>
                  <a:cubicBezTo>
                    <a:pt x="1095" y="1616"/>
                    <a:pt x="1101" y="1609"/>
                    <a:pt x="1107" y="1602"/>
                  </a:cubicBezTo>
                  <a:cubicBezTo>
                    <a:pt x="1115" y="1592"/>
                    <a:pt x="1122" y="1583"/>
                    <a:pt x="1129" y="1573"/>
                  </a:cubicBezTo>
                  <a:close/>
                  <a:moveTo>
                    <a:pt x="1090" y="1623"/>
                  </a:moveTo>
                  <a:cubicBezTo>
                    <a:pt x="1046" y="1679"/>
                    <a:pt x="1016" y="1736"/>
                    <a:pt x="1000" y="1807"/>
                  </a:cubicBezTo>
                  <a:cubicBezTo>
                    <a:pt x="992" y="1828"/>
                    <a:pt x="989" y="1851"/>
                    <a:pt x="990" y="1873"/>
                  </a:cubicBezTo>
                  <a:lnTo>
                    <a:pt x="990" y="1873"/>
                  </a:lnTo>
                  <a:cubicBezTo>
                    <a:pt x="991" y="1854"/>
                    <a:pt x="994" y="1835"/>
                    <a:pt x="1000" y="1816"/>
                  </a:cubicBezTo>
                  <a:cubicBezTo>
                    <a:pt x="1017" y="1749"/>
                    <a:pt x="1049" y="1683"/>
                    <a:pt x="1090" y="1623"/>
                  </a:cubicBezTo>
                  <a:close/>
                  <a:moveTo>
                    <a:pt x="990" y="1873"/>
                  </a:moveTo>
                  <a:cubicBezTo>
                    <a:pt x="988" y="1933"/>
                    <a:pt x="1013" y="1989"/>
                    <a:pt x="1054" y="2030"/>
                  </a:cubicBezTo>
                  <a:cubicBezTo>
                    <a:pt x="1077" y="2047"/>
                    <a:pt x="1100" y="2057"/>
                    <a:pt x="1125" y="2057"/>
                  </a:cubicBezTo>
                  <a:cubicBezTo>
                    <a:pt x="1139" y="2057"/>
                    <a:pt x="1154" y="2054"/>
                    <a:pt x="1170" y="2048"/>
                  </a:cubicBezTo>
                  <a:cubicBezTo>
                    <a:pt x="1206" y="2039"/>
                    <a:pt x="1241" y="2021"/>
                    <a:pt x="1268" y="2003"/>
                  </a:cubicBezTo>
                  <a:cubicBezTo>
                    <a:pt x="1331" y="1950"/>
                    <a:pt x="1402" y="1923"/>
                    <a:pt x="1482" y="1914"/>
                  </a:cubicBezTo>
                  <a:cubicBezTo>
                    <a:pt x="1402" y="1914"/>
                    <a:pt x="1331" y="1941"/>
                    <a:pt x="1268" y="1986"/>
                  </a:cubicBezTo>
                  <a:cubicBezTo>
                    <a:pt x="1232" y="2003"/>
                    <a:pt x="1197" y="2021"/>
                    <a:pt x="1161" y="2030"/>
                  </a:cubicBezTo>
                  <a:cubicBezTo>
                    <a:pt x="1148" y="2036"/>
                    <a:pt x="1135" y="2039"/>
                    <a:pt x="1121" y="2039"/>
                  </a:cubicBezTo>
                  <a:cubicBezTo>
                    <a:pt x="1096" y="2039"/>
                    <a:pt x="1071" y="2030"/>
                    <a:pt x="1054" y="2012"/>
                  </a:cubicBezTo>
                  <a:cubicBezTo>
                    <a:pt x="1016" y="1975"/>
                    <a:pt x="992" y="1924"/>
                    <a:pt x="990" y="1873"/>
                  </a:cubicBezTo>
                  <a:close/>
                  <a:moveTo>
                    <a:pt x="1483" y="1914"/>
                  </a:moveTo>
                  <a:cubicBezTo>
                    <a:pt x="1500" y="1915"/>
                    <a:pt x="1509" y="1959"/>
                    <a:pt x="1482" y="1959"/>
                  </a:cubicBezTo>
                  <a:cubicBezTo>
                    <a:pt x="1464" y="1959"/>
                    <a:pt x="1438" y="1959"/>
                    <a:pt x="1420" y="1968"/>
                  </a:cubicBezTo>
                  <a:cubicBezTo>
                    <a:pt x="1384" y="1986"/>
                    <a:pt x="1348" y="2012"/>
                    <a:pt x="1322" y="2039"/>
                  </a:cubicBezTo>
                  <a:cubicBezTo>
                    <a:pt x="1312" y="2055"/>
                    <a:pt x="1300" y="2069"/>
                    <a:pt x="1288" y="2082"/>
                  </a:cubicBezTo>
                  <a:lnTo>
                    <a:pt x="1288" y="2082"/>
                  </a:lnTo>
                  <a:cubicBezTo>
                    <a:pt x="1303" y="2069"/>
                    <a:pt x="1317" y="2055"/>
                    <a:pt x="1331" y="2039"/>
                  </a:cubicBezTo>
                  <a:cubicBezTo>
                    <a:pt x="1357" y="2003"/>
                    <a:pt x="1393" y="1986"/>
                    <a:pt x="1429" y="1968"/>
                  </a:cubicBezTo>
                  <a:cubicBezTo>
                    <a:pt x="1447" y="1959"/>
                    <a:pt x="1464" y="1959"/>
                    <a:pt x="1491" y="1959"/>
                  </a:cubicBezTo>
                  <a:cubicBezTo>
                    <a:pt x="1509" y="1959"/>
                    <a:pt x="1500" y="1915"/>
                    <a:pt x="1483" y="1914"/>
                  </a:cubicBezTo>
                  <a:close/>
                  <a:moveTo>
                    <a:pt x="216" y="0"/>
                  </a:moveTo>
                  <a:cubicBezTo>
                    <a:pt x="212" y="0"/>
                    <a:pt x="209" y="2"/>
                    <a:pt x="206" y="4"/>
                  </a:cubicBezTo>
                  <a:cubicBezTo>
                    <a:pt x="188" y="4"/>
                    <a:pt x="179" y="13"/>
                    <a:pt x="170" y="22"/>
                  </a:cubicBezTo>
                  <a:cubicBezTo>
                    <a:pt x="161" y="31"/>
                    <a:pt x="161" y="49"/>
                    <a:pt x="161" y="67"/>
                  </a:cubicBezTo>
                  <a:cubicBezTo>
                    <a:pt x="170" y="201"/>
                    <a:pt x="90" y="325"/>
                    <a:pt x="45" y="459"/>
                  </a:cubicBezTo>
                  <a:cubicBezTo>
                    <a:pt x="1" y="602"/>
                    <a:pt x="36" y="763"/>
                    <a:pt x="126" y="888"/>
                  </a:cubicBezTo>
                  <a:cubicBezTo>
                    <a:pt x="170" y="941"/>
                    <a:pt x="224" y="995"/>
                    <a:pt x="295" y="1022"/>
                  </a:cubicBezTo>
                  <a:cubicBezTo>
                    <a:pt x="358" y="1057"/>
                    <a:pt x="429" y="1075"/>
                    <a:pt x="509" y="1084"/>
                  </a:cubicBezTo>
                  <a:cubicBezTo>
                    <a:pt x="629" y="1084"/>
                    <a:pt x="749" y="1084"/>
                    <a:pt x="869" y="1068"/>
                  </a:cubicBezTo>
                  <a:lnTo>
                    <a:pt x="869" y="1068"/>
                  </a:lnTo>
                  <a:cubicBezTo>
                    <a:pt x="790" y="1140"/>
                    <a:pt x="717" y="1207"/>
                    <a:pt x="643" y="1280"/>
                  </a:cubicBezTo>
                  <a:cubicBezTo>
                    <a:pt x="554" y="1379"/>
                    <a:pt x="492" y="1495"/>
                    <a:pt x="447" y="1620"/>
                  </a:cubicBezTo>
                  <a:cubicBezTo>
                    <a:pt x="411" y="1736"/>
                    <a:pt x="385" y="1861"/>
                    <a:pt x="367" y="1986"/>
                  </a:cubicBezTo>
                  <a:cubicBezTo>
                    <a:pt x="358" y="2048"/>
                    <a:pt x="331" y="2102"/>
                    <a:pt x="295" y="2155"/>
                  </a:cubicBezTo>
                  <a:lnTo>
                    <a:pt x="286" y="2173"/>
                  </a:lnTo>
                  <a:lnTo>
                    <a:pt x="277" y="2182"/>
                  </a:lnTo>
                  <a:cubicBezTo>
                    <a:pt x="269" y="2182"/>
                    <a:pt x="269" y="2191"/>
                    <a:pt x="269" y="2200"/>
                  </a:cubicBezTo>
                  <a:cubicBezTo>
                    <a:pt x="269" y="2218"/>
                    <a:pt x="286" y="2235"/>
                    <a:pt x="304" y="2235"/>
                  </a:cubicBezTo>
                  <a:cubicBezTo>
                    <a:pt x="313" y="2226"/>
                    <a:pt x="313" y="2226"/>
                    <a:pt x="322" y="2218"/>
                  </a:cubicBezTo>
                  <a:lnTo>
                    <a:pt x="331" y="2209"/>
                  </a:lnTo>
                  <a:cubicBezTo>
                    <a:pt x="358" y="2191"/>
                    <a:pt x="376" y="2164"/>
                    <a:pt x="393" y="2137"/>
                  </a:cubicBezTo>
                  <a:cubicBezTo>
                    <a:pt x="447" y="2021"/>
                    <a:pt x="483" y="1896"/>
                    <a:pt x="509" y="1780"/>
                  </a:cubicBezTo>
                  <a:cubicBezTo>
                    <a:pt x="545" y="1655"/>
                    <a:pt x="608" y="1548"/>
                    <a:pt x="688" y="1450"/>
                  </a:cubicBezTo>
                  <a:cubicBezTo>
                    <a:pt x="841" y="1272"/>
                    <a:pt x="1074" y="1174"/>
                    <a:pt x="1227" y="989"/>
                  </a:cubicBezTo>
                  <a:lnTo>
                    <a:pt x="1227" y="989"/>
                  </a:lnTo>
                  <a:cubicBezTo>
                    <a:pt x="1174" y="1127"/>
                    <a:pt x="1100" y="1264"/>
                    <a:pt x="1018" y="1379"/>
                  </a:cubicBezTo>
                  <a:cubicBezTo>
                    <a:pt x="920" y="1512"/>
                    <a:pt x="858" y="1673"/>
                    <a:pt x="840" y="1834"/>
                  </a:cubicBezTo>
                  <a:cubicBezTo>
                    <a:pt x="840" y="1923"/>
                    <a:pt x="858" y="2003"/>
                    <a:pt x="902" y="2066"/>
                  </a:cubicBezTo>
                  <a:cubicBezTo>
                    <a:pt x="951" y="2131"/>
                    <a:pt x="1023" y="2174"/>
                    <a:pt x="1096" y="2174"/>
                  </a:cubicBezTo>
                  <a:cubicBezTo>
                    <a:pt x="1103" y="2174"/>
                    <a:pt x="1110" y="2174"/>
                    <a:pt x="1116" y="2173"/>
                  </a:cubicBezTo>
                  <a:cubicBezTo>
                    <a:pt x="1179" y="2159"/>
                    <a:pt x="1242" y="2129"/>
                    <a:pt x="1288" y="2082"/>
                  </a:cubicBezTo>
                  <a:lnTo>
                    <a:pt x="1288" y="2082"/>
                  </a:lnTo>
                  <a:cubicBezTo>
                    <a:pt x="1241" y="2122"/>
                    <a:pt x="1186" y="2151"/>
                    <a:pt x="1125" y="2164"/>
                  </a:cubicBezTo>
                  <a:cubicBezTo>
                    <a:pt x="1117" y="2165"/>
                    <a:pt x="1109" y="2165"/>
                    <a:pt x="1101" y="2165"/>
                  </a:cubicBezTo>
                  <a:cubicBezTo>
                    <a:pt x="1029" y="2165"/>
                    <a:pt x="960" y="2130"/>
                    <a:pt x="920" y="2066"/>
                  </a:cubicBezTo>
                  <a:cubicBezTo>
                    <a:pt x="875" y="1994"/>
                    <a:pt x="858" y="1914"/>
                    <a:pt x="858" y="1834"/>
                  </a:cubicBezTo>
                  <a:cubicBezTo>
                    <a:pt x="875" y="1673"/>
                    <a:pt x="938" y="1521"/>
                    <a:pt x="1027" y="1388"/>
                  </a:cubicBezTo>
                  <a:cubicBezTo>
                    <a:pt x="1134" y="1254"/>
                    <a:pt x="1206" y="1111"/>
                    <a:pt x="1259" y="959"/>
                  </a:cubicBezTo>
                  <a:lnTo>
                    <a:pt x="1268" y="915"/>
                  </a:lnTo>
                  <a:lnTo>
                    <a:pt x="1241" y="950"/>
                  </a:lnTo>
                  <a:cubicBezTo>
                    <a:pt x="1090" y="1147"/>
                    <a:pt x="840" y="1236"/>
                    <a:pt x="670" y="1432"/>
                  </a:cubicBezTo>
                  <a:cubicBezTo>
                    <a:pt x="590" y="1530"/>
                    <a:pt x="527" y="1646"/>
                    <a:pt x="492" y="1771"/>
                  </a:cubicBezTo>
                  <a:cubicBezTo>
                    <a:pt x="465" y="1887"/>
                    <a:pt x="420" y="2003"/>
                    <a:pt x="367" y="2119"/>
                  </a:cubicBezTo>
                  <a:cubicBezTo>
                    <a:pt x="349" y="2146"/>
                    <a:pt x="331" y="2164"/>
                    <a:pt x="313" y="2191"/>
                  </a:cubicBezTo>
                  <a:lnTo>
                    <a:pt x="304" y="2200"/>
                  </a:lnTo>
                  <a:lnTo>
                    <a:pt x="304" y="2200"/>
                  </a:lnTo>
                  <a:lnTo>
                    <a:pt x="313" y="2182"/>
                  </a:lnTo>
                  <a:lnTo>
                    <a:pt x="331" y="2164"/>
                  </a:lnTo>
                  <a:cubicBezTo>
                    <a:pt x="367" y="2110"/>
                    <a:pt x="393" y="2057"/>
                    <a:pt x="411" y="1994"/>
                  </a:cubicBezTo>
                  <a:cubicBezTo>
                    <a:pt x="429" y="1869"/>
                    <a:pt x="456" y="1745"/>
                    <a:pt x="492" y="1629"/>
                  </a:cubicBezTo>
                  <a:cubicBezTo>
                    <a:pt x="536" y="1512"/>
                    <a:pt x="599" y="1405"/>
                    <a:pt x="679" y="1307"/>
                  </a:cubicBezTo>
                  <a:cubicBezTo>
                    <a:pt x="768" y="1218"/>
                    <a:pt x="866" y="1138"/>
                    <a:pt x="956" y="1057"/>
                  </a:cubicBezTo>
                  <a:lnTo>
                    <a:pt x="1000" y="1004"/>
                  </a:lnTo>
                  <a:lnTo>
                    <a:pt x="929" y="1013"/>
                  </a:lnTo>
                  <a:cubicBezTo>
                    <a:pt x="851" y="1023"/>
                    <a:pt x="769" y="1027"/>
                    <a:pt x="688" y="1027"/>
                  </a:cubicBezTo>
                  <a:cubicBezTo>
                    <a:pt x="631" y="1027"/>
                    <a:pt x="574" y="1025"/>
                    <a:pt x="518" y="1022"/>
                  </a:cubicBezTo>
                  <a:cubicBezTo>
                    <a:pt x="447" y="1022"/>
                    <a:pt x="385" y="1004"/>
                    <a:pt x="322" y="977"/>
                  </a:cubicBezTo>
                  <a:cubicBezTo>
                    <a:pt x="260" y="950"/>
                    <a:pt x="206" y="906"/>
                    <a:pt x="170" y="852"/>
                  </a:cubicBezTo>
                  <a:cubicBezTo>
                    <a:pt x="81" y="745"/>
                    <a:pt x="54" y="602"/>
                    <a:pt x="99" y="468"/>
                  </a:cubicBezTo>
                  <a:cubicBezTo>
                    <a:pt x="135" y="343"/>
                    <a:pt x="215" y="209"/>
                    <a:pt x="197" y="58"/>
                  </a:cubicBezTo>
                  <a:lnTo>
                    <a:pt x="197" y="49"/>
                  </a:lnTo>
                  <a:cubicBezTo>
                    <a:pt x="202" y="44"/>
                    <a:pt x="204" y="42"/>
                    <a:pt x="205" y="42"/>
                  </a:cubicBezTo>
                  <a:cubicBezTo>
                    <a:pt x="206" y="42"/>
                    <a:pt x="206" y="44"/>
                    <a:pt x="206" y="49"/>
                  </a:cubicBezTo>
                  <a:lnTo>
                    <a:pt x="215" y="49"/>
                  </a:lnTo>
                  <a:lnTo>
                    <a:pt x="215" y="58"/>
                  </a:lnTo>
                  <a:cubicBezTo>
                    <a:pt x="224" y="93"/>
                    <a:pt x="224" y="120"/>
                    <a:pt x="224" y="156"/>
                  </a:cubicBezTo>
                  <a:cubicBezTo>
                    <a:pt x="224" y="227"/>
                    <a:pt x="206" y="299"/>
                    <a:pt x="197" y="370"/>
                  </a:cubicBezTo>
                  <a:cubicBezTo>
                    <a:pt x="188" y="441"/>
                    <a:pt x="188" y="513"/>
                    <a:pt x="206" y="584"/>
                  </a:cubicBezTo>
                  <a:cubicBezTo>
                    <a:pt x="224" y="656"/>
                    <a:pt x="260" y="718"/>
                    <a:pt x="313" y="772"/>
                  </a:cubicBezTo>
                  <a:cubicBezTo>
                    <a:pt x="367" y="825"/>
                    <a:pt x="438" y="852"/>
                    <a:pt x="518" y="861"/>
                  </a:cubicBezTo>
                  <a:cubicBezTo>
                    <a:pt x="554" y="865"/>
                    <a:pt x="590" y="868"/>
                    <a:pt x="626" y="868"/>
                  </a:cubicBezTo>
                  <a:cubicBezTo>
                    <a:pt x="661" y="868"/>
                    <a:pt x="697" y="865"/>
                    <a:pt x="733" y="861"/>
                  </a:cubicBezTo>
                  <a:cubicBezTo>
                    <a:pt x="804" y="861"/>
                    <a:pt x="875" y="852"/>
                    <a:pt x="947" y="843"/>
                  </a:cubicBezTo>
                  <a:cubicBezTo>
                    <a:pt x="1018" y="843"/>
                    <a:pt x="1081" y="807"/>
                    <a:pt x="1152" y="798"/>
                  </a:cubicBezTo>
                  <a:cubicBezTo>
                    <a:pt x="1179" y="745"/>
                    <a:pt x="1215" y="691"/>
                    <a:pt x="1259" y="638"/>
                  </a:cubicBezTo>
                  <a:cubicBezTo>
                    <a:pt x="1295" y="593"/>
                    <a:pt x="1348" y="549"/>
                    <a:pt x="1402" y="522"/>
                  </a:cubicBezTo>
                  <a:cubicBezTo>
                    <a:pt x="1407" y="521"/>
                    <a:pt x="1411" y="521"/>
                    <a:pt x="1416" y="521"/>
                  </a:cubicBezTo>
                  <a:cubicBezTo>
                    <a:pt x="1473" y="521"/>
                    <a:pt x="1526" y="572"/>
                    <a:pt x="1509" y="638"/>
                  </a:cubicBezTo>
                  <a:cubicBezTo>
                    <a:pt x="1509" y="665"/>
                    <a:pt x="1491" y="691"/>
                    <a:pt x="1464" y="709"/>
                  </a:cubicBezTo>
                  <a:cubicBezTo>
                    <a:pt x="1500" y="691"/>
                    <a:pt x="1518" y="656"/>
                    <a:pt x="1527" y="629"/>
                  </a:cubicBezTo>
                  <a:cubicBezTo>
                    <a:pt x="1543" y="557"/>
                    <a:pt x="1487" y="492"/>
                    <a:pt x="1418" y="492"/>
                  </a:cubicBezTo>
                  <a:cubicBezTo>
                    <a:pt x="1410" y="492"/>
                    <a:pt x="1402" y="493"/>
                    <a:pt x="1393" y="495"/>
                  </a:cubicBezTo>
                  <a:cubicBezTo>
                    <a:pt x="1340" y="522"/>
                    <a:pt x="1286" y="566"/>
                    <a:pt x="1241" y="620"/>
                  </a:cubicBezTo>
                  <a:cubicBezTo>
                    <a:pt x="1206" y="665"/>
                    <a:pt x="1170" y="727"/>
                    <a:pt x="1134" y="772"/>
                  </a:cubicBezTo>
                  <a:lnTo>
                    <a:pt x="1143" y="772"/>
                  </a:lnTo>
                  <a:cubicBezTo>
                    <a:pt x="1072" y="790"/>
                    <a:pt x="1000" y="816"/>
                    <a:pt x="929" y="816"/>
                  </a:cubicBezTo>
                  <a:cubicBezTo>
                    <a:pt x="866" y="825"/>
                    <a:pt x="795" y="834"/>
                    <a:pt x="724" y="834"/>
                  </a:cubicBezTo>
                  <a:lnTo>
                    <a:pt x="509" y="834"/>
                  </a:lnTo>
                  <a:cubicBezTo>
                    <a:pt x="447" y="825"/>
                    <a:pt x="385" y="798"/>
                    <a:pt x="331" y="754"/>
                  </a:cubicBezTo>
                  <a:cubicBezTo>
                    <a:pt x="286" y="700"/>
                    <a:pt x="251" y="647"/>
                    <a:pt x="242" y="575"/>
                  </a:cubicBezTo>
                  <a:cubicBezTo>
                    <a:pt x="224" y="513"/>
                    <a:pt x="224" y="441"/>
                    <a:pt x="242" y="370"/>
                  </a:cubicBezTo>
                  <a:cubicBezTo>
                    <a:pt x="251" y="308"/>
                    <a:pt x="260" y="236"/>
                    <a:pt x="260" y="165"/>
                  </a:cubicBezTo>
                  <a:cubicBezTo>
                    <a:pt x="269" y="120"/>
                    <a:pt x="260" y="84"/>
                    <a:pt x="260" y="49"/>
                  </a:cubicBezTo>
                  <a:lnTo>
                    <a:pt x="260" y="40"/>
                  </a:lnTo>
                  <a:cubicBezTo>
                    <a:pt x="260" y="31"/>
                    <a:pt x="251" y="22"/>
                    <a:pt x="242" y="13"/>
                  </a:cubicBezTo>
                  <a:cubicBezTo>
                    <a:pt x="235" y="7"/>
                    <a:pt x="225" y="0"/>
                    <a:pt x="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Google Shape;5585;p65"/>
            <p:cNvSpPr/>
            <p:nvPr/>
          </p:nvSpPr>
          <p:spPr>
            <a:xfrm>
              <a:off x="4666700" y="2556430"/>
              <a:ext cx="132078" cy="109494"/>
            </a:xfrm>
            <a:custGeom>
              <a:avLst/>
              <a:gdLst/>
              <a:ahLst/>
              <a:cxnLst/>
              <a:rect l="l" t="t" r="r" b="b"/>
              <a:pathLst>
                <a:path w="2018" h="1673" extrusionOk="0">
                  <a:moveTo>
                    <a:pt x="1978" y="700"/>
                  </a:moveTo>
                  <a:cubicBezTo>
                    <a:pt x="1978" y="715"/>
                    <a:pt x="1976" y="731"/>
                    <a:pt x="1972" y="746"/>
                  </a:cubicBezTo>
                  <a:cubicBezTo>
                    <a:pt x="1946" y="827"/>
                    <a:pt x="1919" y="898"/>
                    <a:pt x="1910" y="987"/>
                  </a:cubicBezTo>
                  <a:cubicBezTo>
                    <a:pt x="1910" y="989"/>
                    <a:pt x="1910" y="991"/>
                    <a:pt x="1911" y="993"/>
                  </a:cubicBezTo>
                  <a:lnTo>
                    <a:pt x="1911" y="993"/>
                  </a:lnTo>
                  <a:cubicBezTo>
                    <a:pt x="1928" y="905"/>
                    <a:pt x="1946" y="826"/>
                    <a:pt x="1972" y="755"/>
                  </a:cubicBezTo>
                  <a:cubicBezTo>
                    <a:pt x="1976" y="737"/>
                    <a:pt x="1978" y="718"/>
                    <a:pt x="1978" y="700"/>
                  </a:cubicBezTo>
                  <a:close/>
                  <a:moveTo>
                    <a:pt x="1911" y="993"/>
                  </a:moveTo>
                  <a:lnTo>
                    <a:pt x="1911" y="993"/>
                  </a:lnTo>
                  <a:cubicBezTo>
                    <a:pt x="1910" y="994"/>
                    <a:pt x="1910" y="995"/>
                    <a:pt x="1910" y="996"/>
                  </a:cubicBezTo>
                  <a:cubicBezTo>
                    <a:pt x="1911" y="1002"/>
                    <a:pt x="1913" y="1008"/>
                    <a:pt x="1914" y="1013"/>
                  </a:cubicBezTo>
                  <a:lnTo>
                    <a:pt x="1914" y="1013"/>
                  </a:lnTo>
                  <a:cubicBezTo>
                    <a:pt x="1913" y="1007"/>
                    <a:pt x="1912" y="1000"/>
                    <a:pt x="1911" y="993"/>
                  </a:cubicBezTo>
                  <a:close/>
                  <a:moveTo>
                    <a:pt x="1914" y="1013"/>
                  </a:moveTo>
                  <a:cubicBezTo>
                    <a:pt x="1929" y="1085"/>
                    <a:pt x="1969" y="1156"/>
                    <a:pt x="2017" y="1219"/>
                  </a:cubicBezTo>
                  <a:cubicBezTo>
                    <a:pt x="1967" y="1153"/>
                    <a:pt x="1933" y="1087"/>
                    <a:pt x="1914" y="1013"/>
                  </a:cubicBezTo>
                  <a:close/>
                  <a:moveTo>
                    <a:pt x="1059" y="1"/>
                  </a:moveTo>
                  <a:cubicBezTo>
                    <a:pt x="1029" y="1"/>
                    <a:pt x="999" y="17"/>
                    <a:pt x="982" y="50"/>
                  </a:cubicBezTo>
                  <a:cubicBezTo>
                    <a:pt x="964" y="104"/>
                    <a:pt x="946" y="157"/>
                    <a:pt x="919" y="202"/>
                  </a:cubicBezTo>
                  <a:cubicBezTo>
                    <a:pt x="857" y="300"/>
                    <a:pt x="785" y="389"/>
                    <a:pt x="705" y="470"/>
                  </a:cubicBezTo>
                  <a:cubicBezTo>
                    <a:pt x="643" y="559"/>
                    <a:pt x="553" y="621"/>
                    <a:pt x="446" y="648"/>
                  </a:cubicBezTo>
                  <a:cubicBezTo>
                    <a:pt x="437" y="650"/>
                    <a:pt x="428" y="650"/>
                    <a:pt x="420" y="650"/>
                  </a:cubicBezTo>
                  <a:cubicBezTo>
                    <a:pt x="376" y="650"/>
                    <a:pt x="335" y="632"/>
                    <a:pt x="312" y="595"/>
                  </a:cubicBezTo>
                  <a:cubicBezTo>
                    <a:pt x="268" y="559"/>
                    <a:pt x="241" y="505"/>
                    <a:pt x="196" y="461"/>
                  </a:cubicBezTo>
                  <a:cubicBezTo>
                    <a:pt x="179" y="443"/>
                    <a:pt x="152" y="425"/>
                    <a:pt x="125" y="407"/>
                  </a:cubicBezTo>
                  <a:cubicBezTo>
                    <a:pt x="107" y="398"/>
                    <a:pt x="98" y="398"/>
                    <a:pt x="80" y="389"/>
                  </a:cubicBezTo>
                  <a:cubicBezTo>
                    <a:pt x="62" y="389"/>
                    <a:pt x="36" y="398"/>
                    <a:pt x="18" y="416"/>
                  </a:cubicBezTo>
                  <a:cubicBezTo>
                    <a:pt x="9" y="425"/>
                    <a:pt x="0" y="452"/>
                    <a:pt x="0" y="470"/>
                  </a:cubicBezTo>
                  <a:cubicBezTo>
                    <a:pt x="9" y="487"/>
                    <a:pt x="18" y="514"/>
                    <a:pt x="45" y="523"/>
                  </a:cubicBezTo>
                  <a:cubicBezTo>
                    <a:pt x="62" y="532"/>
                    <a:pt x="80" y="541"/>
                    <a:pt x="98" y="559"/>
                  </a:cubicBezTo>
                  <a:cubicBezTo>
                    <a:pt x="125" y="612"/>
                    <a:pt x="152" y="657"/>
                    <a:pt x="179" y="711"/>
                  </a:cubicBezTo>
                  <a:cubicBezTo>
                    <a:pt x="205" y="764"/>
                    <a:pt x="250" y="809"/>
                    <a:pt x="312" y="836"/>
                  </a:cubicBezTo>
                  <a:cubicBezTo>
                    <a:pt x="358" y="858"/>
                    <a:pt x="409" y="870"/>
                    <a:pt x="461" y="870"/>
                  </a:cubicBezTo>
                  <a:cubicBezTo>
                    <a:pt x="529" y="870"/>
                    <a:pt x="599" y="850"/>
                    <a:pt x="660" y="809"/>
                  </a:cubicBezTo>
                  <a:cubicBezTo>
                    <a:pt x="738" y="759"/>
                    <a:pt x="805" y="699"/>
                    <a:pt x="864" y="627"/>
                  </a:cubicBezTo>
                  <a:lnTo>
                    <a:pt x="864" y="627"/>
                  </a:lnTo>
                  <a:cubicBezTo>
                    <a:pt x="858" y="700"/>
                    <a:pt x="861" y="772"/>
                    <a:pt x="875" y="844"/>
                  </a:cubicBezTo>
                  <a:cubicBezTo>
                    <a:pt x="893" y="943"/>
                    <a:pt x="928" y="1041"/>
                    <a:pt x="982" y="1121"/>
                  </a:cubicBezTo>
                  <a:cubicBezTo>
                    <a:pt x="1035" y="1201"/>
                    <a:pt x="1044" y="1300"/>
                    <a:pt x="1009" y="1389"/>
                  </a:cubicBezTo>
                  <a:cubicBezTo>
                    <a:pt x="1000" y="1434"/>
                    <a:pt x="982" y="1478"/>
                    <a:pt x="973" y="1523"/>
                  </a:cubicBezTo>
                  <a:cubicBezTo>
                    <a:pt x="964" y="1550"/>
                    <a:pt x="955" y="1576"/>
                    <a:pt x="955" y="1594"/>
                  </a:cubicBezTo>
                  <a:lnTo>
                    <a:pt x="955" y="1612"/>
                  </a:lnTo>
                  <a:cubicBezTo>
                    <a:pt x="946" y="1621"/>
                    <a:pt x="946" y="1639"/>
                    <a:pt x="955" y="1639"/>
                  </a:cubicBezTo>
                  <a:cubicBezTo>
                    <a:pt x="964" y="1661"/>
                    <a:pt x="980" y="1672"/>
                    <a:pt x="995" y="1672"/>
                  </a:cubicBezTo>
                  <a:cubicBezTo>
                    <a:pt x="1011" y="1672"/>
                    <a:pt x="1026" y="1661"/>
                    <a:pt x="1035" y="1639"/>
                  </a:cubicBezTo>
                  <a:lnTo>
                    <a:pt x="1053" y="1612"/>
                  </a:lnTo>
                  <a:cubicBezTo>
                    <a:pt x="1071" y="1594"/>
                    <a:pt x="1089" y="1567"/>
                    <a:pt x="1098" y="1550"/>
                  </a:cubicBezTo>
                  <a:cubicBezTo>
                    <a:pt x="1116" y="1505"/>
                    <a:pt x="1133" y="1460"/>
                    <a:pt x="1151" y="1407"/>
                  </a:cubicBezTo>
                  <a:cubicBezTo>
                    <a:pt x="1178" y="1317"/>
                    <a:pt x="1178" y="1219"/>
                    <a:pt x="1169" y="1121"/>
                  </a:cubicBezTo>
                  <a:cubicBezTo>
                    <a:pt x="1160" y="1023"/>
                    <a:pt x="1142" y="925"/>
                    <a:pt x="1116" y="836"/>
                  </a:cubicBezTo>
                  <a:cubicBezTo>
                    <a:pt x="1099" y="746"/>
                    <a:pt x="1098" y="656"/>
                    <a:pt x="1118" y="574"/>
                  </a:cubicBezTo>
                  <a:lnTo>
                    <a:pt x="1118" y="574"/>
                  </a:lnTo>
                  <a:cubicBezTo>
                    <a:pt x="1145" y="624"/>
                    <a:pt x="1186" y="661"/>
                    <a:pt x="1241" y="684"/>
                  </a:cubicBezTo>
                  <a:cubicBezTo>
                    <a:pt x="1280" y="701"/>
                    <a:pt x="1320" y="707"/>
                    <a:pt x="1359" y="707"/>
                  </a:cubicBezTo>
                  <a:cubicBezTo>
                    <a:pt x="1382" y="707"/>
                    <a:pt x="1405" y="705"/>
                    <a:pt x="1428" y="702"/>
                  </a:cubicBezTo>
                  <a:cubicBezTo>
                    <a:pt x="1490" y="693"/>
                    <a:pt x="1553" y="684"/>
                    <a:pt x="1624" y="684"/>
                  </a:cubicBezTo>
                  <a:lnTo>
                    <a:pt x="1714" y="675"/>
                  </a:lnTo>
                  <a:cubicBezTo>
                    <a:pt x="1727" y="675"/>
                    <a:pt x="1745" y="673"/>
                    <a:pt x="1762" y="673"/>
                  </a:cubicBezTo>
                  <a:cubicBezTo>
                    <a:pt x="1778" y="673"/>
                    <a:pt x="1794" y="675"/>
                    <a:pt x="1803" y="684"/>
                  </a:cubicBezTo>
                  <a:cubicBezTo>
                    <a:pt x="1821" y="746"/>
                    <a:pt x="1821" y="809"/>
                    <a:pt x="1803" y="871"/>
                  </a:cubicBezTo>
                  <a:cubicBezTo>
                    <a:pt x="1794" y="934"/>
                    <a:pt x="1803" y="996"/>
                    <a:pt x="1821" y="1059"/>
                  </a:cubicBezTo>
                  <a:cubicBezTo>
                    <a:pt x="1839" y="1121"/>
                    <a:pt x="1874" y="1175"/>
                    <a:pt x="1910" y="1228"/>
                  </a:cubicBezTo>
                  <a:cubicBezTo>
                    <a:pt x="1928" y="1246"/>
                    <a:pt x="1946" y="1282"/>
                    <a:pt x="1981" y="1282"/>
                  </a:cubicBezTo>
                  <a:cubicBezTo>
                    <a:pt x="1955" y="1282"/>
                    <a:pt x="1937" y="1246"/>
                    <a:pt x="1919" y="1228"/>
                  </a:cubicBezTo>
                  <a:cubicBezTo>
                    <a:pt x="1874" y="1175"/>
                    <a:pt x="1847" y="1121"/>
                    <a:pt x="1830" y="1059"/>
                  </a:cubicBezTo>
                  <a:cubicBezTo>
                    <a:pt x="1812" y="996"/>
                    <a:pt x="1803" y="934"/>
                    <a:pt x="1821" y="871"/>
                  </a:cubicBezTo>
                  <a:cubicBezTo>
                    <a:pt x="1839" y="809"/>
                    <a:pt x="1839" y="746"/>
                    <a:pt x="1812" y="684"/>
                  </a:cubicBezTo>
                  <a:cubicBezTo>
                    <a:pt x="1795" y="667"/>
                    <a:pt x="1774" y="661"/>
                    <a:pt x="1755" y="661"/>
                  </a:cubicBezTo>
                  <a:cubicBezTo>
                    <a:pt x="1743" y="661"/>
                    <a:pt x="1732" y="663"/>
                    <a:pt x="1723" y="666"/>
                  </a:cubicBezTo>
                  <a:cubicBezTo>
                    <a:pt x="1687" y="675"/>
                    <a:pt x="1660" y="675"/>
                    <a:pt x="1624" y="675"/>
                  </a:cubicBezTo>
                  <a:cubicBezTo>
                    <a:pt x="1562" y="684"/>
                    <a:pt x="1499" y="684"/>
                    <a:pt x="1437" y="693"/>
                  </a:cubicBezTo>
                  <a:cubicBezTo>
                    <a:pt x="1420" y="695"/>
                    <a:pt x="1403" y="696"/>
                    <a:pt x="1387" y="696"/>
                  </a:cubicBezTo>
                  <a:cubicBezTo>
                    <a:pt x="1341" y="696"/>
                    <a:pt x="1295" y="688"/>
                    <a:pt x="1250" y="675"/>
                  </a:cubicBezTo>
                  <a:cubicBezTo>
                    <a:pt x="1196" y="648"/>
                    <a:pt x="1151" y="603"/>
                    <a:pt x="1125" y="541"/>
                  </a:cubicBezTo>
                  <a:lnTo>
                    <a:pt x="1116" y="514"/>
                  </a:lnTo>
                  <a:lnTo>
                    <a:pt x="1116" y="550"/>
                  </a:lnTo>
                  <a:lnTo>
                    <a:pt x="1107" y="550"/>
                  </a:lnTo>
                  <a:cubicBezTo>
                    <a:pt x="1108" y="554"/>
                    <a:pt x="1110" y="558"/>
                    <a:pt x="1112" y="562"/>
                  </a:cubicBezTo>
                  <a:lnTo>
                    <a:pt x="1112" y="562"/>
                  </a:lnTo>
                  <a:cubicBezTo>
                    <a:pt x="1088" y="649"/>
                    <a:pt x="1081" y="750"/>
                    <a:pt x="1098" y="836"/>
                  </a:cubicBezTo>
                  <a:cubicBezTo>
                    <a:pt x="1125" y="934"/>
                    <a:pt x="1142" y="1023"/>
                    <a:pt x="1151" y="1121"/>
                  </a:cubicBezTo>
                  <a:cubicBezTo>
                    <a:pt x="1160" y="1219"/>
                    <a:pt x="1151" y="1309"/>
                    <a:pt x="1125" y="1407"/>
                  </a:cubicBezTo>
                  <a:cubicBezTo>
                    <a:pt x="1116" y="1451"/>
                    <a:pt x="1098" y="1496"/>
                    <a:pt x="1071" y="1532"/>
                  </a:cubicBezTo>
                  <a:cubicBezTo>
                    <a:pt x="1062" y="1558"/>
                    <a:pt x="1053" y="1576"/>
                    <a:pt x="1035" y="1594"/>
                  </a:cubicBezTo>
                  <a:cubicBezTo>
                    <a:pt x="1026" y="1612"/>
                    <a:pt x="1009" y="1639"/>
                    <a:pt x="1000" y="1639"/>
                  </a:cubicBezTo>
                  <a:cubicBezTo>
                    <a:pt x="991" y="1639"/>
                    <a:pt x="991" y="1630"/>
                    <a:pt x="991" y="1621"/>
                  </a:cubicBezTo>
                  <a:lnTo>
                    <a:pt x="991" y="1603"/>
                  </a:lnTo>
                  <a:cubicBezTo>
                    <a:pt x="991" y="1576"/>
                    <a:pt x="1000" y="1550"/>
                    <a:pt x="1009" y="1532"/>
                  </a:cubicBezTo>
                  <a:cubicBezTo>
                    <a:pt x="1017" y="1487"/>
                    <a:pt x="1035" y="1442"/>
                    <a:pt x="1053" y="1389"/>
                  </a:cubicBezTo>
                  <a:cubicBezTo>
                    <a:pt x="1080" y="1291"/>
                    <a:pt x="1071" y="1193"/>
                    <a:pt x="1017" y="1094"/>
                  </a:cubicBezTo>
                  <a:cubicBezTo>
                    <a:pt x="973" y="1014"/>
                    <a:pt x="937" y="925"/>
                    <a:pt x="919" y="836"/>
                  </a:cubicBezTo>
                  <a:cubicBezTo>
                    <a:pt x="901" y="746"/>
                    <a:pt x="910" y="648"/>
                    <a:pt x="928" y="559"/>
                  </a:cubicBezTo>
                  <a:lnTo>
                    <a:pt x="946" y="461"/>
                  </a:lnTo>
                  <a:lnTo>
                    <a:pt x="884" y="532"/>
                  </a:lnTo>
                  <a:cubicBezTo>
                    <a:pt x="821" y="621"/>
                    <a:pt x="741" y="702"/>
                    <a:pt x="643" y="755"/>
                  </a:cubicBezTo>
                  <a:cubicBezTo>
                    <a:pt x="588" y="794"/>
                    <a:pt x="523" y="812"/>
                    <a:pt x="458" y="812"/>
                  </a:cubicBezTo>
                  <a:cubicBezTo>
                    <a:pt x="417" y="812"/>
                    <a:pt x="377" y="805"/>
                    <a:pt x="339" y="791"/>
                  </a:cubicBezTo>
                  <a:cubicBezTo>
                    <a:pt x="295" y="764"/>
                    <a:pt x="259" y="728"/>
                    <a:pt x="232" y="684"/>
                  </a:cubicBezTo>
                  <a:cubicBezTo>
                    <a:pt x="205" y="630"/>
                    <a:pt x="179" y="577"/>
                    <a:pt x="143" y="532"/>
                  </a:cubicBezTo>
                  <a:cubicBezTo>
                    <a:pt x="125" y="505"/>
                    <a:pt x="98" y="487"/>
                    <a:pt x="71" y="470"/>
                  </a:cubicBezTo>
                  <a:cubicBezTo>
                    <a:pt x="54" y="470"/>
                    <a:pt x="54" y="452"/>
                    <a:pt x="71" y="434"/>
                  </a:cubicBezTo>
                  <a:cubicBezTo>
                    <a:pt x="71" y="434"/>
                    <a:pt x="75" y="430"/>
                    <a:pt x="78" y="430"/>
                  </a:cubicBezTo>
                  <a:cubicBezTo>
                    <a:pt x="79" y="430"/>
                    <a:pt x="80" y="431"/>
                    <a:pt x="80" y="434"/>
                  </a:cubicBezTo>
                  <a:lnTo>
                    <a:pt x="116" y="443"/>
                  </a:lnTo>
                  <a:cubicBezTo>
                    <a:pt x="143" y="452"/>
                    <a:pt x="161" y="470"/>
                    <a:pt x="179" y="487"/>
                  </a:cubicBezTo>
                  <a:cubicBezTo>
                    <a:pt x="223" y="532"/>
                    <a:pt x="250" y="577"/>
                    <a:pt x="295" y="621"/>
                  </a:cubicBezTo>
                  <a:cubicBezTo>
                    <a:pt x="312" y="648"/>
                    <a:pt x="339" y="666"/>
                    <a:pt x="366" y="675"/>
                  </a:cubicBezTo>
                  <a:cubicBezTo>
                    <a:pt x="385" y="681"/>
                    <a:pt x="408" y="688"/>
                    <a:pt x="433" y="688"/>
                  </a:cubicBezTo>
                  <a:cubicBezTo>
                    <a:pt x="443" y="688"/>
                    <a:pt x="454" y="686"/>
                    <a:pt x="464" y="684"/>
                  </a:cubicBezTo>
                  <a:cubicBezTo>
                    <a:pt x="580" y="657"/>
                    <a:pt x="678" y="586"/>
                    <a:pt x="750" y="487"/>
                  </a:cubicBezTo>
                  <a:cubicBezTo>
                    <a:pt x="821" y="407"/>
                    <a:pt x="893" y="309"/>
                    <a:pt x="955" y="211"/>
                  </a:cubicBezTo>
                  <a:cubicBezTo>
                    <a:pt x="982" y="166"/>
                    <a:pt x="1009" y="113"/>
                    <a:pt x="1017" y="59"/>
                  </a:cubicBezTo>
                  <a:cubicBezTo>
                    <a:pt x="1031" y="32"/>
                    <a:pt x="1053" y="19"/>
                    <a:pt x="1075" y="19"/>
                  </a:cubicBezTo>
                  <a:cubicBezTo>
                    <a:pt x="1095" y="19"/>
                    <a:pt x="1114" y="29"/>
                    <a:pt x="1127" y="48"/>
                  </a:cubicBezTo>
                  <a:lnTo>
                    <a:pt x="1127" y="48"/>
                  </a:lnTo>
                  <a:cubicBezTo>
                    <a:pt x="1126" y="49"/>
                    <a:pt x="1125" y="50"/>
                    <a:pt x="1125" y="50"/>
                  </a:cubicBezTo>
                  <a:lnTo>
                    <a:pt x="1130" y="53"/>
                  </a:lnTo>
                  <a:lnTo>
                    <a:pt x="1130" y="53"/>
                  </a:lnTo>
                  <a:cubicBezTo>
                    <a:pt x="1131" y="55"/>
                    <a:pt x="1132" y="57"/>
                    <a:pt x="1133" y="59"/>
                  </a:cubicBezTo>
                  <a:lnTo>
                    <a:pt x="1133" y="68"/>
                  </a:lnTo>
                  <a:lnTo>
                    <a:pt x="1142" y="59"/>
                  </a:lnTo>
                  <a:cubicBezTo>
                    <a:pt x="1152" y="53"/>
                    <a:pt x="1164" y="50"/>
                    <a:pt x="1176" y="50"/>
                  </a:cubicBezTo>
                  <a:cubicBezTo>
                    <a:pt x="1193" y="50"/>
                    <a:pt x="1211" y="56"/>
                    <a:pt x="1223" y="67"/>
                  </a:cubicBezTo>
                  <a:lnTo>
                    <a:pt x="1223" y="67"/>
                  </a:lnTo>
                  <a:cubicBezTo>
                    <a:pt x="1223" y="67"/>
                    <a:pt x="1223" y="68"/>
                    <a:pt x="1223" y="68"/>
                  </a:cubicBezTo>
                  <a:lnTo>
                    <a:pt x="1224" y="68"/>
                  </a:lnTo>
                  <a:cubicBezTo>
                    <a:pt x="1227" y="71"/>
                    <a:pt x="1230" y="74"/>
                    <a:pt x="1232" y="77"/>
                  </a:cubicBezTo>
                  <a:lnTo>
                    <a:pt x="1241" y="86"/>
                  </a:lnTo>
                  <a:lnTo>
                    <a:pt x="1250" y="77"/>
                  </a:lnTo>
                  <a:cubicBezTo>
                    <a:pt x="1263" y="40"/>
                    <a:pt x="1291" y="24"/>
                    <a:pt x="1318" y="24"/>
                  </a:cubicBezTo>
                  <a:cubicBezTo>
                    <a:pt x="1362" y="24"/>
                    <a:pt x="1406" y="66"/>
                    <a:pt x="1383" y="122"/>
                  </a:cubicBezTo>
                  <a:cubicBezTo>
                    <a:pt x="1348" y="193"/>
                    <a:pt x="1321" y="273"/>
                    <a:pt x="1303" y="354"/>
                  </a:cubicBezTo>
                  <a:cubicBezTo>
                    <a:pt x="1285" y="398"/>
                    <a:pt x="1294" y="443"/>
                    <a:pt x="1312" y="487"/>
                  </a:cubicBezTo>
                  <a:cubicBezTo>
                    <a:pt x="1325" y="494"/>
                    <a:pt x="1342" y="500"/>
                    <a:pt x="1357" y="500"/>
                  </a:cubicBezTo>
                  <a:cubicBezTo>
                    <a:pt x="1363" y="500"/>
                    <a:pt x="1369" y="499"/>
                    <a:pt x="1374" y="496"/>
                  </a:cubicBezTo>
                  <a:lnTo>
                    <a:pt x="1437" y="496"/>
                  </a:lnTo>
                  <a:lnTo>
                    <a:pt x="1687" y="470"/>
                  </a:lnTo>
                  <a:cubicBezTo>
                    <a:pt x="1700" y="468"/>
                    <a:pt x="1713" y="467"/>
                    <a:pt x="1726" y="467"/>
                  </a:cubicBezTo>
                  <a:cubicBezTo>
                    <a:pt x="1793" y="467"/>
                    <a:pt x="1858" y="487"/>
                    <a:pt x="1910" y="532"/>
                  </a:cubicBezTo>
                  <a:cubicBezTo>
                    <a:pt x="1951" y="573"/>
                    <a:pt x="1977" y="636"/>
                    <a:pt x="1978" y="700"/>
                  </a:cubicBezTo>
                  <a:lnTo>
                    <a:pt x="1978" y="700"/>
                  </a:lnTo>
                  <a:cubicBezTo>
                    <a:pt x="1979" y="633"/>
                    <a:pt x="1953" y="565"/>
                    <a:pt x="1910" y="514"/>
                  </a:cubicBezTo>
                  <a:cubicBezTo>
                    <a:pt x="1874" y="479"/>
                    <a:pt x="1839" y="461"/>
                    <a:pt x="1794" y="452"/>
                  </a:cubicBezTo>
                  <a:lnTo>
                    <a:pt x="1669" y="452"/>
                  </a:lnTo>
                  <a:lnTo>
                    <a:pt x="1419" y="470"/>
                  </a:lnTo>
                  <a:cubicBezTo>
                    <a:pt x="1395" y="470"/>
                    <a:pt x="1364" y="482"/>
                    <a:pt x="1340" y="482"/>
                  </a:cubicBezTo>
                  <a:cubicBezTo>
                    <a:pt x="1328" y="482"/>
                    <a:pt x="1318" y="479"/>
                    <a:pt x="1312" y="470"/>
                  </a:cubicBezTo>
                  <a:cubicBezTo>
                    <a:pt x="1294" y="452"/>
                    <a:pt x="1303" y="398"/>
                    <a:pt x="1312" y="363"/>
                  </a:cubicBezTo>
                  <a:cubicBezTo>
                    <a:pt x="1330" y="282"/>
                    <a:pt x="1357" y="202"/>
                    <a:pt x="1401" y="130"/>
                  </a:cubicBezTo>
                  <a:cubicBezTo>
                    <a:pt x="1410" y="86"/>
                    <a:pt x="1383" y="41"/>
                    <a:pt x="1339" y="23"/>
                  </a:cubicBezTo>
                  <a:cubicBezTo>
                    <a:pt x="1327" y="19"/>
                    <a:pt x="1316" y="17"/>
                    <a:pt x="1304" y="17"/>
                  </a:cubicBezTo>
                  <a:cubicBezTo>
                    <a:pt x="1276" y="17"/>
                    <a:pt x="1250" y="31"/>
                    <a:pt x="1230" y="57"/>
                  </a:cubicBezTo>
                  <a:lnTo>
                    <a:pt x="1230" y="57"/>
                  </a:lnTo>
                  <a:cubicBezTo>
                    <a:pt x="1214" y="42"/>
                    <a:pt x="1193" y="35"/>
                    <a:pt x="1172" y="35"/>
                  </a:cubicBezTo>
                  <a:cubicBezTo>
                    <a:pt x="1159" y="35"/>
                    <a:pt x="1147" y="37"/>
                    <a:pt x="1135" y="44"/>
                  </a:cubicBezTo>
                  <a:lnTo>
                    <a:pt x="1135" y="44"/>
                  </a:lnTo>
                  <a:cubicBezTo>
                    <a:pt x="1118" y="16"/>
                    <a:pt x="1089" y="1"/>
                    <a:pt x="1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Google Shape;5586;p65"/>
            <p:cNvSpPr/>
            <p:nvPr/>
          </p:nvSpPr>
          <p:spPr>
            <a:xfrm>
              <a:off x="4631357" y="2166162"/>
              <a:ext cx="271356" cy="306425"/>
            </a:xfrm>
            <a:custGeom>
              <a:avLst/>
              <a:gdLst/>
              <a:ahLst/>
              <a:cxnLst/>
              <a:rect l="l" t="t" r="r" b="b"/>
              <a:pathLst>
                <a:path w="4146" h="4682" extrusionOk="0">
                  <a:moveTo>
                    <a:pt x="4085" y="0"/>
                  </a:moveTo>
                  <a:cubicBezTo>
                    <a:pt x="4075" y="0"/>
                    <a:pt x="4065" y="5"/>
                    <a:pt x="4056" y="16"/>
                  </a:cubicBezTo>
                  <a:cubicBezTo>
                    <a:pt x="3807" y="319"/>
                    <a:pt x="3592" y="649"/>
                    <a:pt x="3414" y="1006"/>
                  </a:cubicBezTo>
                  <a:cubicBezTo>
                    <a:pt x="3244" y="1363"/>
                    <a:pt x="3093" y="1747"/>
                    <a:pt x="2762" y="1988"/>
                  </a:cubicBezTo>
                  <a:cubicBezTo>
                    <a:pt x="2611" y="2095"/>
                    <a:pt x="2450" y="2175"/>
                    <a:pt x="2289" y="2274"/>
                  </a:cubicBezTo>
                  <a:cubicBezTo>
                    <a:pt x="2147" y="2363"/>
                    <a:pt x="2004" y="2461"/>
                    <a:pt x="1870" y="2568"/>
                  </a:cubicBezTo>
                  <a:cubicBezTo>
                    <a:pt x="1593" y="2782"/>
                    <a:pt x="1343" y="3014"/>
                    <a:pt x="1076" y="3229"/>
                  </a:cubicBezTo>
                  <a:cubicBezTo>
                    <a:pt x="772" y="3487"/>
                    <a:pt x="424" y="3693"/>
                    <a:pt x="49" y="3844"/>
                  </a:cubicBezTo>
                  <a:cubicBezTo>
                    <a:pt x="0" y="3861"/>
                    <a:pt x="18" y="3936"/>
                    <a:pt x="62" y="3936"/>
                  </a:cubicBezTo>
                  <a:cubicBezTo>
                    <a:pt x="66" y="3936"/>
                    <a:pt x="71" y="3935"/>
                    <a:pt x="76" y="3934"/>
                  </a:cubicBezTo>
                  <a:cubicBezTo>
                    <a:pt x="745" y="3710"/>
                    <a:pt x="1263" y="3211"/>
                    <a:pt x="1807" y="2773"/>
                  </a:cubicBezTo>
                  <a:cubicBezTo>
                    <a:pt x="2093" y="2559"/>
                    <a:pt x="2387" y="2354"/>
                    <a:pt x="2700" y="2175"/>
                  </a:cubicBezTo>
                  <a:lnTo>
                    <a:pt x="2700" y="2175"/>
                  </a:lnTo>
                  <a:cubicBezTo>
                    <a:pt x="2530" y="2515"/>
                    <a:pt x="2557" y="2952"/>
                    <a:pt x="2512" y="3318"/>
                  </a:cubicBezTo>
                  <a:cubicBezTo>
                    <a:pt x="2486" y="3523"/>
                    <a:pt x="2432" y="3728"/>
                    <a:pt x="2379" y="3934"/>
                  </a:cubicBezTo>
                  <a:cubicBezTo>
                    <a:pt x="2298" y="4157"/>
                    <a:pt x="2209" y="4371"/>
                    <a:pt x="2102" y="4594"/>
                  </a:cubicBezTo>
                  <a:cubicBezTo>
                    <a:pt x="2078" y="4642"/>
                    <a:pt x="2118" y="4681"/>
                    <a:pt x="2157" y="4681"/>
                  </a:cubicBezTo>
                  <a:cubicBezTo>
                    <a:pt x="2177" y="4681"/>
                    <a:pt x="2197" y="4671"/>
                    <a:pt x="2209" y="4648"/>
                  </a:cubicBezTo>
                  <a:cubicBezTo>
                    <a:pt x="2432" y="4264"/>
                    <a:pt x="2575" y="3844"/>
                    <a:pt x="2637" y="3416"/>
                  </a:cubicBezTo>
                  <a:cubicBezTo>
                    <a:pt x="2664" y="3193"/>
                    <a:pt x="2673" y="2970"/>
                    <a:pt x="2682" y="2747"/>
                  </a:cubicBezTo>
                  <a:cubicBezTo>
                    <a:pt x="2700" y="2515"/>
                    <a:pt x="2762" y="2274"/>
                    <a:pt x="2869" y="2059"/>
                  </a:cubicBezTo>
                  <a:cubicBezTo>
                    <a:pt x="3101" y="1854"/>
                    <a:pt x="3280" y="1604"/>
                    <a:pt x="3405" y="1328"/>
                  </a:cubicBezTo>
                  <a:cubicBezTo>
                    <a:pt x="3610" y="890"/>
                    <a:pt x="3851" y="471"/>
                    <a:pt x="4119" y="78"/>
                  </a:cubicBezTo>
                  <a:cubicBezTo>
                    <a:pt x="4146" y="44"/>
                    <a:pt x="4117" y="0"/>
                    <a:pt x="4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Google Shape;5587;p65"/>
            <p:cNvSpPr/>
            <p:nvPr/>
          </p:nvSpPr>
          <p:spPr>
            <a:xfrm>
              <a:off x="4546926" y="2403085"/>
              <a:ext cx="125075" cy="132793"/>
            </a:xfrm>
            <a:custGeom>
              <a:avLst/>
              <a:gdLst/>
              <a:ahLst/>
              <a:cxnLst/>
              <a:rect l="l" t="t" r="r" b="b"/>
              <a:pathLst>
                <a:path w="1911" h="2029" extrusionOk="0">
                  <a:moveTo>
                    <a:pt x="1092" y="1"/>
                  </a:moveTo>
                  <a:cubicBezTo>
                    <a:pt x="1079" y="1"/>
                    <a:pt x="1067" y="1"/>
                    <a:pt x="1054" y="1"/>
                  </a:cubicBezTo>
                  <a:cubicBezTo>
                    <a:pt x="259" y="28"/>
                    <a:pt x="0" y="715"/>
                    <a:pt x="152" y="1251"/>
                  </a:cubicBezTo>
                  <a:cubicBezTo>
                    <a:pt x="290" y="1746"/>
                    <a:pt x="258" y="1769"/>
                    <a:pt x="251" y="1769"/>
                  </a:cubicBezTo>
                  <a:cubicBezTo>
                    <a:pt x="251" y="1769"/>
                    <a:pt x="250" y="1768"/>
                    <a:pt x="250" y="1768"/>
                  </a:cubicBezTo>
                  <a:lnTo>
                    <a:pt x="250" y="1768"/>
                  </a:lnTo>
                  <a:cubicBezTo>
                    <a:pt x="258" y="1880"/>
                    <a:pt x="457" y="2029"/>
                    <a:pt x="606" y="2029"/>
                  </a:cubicBezTo>
                  <a:cubicBezTo>
                    <a:pt x="636" y="2029"/>
                    <a:pt x="664" y="2023"/>
                    <a:pt x="688" y="2009"/>
                  </a:cubicBezTo>
                  <a:cubicBezTo>
                    <a:pt x="813" y="1929"/>
                    <a:pt x="946" y="2018"/>
                    <a:pt x="1402" y="1795"/>
                  </a:cubicBezTo>
                  <a:cubicBezTo>
                    <a:pt x="1857" y="1581"/>
                    <a:pt x="1910" y="1286"/>
                    <a:pt x="1901" y="894"/>
                  </a:cubicBezTo>
                  <a:cubicBezTo>
                    <a:pt x="1893" y="516"/>
                    <a:pt x="1841" y="1"/>
                    <a:pt x="1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Google Shape;5588;p65"/>
            <p:cNvSpPr/>
            <p:nvPr/>
          </p:nvSpPr>
          <p:spPr>
            <a:xfrm>
              <a:off x="4694124" y="2429133"/>
              <a:ext cx="128020" cy="147519"/>
            </a:xfrm>
            <a:custGeom>
              <a:avLst/>
              <a:gdLst/>
              <a:ahLst/>
              <a:cxnLst/>
              <a:rect l="l" t="t" r="r" b="b"/>
              <a:pathLst>
                <a:path w="1956" h="2254" extrusionOk="0">
                  <a:moveTo>
                    <a:pt x="1185" y="1"/>
                  </a:moveTo>
                  <a:cubicBezTo>
                    <a:pt x="830" y="1"/>
                    <a:pt x="273" y="333"/>
                    <a:pt x="143" y="781"/>
                  </a:cubicBezTo>
                  <a:cubicBezTo>
                    <a:pt x="0" y="1317"/>
                    <a:pt x="393" y="1852"/>
                    <a:pt x="393" y="1852"/>
                  </a:cubicBezTo>
                  <a:cubicBezTo>
                    <a:pt x="563" y="2156"/>
                    <a:pt x="688" y="2254"/>
                    <a:pt x="822" y="2254"/>
                  </a:cubicBezTo>
                  <a:cubicBezTo>
                    <a:pt x="947" y="2254"/>
                    <a:pt x="1161" y="2147"/>
                    <a:pt x="1437" y="1915"/>
                  </a:cubicBezTo>
                  <a:cubicBezTo>
                    <a:pt x="1714" y="1683"/>
                    <a:pt x="1955" y="1379"/>
                    <a:pt x="1910" y="987"/>
                  </a:cubicBezTo>
                  <a:cubicBezTo>
                    <a:pt x="1857" y="594"/>
                    <a:pt x="1661" y="174"/>
                    <a:pt x="1348" y="32"/>
                  </a:cubicBezTo>
                  <a:cubicBezTo>
                    <a:pt x="1302" y="11"/>
                    <a:pt x="1246" y="1"/>
                    <a:pt x="1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Google Shape;5589;p65"/>
            <p:cNvSpPr/>
            <p:nvPr/>
          </p:nvSpPr>
          <p:spPr>
            <a:xfrm>
              <a:off x="4598894" y="2448833"/>
              <a:ext cx="53800" cy="55238"/>
            </a:xfrm>
            <a:custGeom>
              <a:avLst/>
              <a:gdLst/>
              <a:ahLst/>
              <a:cxnLst/>
              <a:rect l="l" t="t" r="r" b="b"/>
              <a:pathLst>
                <a:path w="822" h="844" extrusionOk="0">
                  <a:moveTo>
                    <a:pt x="439" y="0"/>
                  </a:moveTo>
                  <a:cubicBezTo>
                    <a:pt x="371" y="0"/>
                    <a:pt x="301" y="19"/>
                    <a:pt x="242" y="52"/>
                  </a:cubicBezTo>
                  <a:cubicBezTo>
                    <a:pt x="161" y="105"/>
                    <a:pt x="99" y="177"/>
                    <a:pt x="63" y="257"/>
                  </a:cubicBezTo>
                  <a:cubicBezTo>
                    <a:pt x="10" y="373"/>
                    <a:pt x="1" y="498"/>
                    <a:pt x="45" y="614"/>
                  </a:cubicBezTo>
                  <a:cubicBezTo>
                    <a:pt x="72" y="695"/>
                    <a:pt x="135" y="766"/>
                    <a:pt x="215" y="811"/>
                  </a:cubicBezTo>
                  <a:cubicBezTo>
                    <a:pt x="264" y="832"/>
                    <a:pt x="315" y="844"/>
                    <a:pt x="369" y="844"/>
                  </a:cubicBezTo>
                  <a:cubicBezTo>
                    <a:pt x="403" y="844"/>
                    <a:pt x="439" y="839"/>
                    <a:pt x="474" y="828"/>
                  </a:cubicBezTo>
                  <a:cubicBezTo>
                    <a:pt x="509" y="819"/>
                    <a:pt x="536" y="802"/>
                    <a:pt x="572" y="784"/>
                  </a:cubicBezTo>
                  <a:cubicBezTo>
                    <a:pt x="617" y="766"/>
                    <a:pt x="670" y="730"/>
                    <a:pt x="706" y="695"/>
                  </a:cubicBezTo>
                  <a:cubicBezTo>
                    <a:pt x="759" y="641"/>
                    <a:pt x="786" y="570"/>
                    <a:pt x="804" y="507"/>
                  </a:cubicBezTo>
                  <a:cubicBezTo>
                    <a:pt x="822" y="418"/>
                    <a:pt x="813" y="338"/>
                    <a:pt x="786" y="266"/>
                  </a:cubicBezTo>
                  <a:cubicBezTo>
                    <a:pt x="777" y="213"/>
                    <a:pt x="750" y="159"/>
                    <a:pt x="715" y="114"/>
                  </a:cubicBezTo>
                  <a:cubicBezTo>
                    <a:pt x="670" y="61"/>
                    <a:pt x="608" y="25"/>
                    <a:pt x="545" y="16"/>
                  </a:cubicBezTo>
                  <a:cubicBezTo>
                    <a:pt x="527" y="16"/>
                    <a:pt x="518" y="7"/>
                    <a:pt x="509" y="7"/>
                  </a:cubicBezTo>
                  <a:cubicBezTo>
                    <a:pt x="486" y="3"/>
                    <a:pt x="463" y="0"/>
                    <a:pt x="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Google Shape;5590;p65"/>
            <p:cNvSpPr/>
            <p:nvPr/>
          </p:nvSpPr>
          <p:spPr>
            <a:xfrm>
              <a:off x="4632797" y="2499490"/>
              <a:ext cx="5301" cy="2422"/>
            </a:xfrm>
            <a:custGeom>
              <a:avLst/>
              <a:gdLst/>
              <a:ahLst/>
              <a:cxnLst/>
              <a:rect l="l" t="t" r="r" b="b"/>
              <a:pathLst>
                <a:path w="81" h="37" extrusionOk="0">
                  <a:moveTo>
                    <a:pt x="81" y="1"/>
                  </a:moveTo>
                  <a:cubicBezTo>
                    <a:pt x="72" y="1"/>
                    <a:pt x="63" y="10"/>
                    <a:pt x="54" y="10"/>
                  </a:cubicBezTo>
                  <a:lnTo>
                    <a:pt x="0" y="37"/>
                  </a:lnTo>
                  <a:lnTo>
                    <a:pt x="0" y="37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09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Google Shape;5591;p65"/>
            <p:cNvSpPr/>
            <p:nvPr/>
          </p:nvSpPr>
          <p:spPr>
            <a:xfrm>
              <a:off x="4749626" y="2485615"/>
              <a:ext cx="52033" cy="54649"/>
            </a:xfrm>
            <a:custGeom>
              <a:avLst/>
              <a:gdLst/>
              <a:ahLst/>
              <a:cxnLst/>
              <a:rect l="l" t="t" r="r" b="b"/>
              <a:pathLst>
                <a:path w="795" h="835" extrusionOk="0">
                  <a:moveTo>
                    <a:pt x="768" y="498"/>
                  </a:moveTo>
                  <a:cubicBezTo>
                    <a:pt x="764" y="510"/>
                    <a:pt x="759" y="521"/>
                    <a:pt x="754" y="532"/>
                  </a:cubicBezTo>
                  <a:lnTo>
                    <a:pt x="754" y="532"/>
                  </a:lnTo>
                  <a:cubicBezTo>
                    <a:pt x="755" y="527"/>
                    <a:pt x="757" y="522"/>
                    <a:pt x="759" y="516"/>
                  </a:cubicBezTo>
                  <a:lnTo>
                    <a:pt x="768" y="498"/>
                  </a:lnTo>
                  <a:close/>
                  <a:moveTo>
                    <a:pt x="421" y="1"/>
                  </a:moveTo>
                  <a:cubicBezTo>
                    <a:pt x="395" y="1"/>
                    <a:pt x="371" y="3"/>
                    <a:pt x="348" y="8"/>
                  </a:cubicBezTo>
                  <a:cubicBezTo>
                    <a:pt x="304" y="17"/>
                    <a:pt x="250" y="34"/>
                    <a:pt x="215" y="61"/>
                  </a:cubicBezTo>
                  <a:lnTo>
                    <a:pt x="179" y="88"/>
                  </a:lnTo>
                  <a:cubicBezTo>
                    <a:pt x="152" y="106"/>
                    <a:pt x="134" y="124"/>
                    <a:pt x="116" y="150"/>
                  </a:cubicBezTo>
                  <a:cubicBezTo>
                    <a:pt x="36" y="231"/>
                    <a:pt x="0" y="338"/>
                    <a:pt x="0" y="445"/>
                  </a:cubicBezTo>
                  <a:cubicBezTo>
                    <a:pt x="9" y="525"/>
                    <a:pt x="27" y="597"/>
                    <a:pt x="72" y="659"/>
                  </a:cubicBezTo>
                  <a:cubicBezTo>
                    <a:pt x="90" y="686"/>
                    <a:pt x="107" y="704"/>
                    <a:pt x="125" y="731"/>
                  </a:cubicBezTo>
                  <a:lnTo>
                    <a:pt x="134" y="739"/>
                  </a:lnTo>
                  <a:cubicBezTo>
                    <a:pt x="170" y="775"/>
                    <a:pt x="215" y="802"/>
                    <a:pt x="268" y="811"/>
                  </a:cubicBezTo>
                  <a:cubicBezTo>
                    <a:pt x="308" y="828"/>
                    <a:pt x="351" y="834"/>
                    <a:pt x="393" y="834"/>
                  </a:cubicBezTo>
                  <a:cubicBezTo>
                    <a:pt x="418" y="834"/>
                    <a:pt x="442" y="832"/>
                    <a:pt x="464" y="829"/>
                  </a:cubicBezTo>
                  <a:cubicBezTo>
                    <a:pt x="500" y="829"/>
                    <a:pt x="527" y="820"/>
                    <a:pt x="554" y="802"/>
                  </a:cubicBezTo>
                  <a:cubicBezTo>
                    <a:pt x="598" y="784"/>
                    <a:pt x="643" y="748"/>
                    <a:pt x="670" y="713"/>
                  </a:cubicBezTo>
                  <a:cubicBezTo>
                    <a:pt x="705" y="677"/>
                    <a:pt x="741" y="623"/>
                    <a:pt x="750" y="570"/>
                  </a:cubicBezTo>
                  <a:cubicBezTo>
                    <a:pt x="768" y="534"/>
                    <a:pt x="786" y="498"/>
                    <a:pt x="786" y="463"/>
                  </a:cubicBezTo>
                  <a:lnTo>
                    <a:pt x="786" y="454"/>
                  </a:lnTo>
                  <a:cubicBezTo>
                    <a:pt x="795" y="400"/>
                    <a:pt x="795" y="347"/>
                    <a:pt x="786" y="302"/>
                  </a:cubicBezTo>
                  <a:cubicBezTo>
                    <a:pt x="777" y="266"/>
                    <a:pt x="768" y="240"/>
                    <a:pt x="750" y="213"/>
                  </a:cubicBezTo>
                  <a:cubicBezTo>
                    <a:pt x="732" y="168"/>
                    <a:pt x="705" y="133"/>
                    <a:pt x="670" y="97"/>
                  </a:cubicBezTo>
                  <a:cubicBezTo>
                    <a:pt x="616" y="61"/>
                    <a:pt x="563" y="25"/>
                    <a:pt x="500" y="8"/>
                  </a:cubicBezTo>
                  <a:cubicBezTo>
                    <a:pt x="473" y="3"/>
                    <a:pt x="447" y="1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Google Shape;5592;p65"/>
            <p:cNvSpPr/>
            <p:nvPr/>
          </p:nvSpPr>
          <p:spPr>
            <a:xfrm>
              <a:off x="4552162" y="2401972"/>
              <a:ext cx="121017" cy="134560"/>
            </a:xfrm>
            <a:custGeom>
              <a:avLst/>
              <a:gdLst/>
              <a:ahLst/>
              <a:cxnLst/>
              <a:rect l="l" t="t" r="r" b="b"/>
              <a:pathLst>
                <a:path w="1849" h="2056" extrusionOk="0">
                  <a:moveTo>
                    <a:pt x="171" y="1697"/>
                  </a:moveTo>
                  <a:lnTo>
                    <a:pt x="171" y="1697"/>
                  </a:lnTo>
                  <a:cubicBezTo>
                    <a:pt x="172" y="1726"/>
                    <a:pt x="172" y="1756"/>
                    <a:pt x="170" y="1785"/>
                  </a:cubicBezTo>
                  <a:cubicBezTo>
                    <a:pt x="188" y="1776"/>
                    <a:pt x="179" y="1759"/>
                    <a:pt x="179" y="1741"/>
                  </a:cubicBezTo>
                  <a:cubicBezTo>
                    <a:pt x="179" y="1723"/>
                    <a:pt x="179" y="1714"/>
                    <a:pt x="171" y="1697"/>
                  </a:cubicBezTo>
                  <a:close/>
                  <a:moveTo>
                    <a:pt x="956" y="0"/>
                  </a:moveTo>
                  <a:cubicBezTo>
                    <a:pt x="822" y="9"/>
                    <a:pt x="688" y="36"/>
                    <a:pt x="572" y="81"/>
                  </a:cubicBezTo>
                  <a:cubicBezTo>
                    <a:pt x="447" y="134"/>
                    <a:pt x="340" y="206"/>
                    <a:pt x="251" y="304"/>
                  </a:cubicBezTo>
                  <a:cubicBezTo>
                    <a:pt x="81" y="509"/>
                    <a:pt x="1" y="768"/>
                    <a:pt x="19" y="1036"/>
                  </a:cubicBezTo>
                  <a:cubicBezTo>
                    <a:pt x="36" y="1161"/>
                    <a:pt x="63" y="1295"/>
                    <a:pt x="108" y="1411"/>
                  </a:cubicBezTo>
                  <a:cubicBezTo>
                    <a:pt x="117" y="1473"/>
                    <a:pt x="135" y="1535"/>
                    <a:pt x="152" y="1598"/>
                  </a:cubicBezTo>
                  <a:cubicBezTo>
                    <a:pt x="161" y="1634"/>
                    <a:pt x="170" y="1678"/>
                    <a:pt x="170" y="1696"/>
                  </a:cubicBezTo>
                  <a:cubicBezTo>
                    <a:pt x="170" y="1696"/>
                    <a:pt x="171" y="1697"/>
                    <a:pt x="171" y="1697"/>
                  </a:cubicBezTo>
                  <a:lnTo>
                    <a:pt x="171" y="1697"/>
                  </a:lnTo>
                  <a:cubicBezTo>
                    <a:pt x="158" y="1476"/>
                    <a:pt x="53" y="1255"/>
                    <a:pt x="45" y="1027"/>
                  </a:cubicBezTo>
                  <a:cubicBezTo>
                    <a:pt x="27" y="777"/>
                    <a:pt x="117" y="518"/>
                    <a:pt x="286" y="331"/>
                  </a:cubicBezTo>
                  <a:cubicBezTo>
                    <a:pt x="367" y="232"/>
                    <a:pt x="474" y="161"/>
                    <a:pt x="590" y="116"/>
                  </a:cubicBezTo>
                  <a:cubicBezTo>
                    <a:pt x="706" y="72"/>
                    <a:pt x="831" y="45"/>
                    <a:pt x="956" y="45"/>
                  </a:cubicBezTo>
                  <a:cubicBezTo>
                    <a:pt x="978" y="43"/>
                    <a:pt x="1000" y="43"/>
                    <a:pt x="1022" y="43"/>
                  </a:cubicBezTo>
                  <a:cubicBezTo>
                    <a:pt x="1125" y="43"/>
                    <a:pt x="1228" y="59"/>
                    <a:pt x="1331" y="81"/>
                  </a:cubicBezTo>
                  <a:cubicBezTo>
                    <a:pt x="1447" y="116"/>
                    <a:pt x="1554" y="188"/>
                    <a:pt x="1634" y="277"/>
                  </a:cubicBezTo>
                  <a:cubicBezTo>
                    <a:pt x="1705" y="384"/>
                    <a:pt x="1759" y="500"/>
                    <a:pt x="1768" y="625"/>
                  </a:cubicBezTo>
                  <a:cubicBezTo>
                    <a:pt x="1786" y="750"/>
                    <a:pt x="1795" y="875"/>
                    <a:pt x="1795" y="1000"/>
                  </a:cubicBezTo>
                  <a:cubicBezTo>
                    <a:pt x="1795" y="1134"/>
                    <a:pt x="1777" y="1259"/>
                    <a:pt x="1741" y="1375"/>
                  </a:cubicBezTo>
                  <a:cubicBezTo>
                    <a:pt x="1696" y="1491"/>
                    <a:pt x="1616" y="1589"/>
                    <a:pt x="1518" y="1669"/>
                  </a:cubicBezTo>
                  <a:cubicBezTo>
                    <a:pt x="1411" y="1741"/>
                    <a:pt x="1304" y="1803"/>
                    <a:pt x="1179" y="1848"/>
                  </a:cubicBezTo>
                  <a:cubicBezTo>
                    <a:pt x="1063" y="1901"/>
                    <a:pt x="938" y="1937"/>
                    <a:pt x="813" y="1964"/>
                  </a:cubicBezTo>
                  <a:cubicBezTo>
                    <a:pt x="750" y="1964"/>
                    <a:pt x="688" y="1982"/>
                    <a:pt x="625" y="2009"/>
                  </a:cubicBezTo>
                  <a:cubicBezTo>
                    <a:pt x="591" y="2026"/>
                    <a:pt x="553" y="2036"/>
                    <a:pt x="513" y="2036"/>
                  </a:cubicBezTo>
                  <a:cubicBezTo>
                    <a:pt x="491" y="2036"/>
                    <a:pt x="469" y="2033"/>
                    <a:pt x="447" y="2026"/>
                  </a:cubicBezTo>
                  <a:cubicBezTo>
                    <a:pt x="384" y="2009"/>
                    <a:pt x="322" y="1982"/>
                    <a:pt x="277" y="1937"/>
                  </a:cubicBezTo>
                  <a:cubicBezTo>
                    <a:pt x="224" y="1901"/>
                    <a:pt x="188" y="1848"/>
                    <a:pt x="170" y="1785"/>
                  </a:cubicBezTo>
                  <a:lnTo>
                    <a:pt x="170" y="1785"/>
                  </a:lnTo>
                  <a:cubicBezTo>
                    <a:pt x="179" y="1857"/>
                    <a:pt x="224" y="1910"/>
                    <a:pt x="277" y="1955"/>
                  </a:cubicBezTo>
                  <a:cubicBezTo>
                    <a:pt x="322" y="1991"/>
                    <a:pt x="384" y="2026"/>
                    <a:pt x="447" y="2044"/>
                  </a:cubicBezTo>
                  <a:cubicBezTo>
                    <a:pt x="473" y="2052"/>
                    <a:pt x="500" y="2056"/>
                    <a:pt x="527" y="2056"/>
                  </a:cubicBezTo>
                  <a:cubicBezTo>
                    <a:pt x="566" y="2056"/>
                    <a:pt x="603" y="2047"/>
                    <a:pt x="634" y="2026"/>
                  </a:cubicBezTo>
                  <a:cubicBezTo>
                    <a:pt x="697" y="2009"/>
                    <a:pt x="759" y="2000"/>
                    <a:pt x="822" y="1991"/>
                  </a:cubicBezTo>
                  <a:cubicBezTo>
                    <a:pt x="956" y="1973"/>
                    <a:pt x="1081" y="1946"/>
                    <a:pt x="1197" y="1892"/>
                  </a:cubicBezTo>
                  <a:cubicBezTo>
                    <a:pt x="1322" y="1848"/>
                    <a:pt x="1438" y="1785"/>
                    <a:pt x="1545" y="1714"/>
                  </a:cubicBezTo>
                  <a:cubicBezTo>
                    <a:pt x="1652" y="1634"/>
                    <a:pt x="1732" y="1527"/>
                    <a:pt x="1786" y="1402"/>
                  </a:cubicBezTo>
                  <a:cubicBezTo>
                    <a:pt x="1830" y="1277"/>
                    <a:pt x="1848" y="1152"/>
                    <a:pt x="1848" y="1018"/>
                  </a:cubicBezTo>
                  <a:cubicBezTo>
                    <a:pt x="1848" y="884"/>
                    <a:pt x="1839" y="759"/>
                    <a:pt x="1821" y="625"/>
                  </a:cubicBezTo>
                  <a:cubicBezTo>
                    <a:pt x="1812" y="491"/>
                    <a:pt x="1759" y="366"/>
                    <a:pt x="1679" y="259"/>
                  </a:cubicBezTo>
                  <a:cubicBezTo>
                    <a:pt x="1589" y="152"/>
                    <a:pt x="1473" y="81"/>
                    <a:pt x="1348" y="45"/>
                  </a:cubicBezTo>
                  <a:cubicBezTo>
                    <a:pt x="1215" y="9"/>
                    <a:pt x="1081" y="0"/>
                    <a:pt x="956" y="0"/>
                  </a:cubicBezTo>
                  <a:close/>
                </a:path>
              </a:pathLst>
            </a:custGeom>
            <a:solidFill>
              <a:srgbClr val="C0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Google Shape;5593;p65"/>
            <p:cNvSpPr/>
            <p:nvPr/>
          </p:nvSpPr>
          <p:spPr>
            <a:xfrm>
              <a:off x="4699360" y="2427693"/>
              <a:ext cx="121017" cy="148566"/>
            </a:xfrm>
            <a:custGeom>
              <a:avLst/>
              <a:gdLst/>
              <a:ahLst/>
              <a:cxnLst/>
              <a:rect l="l" t="t" r="r" b="b"/>
              <a:pathLst>
                <a:path w="1849" h="2270" extrusionOk="0">
                  <a:moveTo>
                    <a:pt x="315" y="1878"/>
                  </a:moveTo>
                  <a:cubicBezTo>
                    <a:pt x="377" y="1993"/>
                    <a:pt x="448" y="2098"/>
                    <a:pt x="536" y="2187"/>
                  </a:cubicBezTo>
                  <a:cubicBezTo>
                    <a:pt x="561" y="2211"/>
                    <a:pt x="590" y="2230"/>
                    <a:pt x="623" y="2244"/>
                  </a:cubicBezTo>
                  <a:lnTo>
                    <a:pt x="623" y="2244"/>
                  </a:lnTo>
                  <a:cubicBezTo>
                    <a:pt x="594" y="2229"/>
                    <a:pt x="568" y="2209"/>
                    <a:pt x="545" y="2187"/>
                  </a:cubicBezTo>
                  <a:cubicBezTo>
                    <a:pt x="448" y="2098"/>
                    <a:pt x="377" y="1993"/>
                    <a:pt x="315" y="1878"/>
                  </a:cubicBezTo>
                  <a:close/>
                  <a:moveTo>
                    <a:pt x="623" y="2244"/>
                  </a:moveTo>
                  <a:lnTo>
                    <a:pt x="623" y="2244"/>
                  </a:lnTo>
                  <a:cubicBezTo>
                    <a:pt x="652" y="2258"/>
                    <a:pt x="684" y="2267"/>
                    <a:pt x="715" y="2267"/>
                  </a:cubicBezTo>
                  <a:cubicBezTo>
                    <a:pt x="682" y="2263"/>
                    <a:pt x="651" y="2255"/>
                    <a:pt x="623" y="2244"/>
                  </a:cubicBezTo>
                  <a:close/>
                  <a:moveTo>
                    <a:pt x="1125" y="0"/>
                  </a:moveTo>
                  <a:cubicBezTo>
                    <a:pt x="1063" y="0"/>
                    <a:pt x="991" y="9"/>
                    <a:pt x="929" y="27"/>
                  </a:cubicBezTo>
                  <a:cubicBezTo>
                    <a:pt x="670" y="98"/>
                    <a:pt x="447" y="241"/>
                    <a:pt x="269" y="437"/>
                  </a:cubicBezTo>
                  <a:cubicBezTo>
                    <a:pt x="90" y="634"/>
                    <a:pt x="1" y="893"/>
                    <a:pt x="37" y="1160"/>
                  </a:cubicBezTo>
                  <a:cubicBezTo>
                    <a:pt x="28" y="1026"/>
                    <a:pt x="37" y="902"/>
                    <a:pt x="81" y="777"/>
                  </a:cubicBezTo>
                  <a:cubicBezTo>
                    <a:pt x="126" y="652"/>
                    <a:pt x="197" y="545"/>
                    <a:pt x="286" y="455"/>
                  </a:cubicBezTo>
                  <a:cubicBezTo>
                    <a:pt x="456" y="268"/>
                    <a:pt x="688" y="134"/>
                    <a:pt x="938" y="71"/>
                  </a:cubicBezTo>
                  <a:cubicBezTo>
                    <a:pt x="984" y="57"/>
                    <a:pt x="1032" y="50"/>
                    <a:pt x="1080" y="50"/>
                  </a:cubicBezTo>
                  <a:cubicBezTo>
                    <a:pt x="1152" y="50"/>
                    <a:pt x="1225" y="66"/>
                    <a:pt x="1295" y="98"/>
                  </a:cubicBezTo>
                  <a:cubicBezTo>
                    <a:pt x="1402" y="161"/>
                    <a:pt x="1491" y="250"/>
                    <a:pt x="1563" y="357"/>
                  </a:cubicBezTo>
                  <a:cubicBezTo>
                    <a:pt x="1705" y="571"/>
                    <a:pt x="1786" y="821"/>
                    <a:pt x="1795" y="1080"/>
                  </a:cubicBezTo>
                  <a:cubicBezTo>
                    <a:pt x="1795" y="1330"/>
                    <a:pt x="1697" y="1580"/>
                    <a:pt x="1509" y="1758"/>
                  </a:cubicBezTo>
                  <a:cubicBezTo>
                    <a:pt x="1420" y="1856"/>
                    <a:pt x="1331" y="1946"/>
                    <a:pt x="1224" y="2026"/>
                  </a:cubicBezTo>
                  <a:cubicBezTo>
                    <a:pt x="1125" y="2106"/>
                    <a:pt x="1018" y="2178"/>
                    <a:pt x="893" y="2231"/>
                  </a:cubicBezTo>
                  <a:cubicBezTo>
                    <a:pt x="840" y="2258"/>
                    <a:pt x="777" y="2267"/>
                    <a:pt x="715" y="2267"/>
                  </a:cubicBezTo>
                  <a:cubicBezTo>
                    <a:pt x="726" y="2269"/>
                    <a:pt x="737" y="2269"/>
                    <a:pt x="749" y="2269"/>
                  </a:cubicBezTo>
                  <a:cubicBezTo>
                    <a:pt x="802" y="2269"/>
                    <a:pt x="860" y="2253"/>
                    <a:pt x="911" y="2231"/>
                  </a:cubicBezTo>
                  <a:cubicBezTo>
                    <a:pt x="1027" y="2178"/>
                    <a:pt x="1134" y="2115"/>
                    <a:pt x="1241" y="2035"/>
                  </a:cubicBezTo>
                  <a:cubicBezTo>
                    <a:pt x="1348" y="1955"/>
                    <a:pt x="1447" y="1874"/>
                    <a:pt x="1536" y="1776"/>
                  </a:cubicBezTo>
                  <a:cubicBezTo>
                    <a:pt x="1732" y="1598"/>
                    <a:pt x="1839" y="1339"/>
                    <a:pt x="1848" y="1080"/>
                  </a:cubicBezTo>
                  <a:cubicBezTo>
                    <a:pt x="1839" y="812"/>
                    <a:pt x="1750" y="553"/>
                    <a:pt x="1607" y="330"/>
                  </a:cubicBezTo>
                  <a:cubicBezTo>
                    <a:pt x="1536" y="223"/>
                    <a:pt x="1438" y="125"/>
                    <a:pt x="1322" y="63"/>
                  </a:cubicBezTo>
                  <a:cubicBezTo>
                    <a:pt x="1259" y="27"/>
                    <a:pt x="1197" y="0"/>
                    <a:pt x="1125" y="0"/>
                  </a:cubicBezTo>
                  <a:close/>
                </a:path>
              </a:pathLst>
            </a:custGeom>
            <a:solidFill>
              <a:srgbClr val="C0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Google Shape;5594;p65"/>
            <p:cNvSpPr/>
            <p:nvPr/>
          </p:nvSpPr>
          <p:spPr>
            <a:xfrm>
              <a:off x="4209857" y="2148425"/>
              <a:ext cx="289224" cy="323703"/>
            </a:xfrm>
            <a:custGeom>
              <a:avLst/>
              <a:gdLst/>
              <a:ahLst/>
              <a:cxnLst/>
              <a:rect l="l" t="t" r="r" b="b"/>
              <a:pathLst>
                <a:path w="4419" h="4946" extrusionOk="0">
                  <a:moveTo>
                    <a:pt x="2276" y="1"/>
                  </a:moveTo>
                  <a:cubicBezTo>
                    <a:pt x="2271" y="1"/>
                    <a:pt x="2265" y="1"/>
                    <a:pt x="2259" y="1"/>
                  </a:cubicBezTo>
                  <a:cubicBezTo>
                    <a:pt x="1848" y="1"/>
                    <a:pt x="1482" y="251"/>
                    <a:pt x="1322" y="635"/>
                  </a:cubicBezTo>
                  <a:cubicBezTo>
                    <a:pt x="733" y="635"/>
                    <a:pt x="1" y="1090"/>
                    <a:pt x="72" y="2188"/>
                  </a:cubicBezTo>
                  <a:cubicBezTo>
                    <a:pt x="135" y="3276"/>
                    <a:pt x="402" y="3321"/>
                    <a:pt x="402" y="3321"/>
                  </a:cubicBezTo>
                  <a:cubicBezTo>
                    <a:pt x="518" y="3169"/>
                    <a:pt x="608" y="3071"/>
                    <a:pt x="608" y="3071"/>
                  </a:cubicBezTo>
                  <a:cubicBezTo>
                    <a:pt x="652" y="3384"/>
                    <a:pt x="795" y="3678"/>
                    <a:pt x="1018" y="3910"/>
                  </a:cubicBezTo>
                  <a:cubicBezTo>
                    <a:pt x="1107" y="3794"/>
                    <a:pt x="1188" y="3660"/>
                    <a:pt x="1259" y="3535"/>
                  </a:cubicBezTo>
                  <a:lnTo>
                    <a:pt x="1259" y="3535"/>
                  </a:lnTo>
                  <a:cubicBezTo>
                    <a:pt x="1223" y="4133"/>
                    <a:pt x="1500" y="4303"/>
                    <a:pt x="1500" y="4303"/>
                  </a:cubicBezTo>
                  <a:cubicBezTo>
                    <a:pt x="1589" y="4205"/>
                    <a:pt x="1670" y="4080"/>
                    <a:pt x="1732" y="3955"/>
                  </a:cubicBezTo>
                  <a:cubicBezTo>
                    <a:pt x="1786" y="4133"/>
                    <a:pt x="1893" y="4294"/>
                    <a:pt x="2045" y="4419"/>
                  </a:cubicBezTo>
                  <a:lnTo>
                    <a:pt x="2205" y="4071"/>
                  </a:lnTo>
                  <a:cubicBezTo>
                    <a:pt x="2223" y="4321"/>
                    <a:pt x="2330" y="4553"/>
                    <a:pt x="2500" y="4740"/>
                  </a:cubicBezTo>
                  <a:cubicBezTo>
                    <a:pt x="2553" y="4651"/>
                    <a:pt x="2598" y="4544"/>
                    <a:pt x="2625" y="4437"/>
                  </a:cubicBezTo>
                  <a:cubicBezTo>
                    <a:pt x="2741" y="4642"/>
                    <a:pt x="2928" y="4812"/>
                    <a:pt x="3142" y="4910"/>
                  </a:cubicBezTo>
                  <a:cubicBezTo>
                    <a:pt x="3169" y="4794"/>
                    <a:pt x="3178" y="4678"/>
                    <a:pt x="3169" y="4562"/>
                  </a:cubicBezTo>
                  <a:lnTo>
                    <a:pt x="3169" y="4562"/>
                  </a:lnTo>
                  <a:cubicBezTo>
                    <a:pt x="3553" y="4937"/>
                    <a:pt x="3905" y="4945"/>
                    <a:pt x="3935" y="4945"/>
                  </a:cubicBezTo>
                  <a:cubicBezTo>
                    <a:pt x="3936" y="4945"/>
                    <a:pt x="3937" y="4945"/>
                    <a:pt x="3937" y="4945"/>
                  </a:cubicBezTo>
                  <a:cubicBezTo>
                    <a:pt x="3883" y="4410"/>
                    <a:pt x="3669" y="4187"/>
                    <a:pt x="3669" y="4187"/>
                  </a:cubicBezTo>
                  <a:lnTo>
                    <a:pt x="3669" y="4187"/>
                  </a:lnTo>
                  <a:cubicBezTo>
                    <a:pt x="3710" y="4193"/>
                    <a:pt x="3751" y="4196"/>
                    <a:pt x="3791" y="4196"/>
                  </a:cubicBezTo>
                  <a:cubicBezTo>
                    <a:pt x="3872" y="4196"/>
                    <a:pt x="3951" y="4184"/>
                    <a:pt x="4035" y="4160"/>
                  </a:cubicBezTo>
                  <a:cubicBezTo>
                    <a:pt x="3937" y="3857"/>
                    <a:pt x="3838" y="3767"/>
                    <a:pt x="3838" y="3767"/>
                  </a:cubicBezTo>
                  <a:cubicBezTo>
                    <a:pt x="3990" y="3749"/>
                    <a:pt x="4142" y="3705"/>
                    <a:pt x="4285" y="3642"/>
                  </a:cubicBezTo>
                  <a:cubicBezTo>
                    <a:pt x="4249" y="3446"/>
                    <a:pt x="4142" y="3267"/>
                    <a:pt x="3972" y="3151"/>
                  </a:cubicBezTo>
                  <a:cubicBezTo>
                    <a:pt x="4115" y="3151"/>
                    <a:pt x="4249" y="3116"/>
                    <a:pt x="4374" y="3044"/>
                  </a:cubicBezTo>
                  <a:cubicBezTo>
                    <a:pt x="4285" y="2794"/>
                    <a:pt x="3946" y="2661"/>
                    <a:pt x="3946" y="2661"/>
                  </a:cubicBezTo>
                  <a:cubicBezTo>
                    <a:pt x="4124" y="2643"/>
                    <a:pt x="4419" y="2268"/>
                    <a:pt x="4419" y="2268"/>
                  </a:cubicBezTo>
                  <a:cubicBezTo>
                    <a:pt x="4303" y="2027"/>
                    <a:pt x="3812" y="1848"/>
                    <a:pt x="3812" y="1848"/>
                  </a:cubicBezTo>
                  <a:lnTo>
                    <a:pt x="3812" y="1848"/>
                  </a:lnTo>
                  <a:cubicBezTo>
                    <a:pt x="3816" y="1849"/>
                    <a:pt x="3821" y="1849"/>
                    <a:pt x="3825" y="1849"/>
                  </a:cubicBezTo>
                  <a:cubicBezTo>
                    <a:pt x="4037" y="1849"/>
                    <a:pt x="4285" y="1652"/>
                    <a:pt x="4285" y="1652"/>
                  </a:cubicBezTo>
                  <a:cubicBezTo>
                    <a:pt x="4142" y="1482"/>
                    <a:pt x="3946" y="1366"/>
                    <a:pt x="3731" y="1322"/>
                  </a:cubicBezTo>
                  <a:lnTo>
                    <a:pt x="4062" y="1036"/>
                  </a:lnTo>
                  <a:cubicBezTo>
                    <a:pt x="3919" y="867"/>
                    <a:pt x="3740" y="733"/>
                    <a:pt x="3535" y="652"/>
                  </a:cubicBezTo>
                  <a:lnTo>
                    <a:pt x="3660" y="519"/>
                  </a:lnTo>
                  <a:cubicBezTo>
                    <a:pt x="3660" y="519"/>
                    <a:pt x="2975" y="1"/>
                    <a:pt x="2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Google Shape;5595;p65"/>
            <p:cNvSpPr/>
            <p:nvPr/>
          </p:nvSpPr>
          <p:spPr>
            <a:xfrm>
              <a:off x="4224387" y="2096525"/>
              <a:ext cx="258331" cy="375603"/>
            </a:xfrm>
            <a:custGeom>
              <a:avLst/>
              <a:gdLst/>
              <a:ahLst/>
              <a:cxnLst/>
              <a:rect l="l" t="t" r="r" b="b"/>
              <a:pathLst>
                <a:path w="3947" h="5739" extrusionOk="0">
                  <a:moveTo>
                    <a:pt x="110" y="0"/>
                  </a:moveTo>
                  <a:cubicBezTo>
                    <a:pt x="51" y="0"/>
                    <a:pt x="0" y="87"/>
                    <a:pt x="55" y="142"/>
                  </a:cubicBezTo>
                  <a:cubicBezTo>
                    <a:pt x="368" y="490"/>
                    <a:pt x="644" y="865"/>
                    <a:pt x="894" y="1258"/>
                  </a:cubicBezTo>
                  <a:cubicBezTo>
                    <a:pt x="939" y="1312"/>
                    <a:pt x="975" y="1374"/>
                    <a:pt x="1010" y="1428"/>
                  </a:cubicBezTo>
                  <a:cubicBezTo>
                    <a:pt x="1117" y="1588"/>
                    <a:pt x="1225" y="1758"/>
                    <a:pt x="1332" y="1918"/>
                  </a:cubicBezTo>
                  <a:lnTo>
                    <a:pt x="1564" y="2284"/>
                  </a:lnTo>
                  <a:cubicBezTo>
                    <a:pt x="1546" y="2311"/>
                    <a:pt x="1537" y="2338"/>
                    <a:pt x="1519" y="2374"/>
                  </a:cubicBezTo>
                  <a:cubicBezTo>
                    <a:pt x="1349" y="2722"/>
                    <a:pt x="1100" y="3016"/>
                    <a:pt x="876" y="3329"/>
                  </a:cubicBezTo>
                  <a:cubicBezTo>
                    <a:pt x="752" y="3498"/>
                    <a:pt x="644" y="3668"/>
                    <a:pt x="555" y="3855"/>
                  </a:cubicBezTo>
                  <a:cubicBezTo>
                    <a:pt x="511" y="3944"/>
                    <a:pt x="475" y="4043"/>
                    <a:pt x="439" y="4132"/>
                  </a:cubicBezTo>
                  <a:cubicBezTo>
                    <a:pt x="457" y="4168"/>
                    <a:pt x="466" y="4203"/>
                    <a:pt x="484" y="4239"/>
                  </a:cubicBezTo>
                  <a:cubicBezTo>
                    <a:pt x="511" y="4141"/>
                    <a:pt x="546" y="4034"/>
                    <a:pt x="591" y="3936"/>
                  </a:cubicBezTo>
                  <a:cubicBezTo>
                    <a:pt x="769" y="3552"/>
                    <a:pt x="1037" y="3222"/>
                    <a:pt x="1278" y="2873"/>
                  </a:cubicBezTo>
                  <a:cubicBezTo>
                    <a:pt x="1403" y="2704"/>
                    <a:pt x="1510" y="2516"/>
                    <a:pt x="1599" y="2329"/>
                  </a:cubicBezTo>
                  <a:cubicBezTo>
                    <a:pt x="1626" y="2383"/>
                    <a:pt x="1662" y="2427"/>
                    <a:pt x="1698" y="2481"/>
                  </a:cubicBezTo>
                  <a:lnTo>
                    <a:pt x="1733" y="2525"/>
                  </a:lnTo>
                  <a:cubicBezTo>
                    <a:pt x="1858" y="2722"/>
                    <a:pt x="1983" y="2909"/>
                    <a:pt x="2117" y="3088"/>
                  </a:cubicBezTo>
                  <a:cubicBezTo>
                    <a:pt x="2233" y="3248"/>
                    <a:pt x="2331" y="3418"/>
                    <a:pt x="2420" y="3587"/>
                  </a:cubicBezTo>
                  <a:cubicBezTo>
                    <a:pt x="2412" y="3927"/>
                    <a:pt x="2215" y="4212"/>
                    <a:pt x="2197" y="4551"/>
                  </a:cubicBezTo>
                  <a:cubicBezTo>
                    <a:pt x="2197" y="4721"/>
                    <a:pt x="2215" y="4891"/>
                    <a:pt x="2242" y="5051"/>
                  </a:cubicBezTo>
                  <a:cubicBezTo>
                    <a:pt x="2269" y="5212"/>
                    <a:pt x="2278" y="5372"/>
                    <a:pt x="2278" y="5533"/>
                  </a:cubicBezTo>
                  <a:cubicBezTo>
                    <a:pt x="2304" y="5488"/>
                    <a:pt x="2322" y="5444"/>
                    <a:pt x="2340" y="5408"/>
                  </a:cubicBezTo>
                  <a:cubicBezTo>
                    <a:pt x="2340" y="5319"/>
                    <a:pt x="2331" y="5230"/>
                    <a:pt x="2322" y="5140"/>
                  </a:cubicBezTo>
                  <a:cubicBezTo>
                    <a:pt x="2304" y="4971"/>
                    <a:pt x="2269" y="4810"/>
                    <a:pt x="2260" y="4632"/>
                  </a:cubicBezTo>
                  <a:cubicBezTo>
                    <a:pt x="2269" y="4462"/>
                    <a:pt x="2296" y="4293"/>
                    <a:pt x="2358" y="4132"/>
                  </a:cubicBezTo>
                  <a:cubicBezTo>
                    <a:pt x="2412" y="3989"/>
                    <a:pt x="2447" y="3846"/>
                    <a:pt x="2474" y="3703"/>
                  </a:cubicBezTo>
                  <a:cubicBezTo>
                    <a:pt x="2563" y="3909"/>
                    <a:pt x="2653" y="4123"/>
                    <a:pt x="2760" y="4319"/>
                  </a:cubicBezTo>
                  <a:cubicBezTo>
                    <a:pt x="2849" y="4507"/>
                    <a:pt x="2956" y="4685"/>
                    <a:pt x="3072" y="4855"/>
                  </a:cubicBezTo>
                  <a:cubicBezTo>
                    <a:pt x="3206" y="5042"/>
                    <a:pt x="3340" y="5230"/>
                    <a:pt x="3456" y="5426"/>
                  </a:cubicBezTo>
                  <a:cubicBezTo>
                    <a:pt x="3518" y="5524"/>
                    <a:pt x="3572" y="5622"/>
                    <a:pt x="3625" y="5729"/>
                  </a:cubicBezTo>
                  <a:cubicBezTo>
                    <a:pt x="3652" y="5729"/>
                    <a:pt x="3679" y="5738"/>
                    <a:pt x="3715" y="5738"/>
                  </a:cubicBezTo>
                  <a:cubicBezTo>
                    <a:pt x="3670" y="5649"/>
                    <a:pt x="3616" y="5560"/>
                    <a:pt x="3572" y="5480"/>
                  </a:cubicBezTo>
                  <a:cubicBezTo>
                    <a:pt x="3456" y="5301"/>
                    <a:pt x="3349" y="5123"/>
                    <a:pt x="3233" y="4953"/>
                  </a:cubicBezTo>
                  <a:cubicBezTo>
                    <a:pt x="3108" y="4783"/>
                    <a:pt x="3001" y="4614"/>
                    <a:pt x="2894" y="4426"/>
                  </a:cubicBezTo>
                  <a:cubicBezTo>
                    <a:pt x="2867" y="4382"/>
                    <a:pt x="2831" y="4319"/>
                    <a:pt x="2804" y="4266"/>
                  </a:cubicBezTo>
                  <a:lnTo>
                    <a:pt x="2804" y="4266"/>
                  </a:lnTo>
                  <a:cubicBezTo>
                    <a:pt x="3045" y="4373"/>
                    <a:pt x="3313" y="4391"/>
                    <a:pt x="3554" y="4480"/>
                  </a:cubicBezTo>
                  <a:cubicBezTo>
                    <a:pt x="3607" y="4507"/>
                    <a:pt x="3670" y="4525"/>
                    <a:pt x="3715" y="4551"/>
                  </a:cubicBezTo>
                  <a:cubicBezTo>
                    <a:pt x="3741" y="4551"/>
                    <a:pt x="3759" y="4542"/>
                    <a:pt x="3786" y="4534"/>
                  </a:cubicBezTo>
                  <a:cubicBezTo>
                    <a:pt x="3724" y="4498"/>
                    <a:pt x="3652" y="4471"/>
                    <a:pt x="3581" y="4444"/>
                  </a:cubicBezTo>
                  <a:cubicBezTo>
                    <a:pt x="3447" y="4400"/>
                    <a:pt x="3313" y="4364"/>
                    <a:pt x="3170" y="4337"/>
                  </a:cubicBezTo>
                  <a:cubicBezTo>
                    <a:pt x="3018" y="4310"/>
                    <a:pt x="2876" y="4248"/>
                    <a:pt x="2760" y="4150"/>
                  </a:cubicBezTo>
                  <a:lnTo>
                    <a:pt x="2751" y="4141"/>
                  </a:lnTo>
                  <a:cubicBezTo>
                    <a:pt x="2697" y="4034"/>
                    <a:pt x="2653" y="3918"/>
                    <a:pt x="2599" y="3811"/>
                  </a:cubicBezTo>
                  <a:cubicBezTo>
                    <a:pt x="2456" y="3480"/>
                    <a:pt x="2296" y="3150"/>
                    <a:pt x="2108" y="2838"/>
                  </a:cubicBezTo>
                  <a:lnTo>
                    <a:pt x="2108" y="2838"/>
                  </a:lnTo>
                  <a:cubicBezTo>
                    <a:pt x="2420" y="2900"/>
                    <a:pt x="2688" y="3150"/>
                    <a:pt x="2974" y="3275"/>
                  </a:cubicBezTo>
                  <a:cubicBezTo>
                    <a:pt x="3286" y="3418"/>
                    <a:pt x="3625" y="3480"/>
                    <a:pt x="3947" y="3579"/>
                  </a:cubicBezTo>
                  <a:cubicBezTo>
                    <a:pt x="3875" y="3534"/>
                    <a:pt x="3804" y="3489"/>
                    <a:pt x="3724" y="3454"/>
                  </a:cubicBezTo>
                  <a:lnTo>
                    <a:pt x="3625" y="3427"/>
                  </a:lnTo>
                  <a:cubicBezTo>
                    <a:pt x="3420" y="3382"/>
                    <a:pt x="3224" y="3320"/>
                    <a:pt x="3036" y="3239"/>
                  </a:cubicBezTo>
                  <a:cubicBezTo>
                    <a:pt x="2858" y="3159"/>
                    <a:pt x="2688" y="3070"/>
                    <a:pt x="2528" y="2963"/>
                  </a:cubicBezTo>
                  <a:cubicBezTo>
                    <a:pt x="2385" y="2873"/>
                    <a:pt x="2242" y="2820"/>
                    <a:pt x="2081" y="2793"/>
                  </a:cubicBezTo>
                  <a:cubicBezTo>
                    <a:pt x="2028" y="2704"/>
                    <a:pt x="1974" y="2615"/>
                    <a:pt x="1921" y="2534"/>
                  </a:cubicBezTo>
                  <a:cubicBezTo>
                    <a:pt x="1751" y="2249"/>
                    <a:pt x="1573" y="1972"/>
                    <a:pt x="1403" y="1704"/>
                  </a:cubicBezTo>
                  <a:cubicBezTo>
                    <a:pt x="1430" y="1704"/>
                    <a:pt x="1457" y="1695"/>
                    <a:pt x="1483" y="1695"/>
                  </a:cubicBezTo>
                  <a:lnTo>
                    <a:pt x="1742" y="1695"/>
                  </a:lnTo>
                  <a:cubicBezTo>
                    <a:pt x="2010" y="1722"/>
                    <a:pt x="2278" y="1785"/>
                    <a:pt x="2537" y="1874"/>
                  </a:cubicBezTo>
                  <a:cubicBezTo>
                    <a:pt x="2733" y="1936"/>
                    <a:pt x="2929" y="1999"/>
                    <a:pt x="3126" y="2043"/>
                  </a:cubicBezTo>
                  <a:cubicBezTo>
                    <a:pt x="3250" y="2079"/>
                    <a:pt x="3384" y="2097"/>
                    <a:pt x="3509" y="2106"/>
                  </a:cubicBezTo>
                  <a:lnTo>
                    <a:pt x="3572" y="2052"/>
                  </a:lnTo>
                  <a:cubicBezTo>
                    <a:pt x="3456" y="2043"/>
                    <a:pt x="3340" y="2035"/>
                    <a:pt x="3224" y="2008"/>
                  </a:cubicBezTo>
                  <a:cubicBezTo>
                    <a:pt x="2813" y="1927"/>
                    <a:pt x="2429" y="1758"/>
                    <a:pt x="2010" y="1678"/>
                  </a:cubicBezTo>
                  <a:cubicBezTo>
                    <a:pt x="1912" y="1651"/>
                    <a:pt x="1814" y="1642"/>
                    <a:pt x="1715" y="1633"/>
                  </a:cubicBezTo>
                  <a:lnTo>
                    <a:pt x="1457" y="1633"/>
                  </a:lnTo>
                  <a:lnTo>
                    <a:pt x="1367" y="1642"/>
                  </a:lnTo>
                  <a:cubicBezTo>
                    <a:pt x="1296" y="1535"/>
                    <a:pt x="1225" y="1419"/>
                    <a:pt x="1153" y="1312"/>
                  </a:cubicBezTo>
                  <a:lnTo>
                    <a:pt x="1135" y="1285"/>
                  </a:lnTo>
                  <a:cubicBezTo>
                    <a:pt x="859" y="830"/>
                    <a:pt x="528" y="410"/>
                    <a:pt x="162" y="26"/>
                  </a:cubicBezTo>
                  <a:cubicBezTo>
                    <a:pt x="146" y="8"/>
                    <a:pt x="128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Google Shape;5596;p65"/>
            <p:cNvSpPr/>
            <p:nvPr/>
          </p:nvSpPr>
          <p:spPr>
            <a:xfrm>
              <a:off x="4251352" y="2253601"/>
              <a:ext cx="238958" cy="219118"/>
            </a:xfrm>
            <a:custGeom>
              <a:avLst/>
              <a:gdLst/>
              <a:ahLst/>
              <a:cxnLst/>
              <a:rect l="l" t="t" r="r" b="b"/>
              <a:pathLst>
                <a:path w="3651" h="3348" extrusionOk="0">
                  <a:moveTo>
                    <a:pt x="866" y="2705"/>
                  </a:moveTo>
                  <a:cubicBezTo>
                    <a:pt x="955" y="2598"/>
                    <a:pt x="1036" y="2482"/>
                    <a:pt x="1098" y="2348"/>
                  </a:cubicBezTo>
                  <a:cubicBezTo>
                    <a:pt x="1152" y="2535"/>
                    <a:pt x="1259" y="2696"/>
                    <a:pt x="1402" y="2812"/>
                  </a:cubicBezTo>
                  <a:lnTo>
                    <a:pt x="1562" y="2464"/>
                  </a:lnTo>
                  <a:cubicBezTo>
                    <a:pt x="1589" y="2714"/>
                    <a:pt x="1687" y="2955"/>
                    <a:pt x="1857" y="3142"/>
                  </a:cubicBezTo>
                  <a:cubicBezTo>
                    <a:pt x="1919" y="3044"/>
                    <a:pt x="1964" y="2937"/>
                    <a:pt x="1991" y="2830"/>
                  </a:cubicBezTo>
                  <a:cubicBezTo>
                    <a:pt x="2107" y="3044"/>
                    <a:pt x="2294" y="3205"/>
                    <a:pt x="2508" y="3312"/>
                  </a:cubicBezTo>
                  <a:cubicBezTo>
                    <a:pt x="2535" y="3196"/>
                    <a:pt x="2544" y="3080"/>
                    <a:pt x="2535" y="2964"/>
                  </a:cubicBezTo>
                  <a:cubicBezTo>
                    <a:pt x="2937" y="3347"/>
                    <a:pt x="3303" y="3338"/>
                    <a:pt x="3303" y="3338"/>
                  </a:cubicBezTo>
                  <a:cubicBezTo>
                    <a:pt x="3249" y="2812"/>
                    <a:pt x="3035" y="2580"/>
                    <a:pt x="3035" y="2580"/>
                  </a:cubicBezTo>
                  <a:cubicBezTo>
                    <a:pt x="3160" y="2598"/>
                    <a:pt x="3276" y="2589"/>
                    <a:pt x="3392" y="2562"/>
                  </a:cubicBezTo>
                  <a:cubicBezTo>
                    <a:pt x="3294" y="2258"/>
                    <a:pt x="3204" y="2169"/>
                    <a:pt x="3204" y="2169"/>
                  </a:cubicBezTo>
                  <a:cubicBezTo>
                    <a:pt x="3356" y="2142"/>
                    <a:pt x="3508" y="2107"/>
                    <a:pt x="3651" y="2044"/>
                  </a:cubicBezTo>
                  <a:cubicBezTo>
                    <a:pt x="3615" y="1839"/>
                    <a:pt x="3499" y="1660"/>
                    <a:pt x="3338" y="1553"/>
                  </a:cubicBezTo>
                  <a:cubicBezTo>
                    <a:pt x="3436" y="1553"/>
                    <a:pt x="3535" y="1536"/>
                    <a:pt x="3624" y="1500"/>
                  </a:cubicBezTo>
                  <a:cubicBezTo>
                    <a:pt x="3544" y="1348"/>
                    <a:pt x="3454" y="1205"/>
                    <a:pt x="3347" y="1071"/>
                  </a:cubicBezTo>
                  <a:lnTo>
                    <a:pt x="3312" y="1063"/>
                  </a:lnTo>
                  <a:lnTo>
                    <a:pt x="3329" y="1063"/>
                  </a:lnTo>
                  <a:cubicBezTo>
                    <a:pt x="2401" y="0"/>
                    <a:pt x="697" y="232"/>
                    <a:pt x="72" y="1491"/>
                  </a:cubicBezTo>
                  <a:cubicBezTo>
                    <a:pt x="45" y="1544"/>
                    <a:pt x="27" y="1607"/>
                    <a:pt x="0" y="1660"/>
                  </a:cubicBezTo>
                  <a:cubicBezTo>
                    <a:pt x="81" y="1901"/>
                    <a:pt x="206" y="2125"/>
                    <a:pt x="375" y="2312"/>
                  </a:cubicBezTo>
                  <a:cubicBezTo>
                    <a:pt x="464" y="2187"/>
                    <a:pt x="545" y="2062"/>
                    <a:pt x="625" y="1937"/>
                  </a:cubicBezTo>
                  <a:cubicBezTo>
                    <a:pt x="589" y="2526"/>
                    <a:pt x="866" y="2705"/>
                    <a:pt x="866" y="27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Google Shape;5597;p65"/>
            <p:cNvSpPr/>
            <p:nvPr/>
          </p:nvSpPr>
          <p:spPr>
            <a:xfrm>
              <a:off x="4212213" y="2147640"/>
              <a:ext cx="288045" cy="326845"/>
            </a:xfrm>
            <a:custGeom>
              <a:avLst/>
              <a:gdLst/>
              <a:ahLst/>
              <a:cxnLst/>
              <a:rect l="l" t="t" r="r" b="b"/>
              <a:pathLst>
                <a:path w="4401" h="4994" extrusionOk="0">
                  <a:moveTo>
                    <a:pt x="2239" y="1"/>
                  </a:moveTo>
                  <a:cubicBezTo>
                    <a:pt x="2067" y="1"/>
                    <a:pt x="1896" y="45"/>
                    <a:pt x="1746" y="126"/>
                  </a:cubicBezTo>
                  <a:lnTo>
                    <a:pt x="1746" y="126"/>
                  </a:lnTo>
                  <a:cubicBezTo>
                    <a:pt x="1905" y="47"/>
                    <a:pt x="2076" y="5"/>
                    <a:pt x="2252" y="5"/>
                  </a:cubicBezTo>
                  <a:cubicBezTo>
                    <a:pt x="2296" y="5"/>
                    <a:pt x="2339" y="8"/>
                    <a:pt x="2383" y="13"/>
                  </a:cubicBezTo>
                  <a:cubicBezTo>
                    <a:pt x="2458" y="22"/>
                    <a:pt x="2532" y="34"/>
                    <a:pt x="2606" y="49"/>
                  </a:cubicBezTo>
                  <a:lnTo>
                    <a:pt x="2606" y="49"/>
                  </a:lnTo>
                  <a:cubicBezTo>
                    <a:pt x="2535" y="34"/>
                    <a:pt x="2464" y="22"/>
                    <a:pt x="2392" y="13"/>
                  </a:cubicBezTo>
                  <a:cubicBezTo>
                    <a:pt x="2341" y="5"/>
                    <a:pt x="2290" y="1"/>
                    <a:pt x="2239" y="1"/>
                  </a:cubicBezTo>
                  <a:close/>
                  <a:moveTo>
                    <a:pt x="2606" y="49"/>
                  </a:moveTo>
                  <a:cubicBezTo>
                    <a:pt x="2712" y="73"/>
                    <a:pt x="2816" y="103"/>
                    <a:pt x="2918" y="141"/>
                  </a:cubicBezTo>
                  <a:lnTo>
                    <a:pt x="2918" y="141"/>
                  </a:lnTo>
                  <a:cubicBezTo>
                    <a:pt x="2816" y="102"/>
                    <a:pt x="2712" y="72"/>
                    <a:pt x="2606" y="49"/>
                  </a:cubicBezTo>
                  <a:close/>
                  <a:moveTo>
                    <a:pt x="1746" y="126"/>
                  </a:moveTo>
                  <a:cubicBezTo>
                    <a:pt x="1738" y="130"/>
                    <a:pt x="1730" y="134"/>
                    <a:pt x="1723" y="138"/>
                  </a:cubicBezTo>
                  <a:cubicBezTo>
                    <a:pt x="1661" y="174"/>
                    <a:pt x="1604" y="217"/>
                    <a:pt x="1551" y="265"/>
                  </a:cubicBezTo>
                  <a:lnTo>
                    <a:pt x="1551" y="265"/>
                  </a:lnTo>
                  <a:cubicBezTo>
                    <a:pt x="1609" y="213"/>
                    <a:pt x="1672" y="168"/>
                    <a:pt x="1741" y="129"/>
                  </a:cubicBezTo>
                  <a:cubicBezTo>
                    <a:pt x="1742" y="128"/>
                    <a:pt x="1744" y="127"/>
                    <a:pt x="1746" y="126"/>
                  </a:cubicBezTo>
                  <a:close/>
                  <a:moveTo>
                    <a:pt x="2918" y="141"/>
                  </a:moveTo>
                  <a:cubicBezTo>
                    <a:pt x="2957" y="156"/>
                    <a:pt x="2996" y="173"/>
                    <a:pt x="3035" y="191"/>
                  </a:cubicBezTo>
                  <a:cubicBezTo>
                    <a:pt x="3094" y="216"/>
                    <a:pt x="3152" y="242"/>
                    <a:pt x="3208" y="269"/>
                  </a:cubicBezTo>
                  <a:lnTo>
                    <a:pt x="3208" y="269"/>
                  </a:lnTo>
                  <a:cubicBezTo>
                    <a:pt x="3154" y="242"/>
                    <a:pt x="3099" y="216"/>
                    <a:pt x="3044" y="191"/>
                  </a:cubicBezTo>
                  <a:cubicBezTo>
                    <a:pt x="3002" y="173"/>
                    <a:pt x="2960" y="157"/>
                    <a:pt x="2918" y="141"/>
                  </a:cubicBezTo>
                  <a:close/>
                  <a:moveTo>
                    <a:pt x="1551" y="265"/>
                  </a:moveTo>
                  <a:lnTo>
                    <a:pt x="1551" y="265"/>
                  </a:lnTo>
                  <a:cubicBezTo>
                    <a:pt x="1436" y="369"/>
                    <a:pt x="1345" y="498"/>
                    <a:pt x="1286" y="647"/>
                  </a:cubicBezTo>
                  <a:cubicBezTo>
                    <a:pt x="1347" y="500"/>
                    <a:pt x="1437" y="370"/>
                    <a:pt x="1551" y="265"/>
                  </a:cubicBezTo>
                  <a:close/>
                  <a:moveTo>
                    <a:pt x="3208" y="269"/>
                  </a:moveTo>
                  <a:lnTo>
                    <a:pt x="3208" y="269"/>
                  </a:lnTo>
                  <a:cubicBezTo>
                    <a:pt x="3348" y="342"/>
                    <a:pt x="3483" y="426"/>
                    <a:pt x="3609" y="520"/>
                  </a:cubicBezTo>
                  <a:lnTo>
                    <a:pt x="3609" y="520"/>
                  </a:lnTo>
                  <a:lnTo>
                    <a:pt x="3499" y="638"/>
                  </a:lnTo>
                  <a:lnTo>
                    <a:pt x="3490" y="647"/>
                  </a:lnTo>
                  <a:lnTo>
                    <a:pt x="3508" y="656"/>
                  </a:lnTo>
                  <a:lnTo>
                    <a:pt x="3508" y="673"/>
                  </a:lnTo>
                  <a:lnTo>
                    <a:pt x="3520" y="660"/>
                  </a:lnTo>
                  <a:lnTo>
                    <a:pt x="3520" y="660"/>
                  </a:lnTo>
                  <a:cubicBezTo>
                    <a:pt x="3714" y="739"/>
                    <a:pt x="3884" y="865"/>
                    <a:pt x="4013" y="1032"/>
                  </a:cubicBezTo>
                  <a:lnTo>
                    <a:pt x="4013" y="1032"/>
                  </a:lnTo>
                  <a:lnTo>
                    <a:pt x="3695" y="1307"/>
                  </a:lnTo>
                  <a:lnTo>
                    <a:pt x="3669" y="1325"/>
                  </a:lnTo>
                  <a:lnTo>
                    <a:pt x="3704" y="1325"/>
                  </a:lnTo>
                  <a:cubicBezTo>
                    <a:pt x="3705" y="1325"/>
                    <a:pt x="3706" y="1325"/>
                    <a:pt x="3707" y="1325"/>
                  </a:cubicBezTo>
                  <a:lnTo>
                    <a:pt x="3707" y="1325"/>
                  </a:lnTo>
                  <a:lnTo>
                    <a:pt x="3713" y="1343"/>
                  </a:lnTo>
                  <a:lnTo>
                    <a:pt x="3729" y="1329"/>
                  </a:lnTo>
                  <a:lnTo>
                    <a:pt x="3729" y="1329"/>
                  </a:lnTo>
                  <a:cubicBezTo>
                    <a:pt x="3826" y="1350"/>
                    <a:pt x="3916" y="1392"/>
                    <a:pt x="3999" y="1450"/>
                  </a:cubicBezTo>
                  <a:cubicBezTo>
                    <a:pt x="4082" y="1500"/>
                    <a:pt x="4158" y="1566"/>
                    <a:pt x="4226" y="1647"/>
                  </a:cubicBezTo>
                  <a:lnTo>
                    <a:pt x="4226" y="1647"/>
                  </a:lnTo>
                  <a:cubicBezTo>
                    <a:pt x="4159" y="1696"/>
                    <a:pt x="4092" y="1738"/>
                    <a:pt x="4017" y="1771"/>
                  </a:cubicBezTo>
                  <a:cubicBezTo>
                    <a:pt x="3936" y="1807"/>
                    <a:pt x="3856" y="1825"/>
                    <a:pt x="3776" y="1825"/>
                  </a:cubicBezTo>
                  <a:lnTo>
                    <a:pt x="3669" y="1825"/>
                  </a:lnTo>
                  <a:lnTo>
                    <a:pt x="3767" y="1860"/>
                  </a:lnTo>
                  <a:cubicBezTo>
                    <a:pt x="3771" y="1862"/>
                    <a:pt x="3776" y="1864"/>
                    <a:pt x="3781" y="1866"/>
                  </a:cubicBezTo>
                  <a:lnTo>
                    <a:pt x="3781" y="1866"/>
                  </a:lnTo>
                  <a:lnTo>
                    <a:pt x="3776" y="1887"/>
                  </a:lnTo>
                  <a:cubicBezTo>
                    <a:pt x="3793" y="1887"/>
                    <a:pt x="3810" y="1886"/>
                    <a:pt x="3827" y="1884"/>
                  </a:cubicBezTo>
                  <a:lnTo>
                    <a:pt x="3827" y="1884"/>
                  </a:lnTo>
                  <a:cubicBezTo>
                    <a:pt x="3923" y="1924"/>
                    <a:pt x="4017" y="1969"/>
                    <a:pt x="4106" y="2021"/>
                  </a:cubicBezTo>
                  <a:cubicBezTo>
                    <a:pt x="4159" y="2057"/>
                    <a:pt x="4204" y="2092"/>
                    <a:pt x="4249" y="2137"/>
                  </a:cubicBezTo>
                  <a:cubicBezTo>
                    <a:pt x="4297" y="2169"/>
                    <a:pt x="4331" y="2209"/>
                    <a:pt x="4357" y="2263"/>
                  </a:cubicBezTo>
                  <a:lnTo>
                    <a:pt x="4357" y="2263"/>
                  </a:lnTo>
                  <a:cubicBezTo>
                    <a:pt x="4296" y="2340"/>
                    <a:pt x="4228" y="2417"/>
                    <a:pt x="4159" y="2485"/>
                  </a:cubicBezTo>
                  <a:cubicBezTo>
                    <a:pt x="4124" y="2521"/>
                    <a:pt x="4088" y="2557"/>
                    <a:pt x="4043" y="2583"/>
                  </a:cubicBezTo>
                  <a:cubicBezTo>
                    <a:pt x="4008" y="2610"/>
                    <a:pt x="3963" y="2628"/>
                    <a:pt x="3918" y="2637"/>
                  </a:cubicBezTo>
                  <a:lnTo>
                    <a:pt x="3847" y="2646"/>
                  </a:lnTo>
                  <a:lnTo>
                    <a:pt x="3910" y="2682"/>
                  </a:lnTo>
                  <a:cubicBezTo>
                    <a:pt x="3914" y="2683"/>
                    <a:pt x="3918" y="2685"/>
                    <a:pt x="3922" y="2687"/>
                  </a:cubicBezTo>
                  <a:lnTo>
                    <a:pt x="3922" y="2687"/>
                  </a:lnTo>
                  <a:lnTo>
                    <a:pt x="3918" y="2699"/>
                  </a:lnTo>
                  <a:cubicBezTo>
                    <a:pt x="3926" y="2698"/>
                    <a:pt x="3933" y="2697"/>
                    <a:pt x="3940" y="2695"/>
                  </a:cubicBezTo>
                  <a:lnTo>
                    <a:pt x="3940" y="2695"/>
                  </a:lnTo>
                  <a:cubicBezTo>
                    <a:pt x="4017" y="2730"/>
                    <a:pt x="4087" y="2777"/>
                    <a:pt x="4150" y="2824"/>
                  </a:cubicBezTo>
                  <a:cubicBezTo>
                    <a:pt x="4228" y="2884"/>
                    <a:pt x="4280" y="2961"/>
                    <a:pt x="4316" y="3038"/>
                  </a:cubicBezTo>
                  <a:lnTo>
                    <a:pt x="4316" y="3038"/>
                  </a:lnTo>
                  <a:cubicBezTo>
                    <a:pt x="4203" y="3104"/>
                    <a:pt x="4074" y="3137"/>
                    <a:pt x="3936" y="3137"/>
                  </a:cubicBezTo>
                  <a:lnTo>
                    <a:pt x="3865" y="3137"/>
                  </a:lnTo>
                  <a:lnTo>
                    <a:pt x="3927" y="3181"/>
                  </a:lnTo>
                  <a:cubicBezTo>
                    <a:pt x="3928" y="3182"/>
                    <a:pt x="3930" y="3183"/>
                    <a:pt x="3931" y="3184"/>
                  </a:cubicBezTo>
                  <a:lnTo>
                    <a:pt x="3931" y="3184"/>
                  </a:lnTo>
                  <a:lnTo>
                    <a:pt x="3927" y="3190"/>
                  </a:lnTo>
                  <a:cubicBezTo>
                    <a:pt x="3932" y="3191"/>
                    <a:pt x="3937" y="3191"/>
                    <a:pt x="3942" y="3192"/>
                  </a:cubicBezTo>
                  <a:lnTo>
                    <a:pt x="3942" y="3192"/>
                  </a:lnTo>
                  <a:cubicBezTo>
                    <a:pt x="4017" y="3244"/>
                    <a:pt x="4082" y="3311"/>
                    <a:pt x="4133" y="3387"/>
                  </a:cubicBezTo>
                  <a:cubicBezTo>
                    <a:pt x="4182" y="3461"/>
                    <a:pt x="4209" y="3551"/>
                    <a:pt x="4227" y="3641"/>
                  </a:cubicBezTo>
                  <a:lnTo>
                    <a:pt x="4227" y="3641"/>
                  </a:lnTo>
                  <a:cubicBezTo>
                    <a:pt x="4160" y="3667"/>
                    <a:pt x="4093" y="3692"/>
                    <a:pt x="4026" y="3717"/>
                  </a:cubicBezTo>
                  <a:cubicBezTo>
                    <a:pt x="3954" y="3735"/>
                    <a:pt x="3883" y="3753"/>
                    <a:pt x="3802" y="3761"/>
                  </a:cubicBezTo>
                  <a:lnTo>
                    <a:pt x="3749" y="3761"/>
                  </a:lnTo>
                  <a:lnTo>
                    <a:pt x="3785" y="3797"/>
                  </a:lnTo>
                  <a:cubicBezTo>
                    <a:pt x="3789" y="3801"/>
                    <a:pt x="3793" y="3805"/>
                    <a:pt x="3796" y="3809"/>
                  </a:cubicBezTo>
                  <a:lnTo>
                    <a:pt x="3796" y="3809"/>
                  </a:lnTo>
                  <a:lnTo>
                    <a:pt x="3793" y="3815"/>
                  </a:lnTo>
                  <a:cubicBezTo>
                    <a:pt x="3796" y="3815"/>
                    <a:pt x="3798" y="3814"/>
                    <a:pt x="3801" y="3814"/>
                  </a:cubicBezTo>
                  <a:lnTo>
                    <a:pt x="3801" y="3814"/>
                  </a:lnTo>
                  <a:cubicBezTo>
                    <a:pt x="3819" y="3835"/>
                    <a:pt x="3833" y="3856"/>
                    <a:pt x="3847" y="3877"/>
                  </a:cubicBezTo>
                  <a:cubicBezTo>
                    <a:pt x="3865" y="3913"/>
                    <a:pt x="3883" y="3940"/>
                    <a:pt x="3901" y="3976"/>
                  </a:cubicBezTo>
                  <a:cubicBezTo>
                    <a:pt x="3924" y="4039"/>
                    <a:pt x="3948" y="4096"/>
                    <a:pt x="3966" y="4158"/>
                  </a:cubicBezTo>
                  <a:lnTo>
                    <a:pt x="3966" y="4158"/>
                  </a:lnTo>
                  <a:cubicBezTo>
                    <a:pt x="3918" y="4166"/>
                    <a:pt x="3866" y="4173"/>
                    <a:pt x="3820" y="4181"/>
                  </a:cubicBezTo>
                  <a:cubicBezTo>
                    <a:pt x="3758" y="4181"/>
                    <a:pt x="3704" y="4181"/>
                    <a:pt x="3642" y="4172"/>
                  </a:cubicBezTo>
                  <a:lnTo>
                    <a:pt x="3579" y="4163"/>
                  </a:lnTo>
                  <a:lnTo>
                    <a:pt x="3624" y="4208"/>
                  </a:lnTo>
                  <a:cubicBezTo>
                    <a:pt x="3628" y="4214"/>
                    <a:pt x="3632" y="4220"/>
                    <a:pt x="3636" y="4226"/>
                  </a:cubicBezTo>
                  <a:lnTo>
                    <a:pt x="3636" y="4226"/>
                  </a:lnTo>
                  <a:lnTo>
                    <a:pt x="3633" y="4234"/>
                  </a:lnTo>
                  <a:cubicBezTo>
                    <a:pt x="3636" y="4235"/>
                    <a:pt x="3639" y="4236"/>
                    <a:pt x="3643" y="4236"/>
                  </a:cubicBezTo>
                  <a:lnTo>
                    <a:pt x="3643" y="4236"/>
                  </a:lnTo>
                  <a:cubicBezTo>
                    <a:pt x="3672" y="4280"/>
                    <a:pt x="3700" y="4326"/>
                    <a:pt x="3722" y="4377"/>
                  </a:cubicBezTo>
                  <a:cubicBezTo>
                    <a:pt x="3758" y="4440"/>
                    <a:pt x="3776" y="4502"/>
                    <a:pt x="3802" y="4565"/>
                  </a:cubicBezTo>
                  <a:cubicBezTo>
                    <a:pt x="3835" y="4678"/>
                    <a:pt x="3860" y="4799"/>
                    <a:pt x="3871" y="4921"/>
                  </a:cubicBezTo>
                  <a:lnTo>
                    <a:pt x="3871" y="4921"/>
                  </a:lnTo>
                  <a:cubicBezTo>
                    <a:pt x="3811" y="4919"/>
                    <a:pt x="3757" y="4909"/>
                    <a:pt x="3695" y="4886"/>
                  </a:cubicBezTo>
                  <a:cubicBezTo>
                    <a:pt x="3633" y="4868"/>
                    <a:pt x="3561" y="4841"/>
                    <a:pt x="3499" y="4806"/>
                  </a:cubicBezTo>
                  <a:cubicBezTo>
                    <a:pt x="3436" y="4770"/>
                    <a:pt x="3374" y="4734"/>
                    <a:pt x="3320" y="4699"/>
                  </a:cubicBezTo>
                  <a:cubicBezTo>
                    <a:pt x="3258" y="4654"/>
                    <a:pt x="3204" y="4609"/>
                    <a:pt x="3151" y="4556"/>
                  </a:cubicBezTo>
                  <a:lnTo>
                    <a:pt x="3097" y="4511"/>
                  </a:lnTo>
                  <a:lnTo>
                    <a:pt x="3106" y="4583"/>
                  </a:lnTo>
                  <a:cubicBezTo>
                    <a:pt x="3108" y="4588"/>
                    <a:pt x="3109" y="4593"/>
                    <a:pt x="3110" y="4598"/>
                  </a:cubicBezTo>
                  <a:lnTo>
                    <a:pt x="3110" y="4598"/>
                  </a:lnTo>
                  <a:lnTo>
                    <a:pt x="3106" y="4600"/>
                  </a:lnTo>
                  <a:cubicBezTo>
                    <a:pt x="3108" y="4602"/>
                    <a:pt x="3110" y="4604"/>
                    <a:pt x="3112" y="4606"/>
                  </a:cubicBezTo>
                  <a:lnTo>
                    <a:pt x="3112" y="4606"/>
                  </a:lnTo>
                  <a:cubicBezTo>
                    <a:pt x="3114" y="4625"/>
                    <a:pt x="3113" y="4644"/>
                    <a:pt x="3106" y="4663"/>
                  </a:cubicBezTo>
                  <a:lnTo>
                    <a:pt x="3106" y="4743"/>
                  </a:lnTo>
                  <a:cubicBezTo>
                    <a:pt x="3106" y="4792"/>
                    <a:pt x="3101" y="4835"/>
                    <a:pt x="3094" y="4882"/>
                  </a:cubicBezTo>
                  <a:lnTo>
                    <a:pt x="3094" y="4882"/>
                  </a:lnTo>
                  <a:cubicBezTo>
                    <a:pt x="2999" y="4838"/>
                    <a:pt x="2910" y="4780"/>
                    <a:pt x="2830" y="4707"/>
                  </a:cubicBezTo>
                  <a:cubicBezTo>
                    <a:pt x="2749" y="4627"/>
                    <a:pt x="2669" y="4538"/>
                    <a:pt x="2606" y="4440"/>
                  </a:cubicBezTo>
                  <a:lnTo>
                    <a:pt x="2580" y="4386"/>
                  </a:lnTo>
                  <a:lnTo>
                    <a:pt x="2571" y="4440"/>
                  </a:lnTo>
                  <a:cubicBezTo>
                    <a:pt x="2553" y="4493"/>
                    <a:pt x="2535" y="4547"/>
                    <a:pt x="2517" y="4591"/>
                  </a:cubicBezTo>
                  <a:cubicBezTo>
                    <a:pt x="2496" y="4634"/>
                    <a:pt x="2475" y="4676"/>
                    <a:pt x="2454" y="4714"/>
                  </a:cubicBezTo>
                  <a:lnTo>
                    <a:pt x="2454" y="4714"/>
                  </a:lnTo>
                  <a:cubicBezTo>
                    <a:pt x="2377" y="4631"/>
                    <a:pt x="2316" y="4535"/>
                    <a:pt x="2276" y="4440"/>
                  </a:cubicBezTo>
                  <a:cubicBezTo>
                    <a:pt x="2232" y="4324"/>
                    <a:pt x="2196" y="4199"/>
                    <a:pt x="2187" y="4083"/>
                  </a:cubicBezTo>
                  <a:lnTo>
                    <a:pt x="2178" y="4011"/>
                  </a:lnTo>
                  <a:lnTo>
                    <a:pt x="2142" y="4074"/>
                  </a:lnTo>
                  <a:lnTo>
                    <a:pt x="1984" y="4383"/>
                  </a:lnTo>
                  <a:lnTo>
                    <a:pt x="1984" y="4383"/>
                  </a:lnTo>
                  <a:cubicBezTo>
                    <a:pt x="1919" y="4331"/>
                    <a:pt x="1862" y="4265"/>
                    <a:pt x="1821" y="4199"/>
                  </a:cubicBezTo>
                  <a:cubicBezTo>
                    <a:pt x="1776" y="4118"/>
                    <a:pt x="1732" y="4038"/>
                    <a:pt x="1696" y="3949"/>
                  </a:cubicBezTo>
                  <a:lnTo>
                    <a:pt x="1687" y="3904"/>
                  </a:lnTo>
                  <a:lnTo>
                    <a:pt x="1660" y="3949"/>
                  </a:lnTo>
                  <a:cubicBezTo>
                    <a:pt x="1609" y="4069"/>
                    <a:pt x="1541" y="4180"/>
                    <a:pt x="1449" y="4284"/>
                  </a:cubicBezTo>
                  <a:lnTo>
                    <a:pt x="1449" y="4284"/>
                  </a:lnTo>
                  <a:cubicBezTo>
                    <a:pt x="1404" y="4242"/>
                    <a:pt x="1371" y="4194"/>
                    <a:pt x="1339" y="4145"/>
                  </a:cubicBezTo>
                  <a:cubicBezTo>
                    <a:pt x="1312" y="4083"/>
                    <a:pt x="1286" y="4020"/>
                    <a:pt x="1268" y="3949"/>
                  </a:cubicBezTo>
                  <a:cubicBezTo>
                    <a:pt x="1250" y="3886"/>
                    <a:pt x="1241" y="3815"/>
                    <a:pt x="1241" y="3744"/>
                  </a:cubicBezTo>
                  <a:cubicBezTo>
                    <a:pt x="1232" y="3681"/>
                    <a:pt x="1232" y="3610"/>
                    <a:pt x="1241" y="3538"/>
                  </a:cubicBezTo>
                  <a:lnTo>
                    <a:pt x="1241" y="3467"/>
                  </a:lnTo>
                  <a:lnTo>
                    <a:pt x="1205" y="3529"/>
                  </a:lnTo>
                  <a:cubicBezTo>
                    <a:pt x="1129" y="3657"/>
                    <a:pt x="1052" y="3777"/>
                    <a:pt x="968" y="3888"/>
                  </a:cubicBezTo>
                  <a:lnTo>
                    <a:pt x="968" y="3888"/>
                  </a:lnTo>
                  <a:cubicBezTo>
                    <a:pt x="867" y="3777"/>
                    <a:pt x="783" y="3657"/>
                    <a:pt x="714" y="3520"/>
                  </a:cubicBezTo>
                  <a:cubicBezTo>
                    <a:pt x="679" y="3449"/>
                    <a:pt x="652" y="3378"/>
                    <a:pt x="625" y="3306"/>
                  </a:cubicBezTo>
                  <a:cubicBezTo>
                    <a:pt x="598" y="3235"/>
                    <a:pt x="589" y="3155"/>
                    <a:pt x="572" y="3083"/>
                  </a:cubicBezTo>
                  <a:lnTo>
                    <a:pt x="572" y="3047"/>
                  </a:lnTo>
                  <a:lnTo>
                    <a:pt x="554" y="3074"/>
                  </a:lnTo>
                  <a:lnTo>
                    <a:pt x="354" y="3317"/>
                  </a:lnTo>
                  <a:lnTo>
                    <a:pt x="354" y="3317"/>
                  </a:lnTo>
                  <a:cubicBezTo>
                    <a:pt x="298" y="3281"/>
                    <a:pt x="257" y="3231"/>
                    <a:pt x="232" y="3172"/>
                  </a:cubicBezTo>
                  <a:cubicBezTo>
                    <a:pt x="206" y="3110"/>
                    <a:pt x="179" y="3039"/>
                    <a:pt x="161" y="2976"/>
                  </a:cubicBezTo>
                  <a:cubicBezTo>
                    <a:pt x="116" y="2833"/>
                    <a:pt x="90" y="2690"/>
                    <a:pt x="72" y="2548"/>
                  </a:cubicBezTo>
                  <a:cubicBezTo>
                    <a:pt x="27" y="2262"/>
                    <a:pt x="27" y="1968"/>
                    <a:pt x="72" y="1691"/>
                  </a:cubicBezTo>
                  <a:cubicBezTo>
                    <a:pt x="125" y="1396"/>
                    <a:pt x="277" y="1137"/>
                    <a:pt x="491" y="950"/>
                  </a:cubicBezTo>
                  <a:cubicBezTo>
                    <a:pt x="714" y="754"/>
                    <a:pt x="991" y="647"/>
                    <a:pt x="1285" y="647"/>
                  </a:cubicBezTo>
                  <a:lnTo>
                    <a:pt x="1285" y="647"/>
                  </a:lnTo>
                  <a:cubicBezTo>
                    <a:pt x="991" y="647"/>
                    <a:pt x="705" y="754"/>
                    <a:pt x="482" y="941"/>
                  </a:cubicBezTo>
                  <a:cubicBezTo>
                    <a:pt x="259" y="1137"/>
                    <a:pt x="107" y="1396"/>
                    <a:pt x="54" y="1691"/>
                  </a:cubicBezTo>
                  <a:cubicBezTo>
                    <a:pt x="9" y="1976"/>
                    <a:pt x="0" y="2271"/>
                    <a:pt x="45" y="2557"/>
                  </a:cubicBezTo>
                  <a:cubicBezTo>
                    <a:pt x="63" y="2699"/>
                    <a:pt x="90" y="2842"/>
                    <a:pt x="134" y="2985"/>
                  </a:cubicBezTo>
                  <a:cubicBezTo>
                    <a:pt x="152" y="3056"/>
                    <a:pt x="179" y="3128"/>
                    <a:pt x="206" y="3190"/>
                  </a:cubicBezTo>
                  <a:cubicBezTo>
                    <a:pt x="232" y="3262"/>
                    <a:pt x="286" y="3324"/>
                    <a:pt x="357" y="3360"/>
                  </a:cubicBezTo>
                  <a:lnTo>
                    <a:pt x="366" y="3360"/>
                  </a:lnTo>
                  <a:lnTo>
                    <a:pt x="375" y="3351"/>
                  </a:lnTo>
                  <a:lnTo>
                    <a:pt x="550" y="3129"/>
                  </a:lnTo>
                  <a:lnTo>
                    <a:pt x="550" y="3129"/>
                  </a:lnTo>
                  <a:cubicBezTo>
                    <a:pt x="559" y="3197"/>
                    <a:pt x="576" y="3265"/>
                    <a:pt x="598" y="3333"/>
                  </a:cubicBezTo>
                  <a:cubicBezTo>
                    <a:pt x="625" y="3404"/>
                    <a:pt x="652" y="3485"/>
                    <a:pt x="688" y="3556"/>
                  </a:cubicBezTo>
                  <a:cubicBezTo>
                    <a:pt x="759" y="3699"/>
                    <a:pt x="857" y="3824"/>
                    <a:pt x="964" y="3949"/>
                  </a:cubicBezTo>
                  <a:lnTo>
                    <a:pt x="973" y="3958"/>
                  </a:lnTo>
                  <a:lnTo>
                    <a:pt x="991" y="3940"/>
                  </a:lnTo>
                  <a:cubicBezTo>
                    <a:pt x="1067" y="3841"/>
                    <a:pt x="1136" y="3736"/>
                    <a:pt x="1199" y="3624"/>
                  </a:cubicBezTo>
                  <a:lnTo>
                    <a:pt x="1199" y="3624"/>
                  </a:lnTo>
                  <a:cubicBezTo>
                    <a:pt x="1197" y="3673"/>
                    <a:pt x="1199" y="3722"/>
                    <a:pt x="1205" y="3770"/>
                  </a:cubicBezTo>
                  <a:cubicBezTo>
                    <a:pt x="1205" y="3842"/>
                    <a:pt x="1214" y="3913"/>
                    <a:pt x="1232" y="3976"/>
                  </a:cubicBezTo>
                  <a:cubicBezTo>
                    <a:pt x="1250" y="4047"/>
                    <a:pt x="1277" y="4118"/>
                    <a:pt x="1312" y="4181"/>
                  </a:cubicBezTo>
                  <a:cubicBezTo>
                    <a:pt x="1339" y="4243"/>
                    <a:pt x="1384" y="4297"/>
                    <a:pt x="1446" y="4342"/>
                  </a:cubicBezTo>
                  <a:lnTo>
                    <a:pt x="1455" y="4350"/>
                  </a:lnTo>
                  <a:lnTo>
                    <a:pt x="1473" y="4342"/>
                  </a:lnTo>
                  <a:cubicBezTo>
                    <a:pt x="1553" y="4245"/>
                    <a:pt x="1626" y="4142"/>
                    <a:pt x="1686" y="4025"/>
                  </a:cubicBezTo>
                  <a:lnTo>
                    <a:pt x="1686" y="4025"/>
                  </a:lnTo>
                  <a:cubicBezTo>
                    <a:pt x="1716" y="4100"/>
                    <a:pt x="1749" y="4175"/>
                    <a:pt x="1794" y="4243"/>
                  </a:cubicBezTo>
                  <a:cubicBezTo>
                    <a:pt x="1848" y="4324"/>
                    <a:pt x="1910" y="4395"/>
                    <a:pt x="1991" y="4458"/>
                  </a:cubicBezTo>
                  <a:lnTo>
                    <a:pt x="2009" y="4467"/>
                  </a:lnTo>
                  <a:lnTo>
                    <a:pt x="2017" y="4449"/>
                  </a:lnTo>
                  <a:lnTo>
                    <a:pt x="2150" y="4161"/>
                  </a:lnTo>
                  <a:lnTo>
                    <a:pt x="2150" y="4161"/>
                  </a:lnTo>
                  <a:cubicBezTo>
                    <a:pt x="2165" y="4263"/>
                    <a:pt x="2195" y="4363"/>
                    <a:pt x="2232" y="4458"/>
                  </a:cubicBezTo>
                  <a:cubicBezTo>
                    <a:pt x="2285" y="4583"/>
                    <a:pt x="2348" y="4690"/>
                    <a:pt x="2437" y="4779"/>
                  </a:cubicBezTo>
                  <a:lnTo>
                    <a:pt x="2455" y="4806"/>
                  </a:lnTo>
                  <a:lnTo>
                    <a:pt x="2473" y="4779"/>
                  </a:lnTo>
                  <a:cubicBezTo>
                    <a:pt x="2499" y="4725"/>
                    <a:pt x="2526" y="4681"/>
                    <a:pt x="2553" y="4627"/>
                  </a:cubicBezTo>
                  <a:cubicBezTo>
                    <a:pt x="2565" y="4590"/>
                    <a:pt x="2578" y="4553"/>
                    <a:pt x="2590" y="4513"/>
                  </a:cubicBezTo>
                  <a:lnTo>
                    <a:pt x="2590" y="4513"/>
                  </a:lnTo>
                  <a:cubicBezTo>
                    <a:pt x="2646" y="4602"/>
                    <a:pt x="2709" y="4684"/>
                    <a:pt x="2785" y="4752"/>
                  </a:cubicBezTo>
                  <a:cubicBezTo>
                    <a:pt x="2874" y="4841"/>
                    <a:pt x="2981" y="4904"/>
                    <a:pt x="3088" y="4957"/>
                  </a:cubicBezTo>
                  <a:lnTo>
                    <a:pt x="3124" y="4966"/>
                  </a:lnTo>
                  <a:lnTo>
                    <a:pt x="3124" y="4940"/>
                  </a:lnTo>
                  <a:cubicBezTo>
                    <a:pt x="3124" y="4877"/>
                    <a:pt x="3142" y="4824"/>
                    <a:pt x="3142" y="4761"/>
                  </a:cubicBezTo>
                  <a:cubicBezTo>
                    <a:pt x="3142" y="4734"/>
                    <a:pt x="3142" y="4707"/>
                    <a:pt x="3142" y="4672"/>
                  </a:cubicBezTo>
                  <a:cubicBezTo>
                    <a:pt x="3145" y="4663"/>
                    <a:pt x="3147" y="4652"/>
                    <a:pt x="3148" y="4642"/>
                  </a:cubicBezTo>
                  <a:lnTo>
                    <a:pt x="3148" y="4642"/>
                  </a:lnTo>
                  <a:cubicBezTo>
                    <a:pt x="3188" y="4681"/>
                    <a:pt x="3230" y="4719"/>
                    <a:pt x="3276" y="4752"/>
                  </a:cubicBezTo>
                  <a:cubicBezTo>
                    <a:pt x="3338" y="4797"/>
                    <a:pt x="3401" y="4832"/>
                    <a:pt x="3463" y="4868"/>
                  </a:cubicBezTo>
                  <a:cubicBezTo>
                    <a:pt x="3526" y="4904"/>
                    <a:pt x="3597" y="4931"/>
                    <a:pt x="3669" y="4948"/>
                  </a:cubicBezTo>
                  <a:cubicBezTo>
                    <a:pt x="3740" y="4975"/>
                    <a:pt x="3820" y="4993"/>
                    <a:pt x="3892" y="4993"/>
                  </a:cubicBezTo>
                  <a:lnTo>
                    <a:pt x="3918" y="4993"/>
                  </a:lnTo>
                  <a:lnTo>
                    <a:pt x="3918" y="4957"/>
                  </a:lnTo>
                  <a:cubicBezTo>
                    <a:pt x="3910" y="4824"/>
                    <a:pt x="3883" y="4690"/>
                    <a:pt x="3838" y="4556"/>
                  </a:cubicBezTo>
                  <a:cubicBezTo>
                    <a:pt x="3820" y="4493"/>
                    <a:pt x="3793" y="4431"/>
                    <a:pt x="3758" y="4368"/>
                  </a:cubicBezTo>
                  <a:cubicBezTo>
                    <a:pt x="3739" y="4325"/>
                    <a:pt x="3716" y="4281"/>
                    <a:pt x="3689" y="4240"/>
                  </a:cubicBezTo>
                  <a:lnTo>
                    <a:pt x="3689" y="4240"/>
                  </a:lnTo>
                  <a:cubicBezTo>
                    <a:pt x="3698" y="4241"/>
                    <a:pt x="3709" y="4241"/>
                    <a:pt x="3719" y="4241"/>
                  </a:cubicBezTo>
                  <a:cubicBezTo>
                    <a:pt x="3749" y="4241"/>
                    <a:pt x="3780" y="4239"/>
                    <a:pt x="3811" y="4234"/>
                  </a:cubicBezTo>
                  <a:cubicBezTo>
                    <a:pt x="3874" y="4234"/>
                    <a:pt x="3936" y="4226"/>
                    <a:pt x="3999" y="4208"/>
                  </a:cubicBezTo>
                  <a:lnTo>
                    <a:pt x="4017" y="4199"/>
                  </a:lnTo>
                  <a:lnTo>
                    <a:pt x="4017" y="4181"/>
                  </a:lnTo>
                  <a:cubicBezTo>
                    <a:pt x="3990" y="4110"/>
                    <a:pt x="3963" y="4038"/>
                    <a:pt x="3936" y="3967"/>
                  </a:cubicBezTo>
                  <a:cubicBezTo>
                    <a:pt x="3918" y="3940"/>
                    <a:pt x="3901" y="3904"/>
                    <a:pt x="3883" y="3869"/>
                  </a:cubicBezTo>
                  <a:cubicBezTo>
                    <a:pt x="3872" y="3846"/>
                    <a:pt x="3857" y="3827"/>
                    <a:pt x="3841" y="3810"/>
                  </a:cubicBezTo>
                  <a:lnTo>
                    <a:pt x="3841" y="3810"/>
                  </a:lnTo>
                  <a:cubicBezTo>
                    <a:pt x="3905" y="3802"/>
                    <a:pt x="3970" y="3792"/>
                    <a:pt x="4034" y="3770"/>
                  </a:cubicBezTo>
                  <a:cubicBezTo>
                    <a:pt x="4106" y="3744"/>
                    <a:pt x="4186" y="3717"/>
                    <a:pt x="4258" y="3690"/>
                  </a:cubicBezTo>
                  <a:lnTo>
                    <a:pt x="4275" y="3681"/>
                  </a:lnTo>
                  <a:lnTo>
                    <a:pt x="4275" y="3663"/>
                  </a:lnTo>
                  <a:cubicBezTo>
                    <a:pt x="4258" y="3556"/>
                    <a:pt x="4222" y="3458"/>
                    <a:pt x="4159" y="3378"/>
                  </a:cubicBezTo>
                  <a:cubicBezTo>
                    <a:pt x="4117" y="3307"/>
                    <a:pt x="4058" y="3242"/>
                    <a:pt x="3996" y="3192"/>
                  </a:cubicBezTo>
                  <a:lnTo>
                    <a:pt x="3996" y="3192"/>
                  </a:lnTo>
                  <a:cubicBezTo>
                    <a:pt x="4049" y="3189"/>
                    <a:pt x="4100" y="3176"/>
                    <a:pt x="4150" y="3163"/>
                  </a:cubicBezTo>
                  <a:cubicBezTo>
                    <a:pt x="4213" y="3146"/>
                    <a:pt x="4284" y="3119"/>
                    <a:pt x="4347" y="3074"/>
                  </a:cubicBezTo>
                  <a:lnTo>
                    <a:pt x="4356" y="3065"/>
                  </a:lnTo>
                  <a:lnTo>
                    <a:pt x="4356" y="3056"/>
                  </a:lnTo>
                  <a:cubicBezTo>
                    <a:pt x="4320" y="2958"/>
                    <a:pt x="4258" y="2878"/>
                    <a:pt x="4177" y="2815"/>
                  </a:cubicBezTo>
                  <a:cubicBezTo>
                    <a:pt x="4111" y="2764"/>
                    <a:pt x="4045" y="2719"/>
                    <a:pt x="3974" y="2684"/>
                  </a:cubicBezTo>
                  <a:lnTo>
                    <a:pt x="3974" y="2684"/>
                  </a:lnTo>
                  <a:cubicBezTo>
                    <a:pt x="4008" y="2672"/>
                    <a:pt x="4041" y="2654"/>
                    <a:pt x="4070" y="2637"/>
                  </a:cubicBezTo>
                  <a:cubicBezTo>
                    <a:pt x="4115" y="2601"/>
                    <a:pt x="4150" y="2565"/>
                    <a:pt x="4186" y="2530"/>
                  </a:cubicBezTo>
                  <a:cubicBezTo>
                    <a:pt x="4267" y="2458"/>
                    <a:pt x="4329" y="2378"/>
                    <a:pt x="4400" y="2298"/>
                  </a:cubicBezTo>
                  <a:lnTo>
                    <a:pt x="4400" y="2289"/>
                  </a:lnTo>
                  <a:lnTo>
                    <a:pt x="4400" y="2280"/>
                  </a:lnTo>
                  <a:cubicBezTo>
                    <a:pt x="4374" y="2217"/>
                    <a:pt x="4329" y="2173"/>
                    <a:pt x="4284" y="2128"/>
                  </a:cubicBezTo>
                  <a:cubicBezTo>
                    <a:pt x="4231" y="2084"/>
                    <a:pt x="4186" y="2048"/>
                    <a:pt x="4124" y="2012"/>
                  </a:cubicBezTo>
                  <a:cubicBezTo>
                    <a:pt x="4039" y="1963"/>
                    <a:pt x="3948" y="1919"/>
                    <a:pt x="3856" y="1880"/>
                  </a:cubicBezTo>
                  <a:lnTo>
                    <a:pt x="3856" y="1880"/>
                  </a:lnTo>
                  <a:cubicBezTo>
                    <a:pt x="3918" y="1870"/>
                    <a:pt x="3978" y="1850"/>
                    <a:pt x="4034" y="1825"/>
                  </a:cubicBezTo>
                  <a:cubicBezTo>
                    <a:pt x="4115" y="1789"/>
                    <a:pt x="4186" y="1744"/>
                    <a:pt x="4258" y="1691"/>
                  </a:cubicBezTo>
                  <a:lnTo>
                    <a:pt x="4275" y="1682"/>
                  </a:lnTo>
                  <a:lnTo>
                    <a:pt x="4258" y="1664"/>
                  </a:lnTo>
                  <a:cubicBezTo>
                    <a:pt x="4252" y="1657"/>
                    <a:pt x="4246" y="1649"/>
                    <a:pt x="4240" y="1642"/>
                  </a:cubicBezTo>
                  <a:lnTo>
                    <a:pt x="4240" y="1642"/>
                  </a:lnTo>
                  <a:lnTo>
                    <a:pt x="4240" y="1637"/>
                  </a:lnTo>
                  <a:cubicBezTo>
                    <a:pt x="4239" y="1638"/>
                    <a:pt x="4238" y="1639"/>
                    <a:pt x="4237" y="1639"/>
                  </a:cubicBezTo>
                  <a:lnTo>
                    <a:pt x="4237" y="1639"/>
                  </a:lnTo>
                  <a:cubicBezTo>
                    <a:pt x="4171" y="1561"/>
                    <a:pt x="4097" y="1498"/>
                    <a:pt x="4008" y="1441"/>
                  </a:cubicBezTo>
                  <a:cubicBezTo>
                    <a:pt x="3927" y="1384"/>
                    <a:pt x="3832" y="1350"/>
                    <a:pt x="3735" y="1324"/>
                  </a:cubicBezTo>
                  <a:lnTo>
                    <a:pt x="3735" y="1324"/>
                  </a:lnTo>
                  <a:lnTo>
                    <a:pt x="4034" y="1066"/>
                  </a:lnTo>
                  <a:lnTo>
                    <a:pt x="4052" y="1057"/>
                  </a:lnTo>
                  <a:lnTo>
                    <a:pt x="4043" y="1039"/>
                  </a:lnTo>
                  <a:cubicBezTo>
                    <a:pt x="3972" y="950"/>
                    <a:pt x="3892" y="879"/>
                    <a:pt x="3802" y="807"/>
                  </a:cubicBezTo>
                  <a:cubicBezTo>
                    <a:pt x="3718" y="748"/>
                    <a:pt x="3626" y="697"/>
                    <a:pt x="3526" y="654"/>
                  </a:cubicBezTo>
                  <a:lnTo>
                    <a:pt x="3526" y="654"/>
                  </a:lnTo>
                  <a:lnTo>
                    <a:pt x="3633" y="540"/>
                  </a:lnTo>
                  <a:lnTo>
                    <a:pt x="3642" y="531"/>
                  </a:lnTo>
                  <a:lnTo>
                    <a:pt x="3633" y="522"/>
                  </a:lnTo>
                  <a:cubicBezTo>
                    <a:pt x="3630" y="520"/>
                    <a:pt x="3627" y="517"/>
                    <a:pt x="3624" y="515"/>
                  </a:cubicBezTo>
                  <a:lnTo>
                    <a:pt x="3624" y="515"/>
                  </a:lnTo>
                  <a:lnTo>
                    <a:pt x="3624" y="504"/>
                  </a:lnTo>
                  <a:lnTo>
                    <a:pt x="3617" y="511"/>
                  </a:lnTo>
                  <a:lnTo>
                    <a:pt x="3617" y="511"/>
                  </a:lnTo>
                  <a:cubicBezTo>
                    <a:pt x="3486" y="418"/>
                    <a:pt x="3351" y="339"/>
                    <a:pt x="3208" y="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5" name="Google Shape;5598;p65"/>
          <p:cNvGrpSpPr/>
          <p:nvPr/>
        </p:nvGrpSpPr>
        <p:grpSpPr>
          <a:xfrm rot="13021516">
            <a:off x="11265533" y="5195876"/>
            <a:ext cx="563179" cy="482500"/>
            <a:chOff x="3468606" y="2155723"/>
            <a:chExt cx="563179" cy="482500"/>
          </a:xfrm>
        </p:grpSpPr>
        <p:sp>
          <p:nvSpPr>
            <p:cNvPr id="196" name="Google Shape;5599;p65"/>
            <p:cNvSpPr/>
            <p:nvPr/>
          </p:nvSpPr>
          <p:spPr>
            <a:xfrm>
              <a:off x="3469288" y="2219950"/>
              <a:ext cx="166599" cy="379302"/>
            </a:xfrm>
            <a:custGeom>
              <a:avLst/>
              <a:gdLst/>
              <a:ahLst/>
              <a:cxnLst/>
              <a:rect l="l" t="t" r="r" b="b"/>
              <a:pathLst>
                <a:path w="2197" h="5002" extrusionOk="0">
                  <a:moveTo>
                    <a:pt x="1607" y="0"/>
                  </a:moveTo>
                  <a:cubicBezTo>
                    <a:pt x="1348" y="18"/>
                    <a:pt x="1125" y="179"/>
                    <a:pt x="1018" y="420"/>
                  </a:cubicBezTo>
                  <a:cubicBezTo>
                    <a:pt x="911" y="661"/>
                    <a:pt x="688" y="759"/>
                    <a:pt x="411" y="1071"/>
                  </a:cubicBezTo>
                  <a:cubicBezTo>
                    <a:pt x="125" y="1375"/>
                    <a:pt x="170" y="1812"/>
                    <a:pt x="170" y="2080"/>
                  </a:cubicBezTo>
                  <a:cubicBezTo>
                    <a:pt x="170" y="2347"/>
                    <a:pt x="215" y="2347"/>
                    <a:pt x="117" y="2615"/>
                  </a:cubicBezTo>
                  <a:cubicBezTo>
                    <a:pt x="27" y="2847"/>
                    <a:pt x="1" y="3097"/>
                    <a:pt x="45" y="3338"/>
                  </a:cubicBezTo>
                  <a:cubicBezTo>
                    <a:pt x="63" y="3525"/>
                    <a:pt x="117" y="3713"/>
                    <a:pt x="197" y="3882"/>
                  </a:cubicBezTo>
                  <a:cubicBezTo>
                    <a:pt x="197" y="3882"/>
                    <a:pt x="152" y="4239"/>
                    <a:pt x="268" y="4418"/>
                  </a:cubicBezTo>
                  <a:cubicBezTo>
                    <a:pt x="384" y="4596"/>
                    <a:pt x="366" y="4793"/>
                    <a:pt x="438" y="4953"/>
                  </a:cubicBezTo>
                  <a:cubicBezTo>
                    <a:pt x="454" y="4987"/>
                    <a:pt x="472" y="5002"/>
                    <a:pt x="491" y="5002"/>
                  </a:cubicBezTo>
                  <a:cubicBezTo>
                    <a:pt x="560" y="5002"/>
                    <a:pt x="647" y="4822"/>
                    <a:pt x="723" y="4641"/>
                  </a:cubicBezTo>
                  <a:cubicBezTo>
                    <a:pt x="795" y="4454"/>
                    <a:pt x="911" y="4284"/>
                    <a:pt x="1054" y="4141"/>
                  </a:cubicBezTo>
                  <a:cubicBezTo>
                    <a:pt x="1196" y="3981"/>
                    <a:pt x="1330" y="3802"/>
                    <a:pt x="1464" y="3633"/>
                  </a:cubicBezTo>
                  <a:cubicBezTo>
                    <a:pt x="1634" y="3418"/>
                    <a:pt x="1732" y="3160"/>
                    <a:pt x="1759" y="2892"/>
                  </a:cubicBezTo>
                  <a:cubicBezTo>
                    <a:pt x="1750" y="2678"/>
                    <a:pt x="1830" y="2463"/>
                    <a:pt x="1982" y="2312"/>
                  </a:cubicBezTo>
                  <a:cubicBezTo>
                    <a:pt x="2134" y="2133"/>
                    <a:pt x="2196" y="1812"/>
                    <a:pt x="2044" y="1339"/>
                  </a:cubicBezTo>
                  <a:cubicBezTo>
                    <a:pt x="1937" y="1035"/>
                    <a:pt x="1866" y="723"/>
                    <a:pt x="1848" y="402"/>
                  </a:cubicBezTo>
                  <a:cubicBezTo>
                    <a:pt x="1812" y="9"/>
                    <a:pt x="1607" y="0"/>
                    <a:pt x="1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Google Shape;5600;p65"/>
            <p:cNvSpPr/>
            <p:nvPr/>
          </p:nvSpPr>
          <p:spPr>
            <a:xfrm>
              <a:off x="3475354" y="2162092"/>
              <a:ext cx="151053" cy="437312"/>
            </a:xfrm>
            <a:custGeom>
              <a:avLst/>
              <a:gdLst/>
              <a:ahLst/>
              <a:cxnLst/>
              <a:rect l="l" t="t" r="r" b="b"/>
              <a:pathLst>
                <a:path w="1992" h="5767" extrusionOk="0">
                  <a:moveTo>
                    <a:pt x="1772" y="1"/>
                  </a:moveTo>
                  <a:cubicBezTo>
                    <a:pt x="1747" y="1"/>
                    <a:pt x="1722" y="15"/>
                    <a:pt x="1714" y="49"/>
                  </a:cubicBezTo>
                  <a:cubicBezTo>
                    <a:pt x="1643" y="299"/>
                    <a:pt x="1545" y="540"/>
                    <a:pt x="1429" y="772"/>
                  </a:cubicBezTo>
                  <a:lnTo>
                    <a:pt x="1366" y="924"/>
                  </a:lnTo>
                  <a:cubicBezTo>
                    <a:pt x="1357" y="942"/>
                    <a:pt x="1349" y="959"/>
                    <a:pt x="1340" y="977"/>
                  </a:cubicBezTo>
                  <a:lnTo>
                    <a:pt x="1322" y="1040"/>
                  </a:lnTo>
                  <a:cubicBezTo>
                    <a:pt x="1313" y="1058"/>
                    <a:pt x="1295" y="1084"/>
                    <a:pt x="1286" y="1111"/>
                  </a:cubicBezTo>
                  <a:cubicBezTo>
                    <a:pt x="1277" y="1138"/>
                    <a:pt x="1277" y="1138"/>
                    <a:pt x="1277" y="1156"/>
                  </a:cubicBezTo>
                  <a:cubicBezTo>
                    <a:pt x="1259" y="1183"/>
                    <a:pt x="1250" y="1209"/>
                    <a:pt x="1241" y="1245"/>
                  </a:cubicBezTo>
                  <a:cubicBezTo>
                    <a:pt x="1241" y="1245"/>
                    <a:pt x="1241" y="1254"/>
                    <a:pt x="1233" y="1263"/>
                  </a:cubicBezTo>
                  <a:lnTo>
                    <a:pt x="1215" y="1334"/>
                  </a:lnTo>
                  <a:cubicBezTo>
                    <a:pt x="1170" y="1361"/>
                    <a:pt x="1134" y="1397"/>
                    <a:pt x="1090" y="1424"/>
                  </a:cubicBezTo>
                  <a:cubicBezTo>
                    <a:pt x="1027" y="1459"/>
                    <a:pt x="965" y="1486"/>
                    <a:pt x="902" y="1522"/>
                  </a:cubicBezTo>
                  <a:cubicBezTo>
                    <a:pt x="768" y="1593"/>
                    <a:pt x="643" y="1673"/>
                    <a:pt x="536" y="1772"/>
                  </a:cubicBezTo>
                  <a:cubicBezTo>
                    <a:pt x="429" y="1870"/>
                    <a:pt x="340" y="1995"/>
                    <a:pt x="224" y="2084"/>
                  </a:cubicBezTo>
                  <a:cubicBezTo>
                    <a:pt x="197" y="2102"/>
                    <a:pt x="170" y="2129"/>
                    <a:pt x="135" y="2138"/>
                  </a:cubicBezTo>
                  <a:cubicBezTo>
                    <a:pt x="126" y="2155"/>
                    <a:pt x="126" y="2173"/>
                    <a:pt x="117" y="2182"/>
                  </a:cubicBezTo>
                  <a:cubicBezTo>
                    <a:pt x="153" y="2173"/>
                    <a:pt x="188" y="2155"/>
                    <a:pt x="215" y="2146"/>
                  </a:cubicBezTo>
                  <a:cubicBezTo>
                    <a:pt x="331" y="2057"/>
                    <a:pt x="429" y="1959"/>
                    <a:pt x="519" y="1852"/>
                  </a:cubicBezTo>
                  <a:cubicBezTo>
                    <a:pt x="635" y="1736"/>
                    <a:pt x="759" y="1647"/>
                    <a:pt x="902" y="1566"/>
                  </a:cubicBezTo>
                  <a:cubicBezTo>
                    <a:pt x="974" y="1531"/>
                    <a:pt x="1045" y="1504"/>
                    <a:pt x="1116" y="1459"/>
                  </a:cubicBezTo>
                  <a:cubicBezTo>
                    <a:pt x="1152" y="1441"/>
                    <a:pt x="1179" y="1432"/>
                    <a:pt x="1206" y="1415"/>
                  </a:cubicBezTo>
                  <a:lnTo>
                    <a:pt x="1206" y="1415"/>
                  </a:lnTo>
                  <a:cubicBezTo>
                    <a:pt x="1161" y="1575"/>
                    <a:pt x="1125" y="1736"/>
                    <a:pt x="1099" y="1905"/>
                  </a:cubicBezTo>
                  <a:cubicBezTo>
                    <a:pt x="1072" y="2066"/>
                    <a:pt x="1054" y="2218"/>
                    <a:pt x="1036" y="2370"/>
                  </a:cubicBezTo>
                  <a:cubicBezTo>
                    <a:pt x="893" y="2423"/>
                    <a:pt x="759" y="2486"/>
                    <a:pt x="626" y="2575"/>
                  </a:cubicBezTo>
                  <a:cubicBezTo>
                    <a:pt x="563" y="2619"/>
                    <a:pt x="501" y="2673"/>
                    <a:pt x="447" y="2736"/>
                  </a:cubicBezTo>
                  <a:cubicBezTo>
                    <a:pt x="394" y="2798"/>
                    <a:pt x="340" y="2860"/>
                    <a:pt x="278" y="2923"/>
                  </a:cubicBezTo>
                  <a:cubicBezTo>
                    <a:pt x="224" y="2976"/>
                    <a:pt x="162" y="3021"/>
                    <a:pt x="99" y="3057"/>
                  </a:cubicBezTo>
                  <a:lnTo>
                    <a:pt x="99" y="3128"/>
                  </a:lnTo>
                  <a:cubicBezTo>
                    <a:pt x="170" y="3093"/>
                    <a:pt x="242" y="3039"/>
                    <a:pt x="304" y="2985"/>
                  </a:cubicBezTo>
                  <a:cubicBezTo>
                    <a:pt x="420" y="2878"/>
                    <a:pt x="501" y="2718"/>
                    <a:pt x="635" y="2619"/>
                  </a:cubicBezTo>
                  <a:cubicBezTo>
                    <a:pt x="751" y="2530"/>
                    <a:pt x="884" y="2468"/>
                    <a:pt x="1018" y="2423"/>
                  </a:cubicBezTo>
                  <a:lnTo>
                    <a:pt x="1018" y="2423"/>
                  </a:lnTo>
                  <a:cubicBezTo>
                    <a:pt x="1018" y="2468"/>
                    <a:pt x="1009" y="2512"/>
                    <a:pt x="1000" y="2566"/>
                  </a:cubicBezTo>
                  <a:cubicBezTo>
                    <a:pt x="965" y="2780"/>
                    <a:pt x="920" y="2994"/>
                    <a:pt x="867" y="3209"/>
                  </a:cubicBezTo>
                  <a:cubicBezTo>
                    <a:pt x="822" y="3351"/>
                    <a:pt x="786" y="3494"/>
                    <a:pt x="742" y="3637"/>
                  </a:cubicBezTo>
                  <a:cubicBezTo>
                    <a:pt x="697" y="3664"/>
                    <a:pt x="652" y="3690"/>
                    <a:pt x="599" y="3717"/>
                  </a:cubicBezTo>
                  <a:cubicBezTo>
                    <a:pt x="545" y="3735"/>
                    <a:pt x="483" y="3771"/>
                    <a:pt x="438" y="3807"/>
                  </a:cubicBezTo>
                  <a:cubicBezTo>
                    <a:pt x="340" y="3887"/>
                    <a:pt x="251" y="3976"/>
                    <a:pt x="179" y="4074"/>
                  </a:cubicBezTo>
                  <a:cubicBezTo>
                    <a:pt x="117" y="4155"/>
                    <a:pt x="63" y="4244"/>
                    <a:pt x="1" y="4333"/>
                  </a:cubicBezTo>
                  <a:cubicBezTo>
                    <a:pt x="1" y="4360"/>
                    <a:pt x="10" y="4387"/>
                    <a:pt x="19" y="4413"/>
                  </a:cubicBezTo>
                  <a:cubicBezTo>
                    <a:pt x="90" y="4324"/>
                    <a:pt x="153" y="4226"/>
                    <a:pt x="215" y="4137"/>
                  </a:cubicBezTo>
                  <a:cubicBezTo>
                    <a:pt x="286" y="4030"/>
                    <a:pt x="367" y="3931"/>
                    <a:pt x="465" y="3842"/>
                  </a:cubicBezTo>
                  <a:cubicBezTo>
                    <a:pt x="545" y="3780"/>
                    <a:pt x="643" y="3744"/>
                    <a:pt x="724" y="3682"/>
                  </a:cubicBezTo>
                  <a:lnTo>
                    <a:pt x="724" y="3682"/>
                  </a:lnTo>
                  <a:cubicBezTo>
                    <a:pt x="715" y="3726"/>
                    <a:pt x="706" y="3771"/>
                    <a:pt x="688" y="3815"/>
                  </a:cubicBezTo>
                  <a:cubicBezTo>
                    <a:pt x="599" y="4137"/>
                    <a:pt x="545" y="4467"/>
                    <a:pt x="483" y="4797"/>
                  </a:cubicBezTo>
                  <a:cubicBezTo>
                    <a:pt x="447" y="4994"/>
                    <a:pt x="420" y="5190"/>
                    <a:pt x="394" y="5395"/>
                  </a:cubicBezTo>
                  <a:cubicBezTo>
                    <a:pt x="385" y="5502"/>
                    <a:pt x="367" y="5618"/>
                    <a:pt x="349" y="5716"/>
                  </a:cubicBezTo>
                  <a:cubicBezTo>
                    <a:pt x="366" y="5751"/>
                    <a:pt x="383" y="5767"/>
                    <a:pt x="403" y="5767"/>
                  </a:cubicBezTo>
                  <a:cubicBezTo>
                    <a:pt x="414" y="5767"/>
                    <a:pt x="425" y="5762"/>
                    <a:pt x="438" y="5752"/>
                  </a:cubicBezTo>
                  <a:cubicBezTo>
                    <a:pt x="456" y="5663"/>
                    <a:pt x="465" y="5565"/>
                    <a:pt x="474" y="5467"/>
                  </a:cubicBezTo>
                  <a:cubicBezTo>
                    <a:pt x="501" y="5288"/>
                    <a:pt x="527" y="5118"/>
                    <a:pt x="554" y="4940"/>
                  </a:cubicBezTo>
                  <a:cubicBezTo>
                    <a:pt x="599" y="4610"/>
                    <a:pt x="652" y="4262"/>
                    <a:pt x="724" y="3931"/>
                  </a:cubicBezTo>
                  <a:cubicBezTo>
                    <a:pt x="742" y="3860"/>
                    <a:pt x="759" y="3789"/>
                    <a:pt x="777" y="3717"/>
                  </a:cubicBezTo>
                  <a:cubicBezTo>
                    <a:pt x="804" y="3914"/>
                    <a:pt x="893" y="4110"/>
                    <a:pt x="1027" y="4253"/>
                  </a:cubicBezTo>
                  <a:cubicBezTo>
                    <a:pt x="1116" y="4351"/>
                    <a:pt x="1188" y="4458"/>
                    <a:pt x="1241" y="4574"/>
                  </a:cubicBezTo>
                  <a:lnTo>
                    <a:pt x="1250" y="4556"/>
                  </a:lnTo>
                  <a:cubicBezTo>
                    <a:pt x="1215" y="4467"/>
                    <a:pt x="1161" y="4387"/>
                    <a:pt x="1108" y="4306"/>
                  </a:cubicBezTo>
                  <a:cubicBezTo>
                    <a:pt x="1018" y="4208"/>
                    <a:pt x="938" y="4101"/>
                    <a:pt x="884" y="3985"/>
                  </a:cubicBezTo>
                  <a:cubicBezTo>
                    <a:pt x="831" y="3869"/>
                    <a:pt x="804" y="3735"/>
                    <a:pt x="813" y="3610"/>
                  </a:cubicBezTo>
                  <a:cubicBezTo>
                    <a:pt x="831" y="3530"/>
                    <a:pt x="867" y="3450"/>
                    <a:pt x="893" y="3378"/>
                  </a:cubicBezTo>
                  <a:cubicBezTo>
                    <a:pt x="956" y="3164"/>
                    <a:pt x="1009" y="2950"/>
                    <a:pt x="1054" y="2736"/>
                  </a:cubicBezTo>
                  <a:cubicBezTo>
                    <a:pt x="1072" y="2655"/>
                    <a:pt x="1081" y="2584"/>
                    <a:pt x="1099" y="2503"/>
                  </a:cubicBezTo>
                  <a:cubicBezTo>
                    <a:pt x="1116" y="2530"/>
                    <a:pt x="1134" y="2566"/>
                    <a:pt x="1152" y="2602"/>
                  </a:cubicBezTo>
                  <a:cubicBezTo>
                    <a:pt x="1188" y="2673"/>
                    <a:pt x="1215" y="2744"/>
                    <a:pt x="1233" y="2825"/>
                  </a:cubicBezTo>
                  <a:cubicBezTo>
                    <a:pt x="1259" y="2959"/>
                    <a:pt x="1304" y="3093"/>
                    <a:pt x="1375" y="3217"/>
                  </a:cubicBezTo>
                  <a:cubicBezTo>
                    <a:pt x="1482" y="3378"/>
                    <a:pt x="1581" y="3539"/>
                    <a:pt x="1670" y="3699"/>
                  </a:cubicBezTo>
                  <a:lnTo>
                    <a:pt x="1670" y="3655"/>
                  </a:lnTo>
                  <a:cubicBezTo>
                    <a:pt x="1607" y="3512"/>
                    <a:pt x="1500" y="3378"/>
                    <a:pt x="1420" y="3235"/>
                  </a:cubicBezTo>
                  <a:cubicBezTo>
                    <a:pt x="1349" y="3110"/>
                    <a:pt x="1295" y="2968"/>
                    <a:pt x="1277" y="2816"/>
                  </a:cubicBezTo>
                  <a:cubicBezTo>
                    <a:pt x="1259" y="2736"/>
                    <a:pt x="1241" y="2664"/>
                    <a:pt x="1215" y="2593"/>
                  </a:cubicBezTo>
                  <a:cubicBezTo>
                    <a:pt x="1179" y="2530"/>
                    <a:pt x="1143" y="2477"/>
                    <a:pt x="1108" y="2414"/>
                  </a:cubicBezTo>
                  <a:cubicBezTo>
                    <a:pt x="1170" y="2084"/>
                    <a:pt x="1241" y="1754"/>
                    <a:pt x="1331" y="1432"/>
                  </a:cubicBezTo>
                  <a:cubicBezTo>
                    <a:pt x="1331" y="1424"/>
                    <a:pt x="1331" y="1424"/>
                    <a:pt x="1331" y="1415"/>
                  </a:cubicBezTo>
                  <a:cubicBezTo>
                    <a:pt x="1349" y="1450"/>
                    <a:pt x="1366" y="1486"/>
                    <a:pt x="1375" y="1513"/>
                  </a:cubicBezTo>
                  <a:cubicBezTo>
                    <a:pt x="1402" y="1584"/>
                    <a:pt x="1420" y="1656"/>
                    <a:pt x="1438" y="1718"/>
                  </a:cubicBezTo>
                  <a:cubicBezTo>
                    <a:pt x="1465" y="1861"/>
                    <a:pt x="1509" y="1995"/>
                    <a:pt x="1554" y="2129"/>
                  </a:cubicBezTo>
                  <a:cubicBezTo>
                    <a:pt x="1661" y="2370"/>
                    <a:pt x="1795" y="2602"/>
                    <a:pt x="1929" y="2825"/>
                  </a:cubicBezTo>
                  <a:cubicBezTo>
                    <a:pt x="1947" y="2860"/>
                    <a:pt x="1964" y="2896"/>
                    <a:pt x="1982" y="2923"/>
                  </a:cubicBezTo>
                  <a:lnTo>
                    <a:pt x="1991" y="2905"/>
                  </a:lnTo>
                  <a:cubicBezTo>
                    <a:pt x="1929" y="2780"/>
                    <a:pt x="1866" y="2655"/>
                    <a:pt x="1795" y="2539"/>
                  </a:cubicBezTo>
                  <a:cubicBezTo>
                    <a:pt x="1714" y="2414"/>
                    <a:pt x="1643" y="2289"/>
                    <a:pt x="1590" y="2155"/>
                  </a:cubicBezTo>
                  <a:cubicBezTo>
                    <a:pt x="1545" y="2022"/>
                    <a:pt x="1500" y="1879"/>
                    <a:pt x="1473" y="1736"/>
                  </a:cubicBezTo>
                  <a:cubicBezTo>
                    <a:pt x="1447" y="1656"/>
                    <a:pt x="1429" y="1584"/>
                    <a:pt x="1402" y="1513"/>
                  </a:cubicBezTo>
                  <a:cubicBezTo>
                    <a:pt x="1384" y="1468"/>
                    <a:pt x="1366" y="1424"/>
                    <a:pt x="1340" y="1388"/>
                  </a:cubicBezTo>
                  <a:lnTo>
                    <a:pt x="1375" y="1281"/>
                  </a:lnTo>
                  <a:cubicBezTo>
                    <a:pt x="1393" y="1236"/>
                    <a:pt x="1411" y="1200"/>
                    <a:pt x="1420" y="1156"/>
                  </a:cubicBezTo>
                  <a:lnTo>
                    <a:pt x="1420" y="1147"/>
                  </a:lnTo>
                  <a:cubicBezTo>
                    <a:pt x="1438" y="1111"/>
                    <a:pt x="1456" y="1067"/>
                    <a:pt x="1473" y="1040"/>
                  </a:cubicBezTo>
                  <a:lnTo>
                    <a:pt x="1482" y="995"/>
                  </a:lnTo>
                  <a:lnTo>
                    <a:pt x="1518" y="915"/>
                  </a:lnTo>
                  <a:cubicBezTo>
                    <a:pt x="1536" y="870"/>
                    <a:pt x="1554" y="826"/>
                    <a:pt x="1572" y="790"/>
                  </a:cubicBezTo>
                  <a:cubicBezTo>
                    <a:pt x="1572" y="781"/>
                    <a:pt x="1581" y="772"/>
                    <a:pt x="1581" y="763"/>
                  </a:cubicBezTo>
                  <a:cubicBezTo>
                    <a:pt x="1688" y="549"/>
                    <a:pt x="1777" y="317"/>
                    <a:pt x="1830" y="76"/>
                  </a:cubicBezTo>
                  <a:cubicBezTo>
                    <a:pt x="1841" y="29"/>
                    <a:pt x="1806" y="1"/>
                    <a:pt x="1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Google Shape;5601;p65"/>
            <p:cNvSpPr/>
            <p:nvPr/>
          </p:nvSpPr>
          <p:spPr>
            <a:xfrm>
              <a:off x="3468606" y="2349845"/>
              <a:ext cx="130048" cy="257291"/>
            </a:xfrm>
            <a:custGeom>
              <a:avLst/>
              <a:gdLst/>
              <a:ahLst/>
              <a:cxnLst/>
              <a:rect l="l" t="t" r="r" b="b"/>
              <a:pathLst>
                <a:path w="1715" h="3393" extrusionOk="0">
                  <a:moveTo>
                    <a:pt x="447" y="45"/>
                  </a:moveTo>
                  <a:cubicBezTo>
                    <a:pt x="358" y="19"/>
                    <a:pt x="268" y="10"/>
                    <a:pt x="179" y="1"/>
                  </a:cubicBezTo>
                  <a:cubicBezTo>
                    <a:pt x="170" y="135"/>
                    <a:pt x="179" y="268"/>
                    <a:pt x="179" y="367"/>
                  </a:cubicBezTo>
                  <a:cubicBezTo>
                    <a:pt x="179" y="634"/>
                    <a:pt x="215" y="634"/>
                    <a:pt x="126" y="902"/>
                  </a:cubicBezTo>
                  <a:cubicBezTo>
                    <a:pt x="27" y="1134"/>
                    <a:pt x="1" y="1384"/>
                    <a:pt x="45" y="1625"/>
                  </a:cubicBezTo>
                  <a:cubicBezTo>
                    <a:pt x="63" y="1812"/>
                    <a:pt x="117" y="2000"/>
                    <a:pt x="206" y="2169"/>
                  </a:cubicBezTo>
                  <a:cubicBezTo>
                    <a:pt x="206" y="2169"/>
                    <a:pt x="161" y="2526"/>
                    <a:pt x="268" y="2705"/>
                  </a:cubicBezTo>
                  <a:cubicBezTo>
                    <a:pt x="384" y="2892"/>
                    <a:pt x="375" y="3089"/>
                    <a:pt x="447" y="3240"/>
                  </a:cubicBezTo>
                  <a:cubicBezTo>
                    <a:pt x="518" y="3392"/>
                    <a:pt x="625" y="3160"/>
                    <a:pt x="732" y="2928"/>
                  </a:cubicBezTo>
                  <a:cubicBezTo>
                    <a:pt x="804" y="2741"/>
                    <a:pt x="911" y="2571"/>
                    <a:pt x="1063" y="2428"/>
                  </a:cubicBezTo>
                  <a:cubicBezTo>
                    <a:pt x="1205" y="2268"/>
                    <a:pt x="1339" y="2089"/>
                    <a:pt x="1464" y="1920"/>
                  </a:cubicBezTo>
                  <a:cubicBezTo>
                    <a:pt x="1571" y="1786"/>
                    <a:pt x="1652" y="1625"/>
                    <a:pt x="1714" y="1464"/>
                  </a:cubicBezTo>
                  <a:cubicBezTo>
                    <a:pt x="1616" y="777"/>
                    <a:pt x="1116" y="215"/>
                    <a:pt x="447" y="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Google Shape;5602;p65"/>
            <p:cNvSpPr/>
            <p:nvPr/>
          </p:nvSpPr>
          <p:spPr>
            <a:xfrm>
              <a:off x="3468606" y="2219950"/>
              <a:ext cx="163869" cy="381122"/>
            </a:xfrm>
            <a:custGeom>
              <a:avLst/>
              <a:gdLst/>
              <a:ahLst/>
              <a:cxnLst/>
              <a:rect l="l" t="t" r="r" b="b"/>
              <a:pathLst>
                <a:path w="2161" h="5026" extrusionOk="0">
                  <a:moveTo>
                    <a:pt x="1616" y="0"/>
                  </a:moveTo>
                  <a:lnTo>
                    <a:pt x="1616" y="0"/>
                  </a:lnTo>
                  <a:cubicBezTo>
                    <a:pt x="1466" y="7"/>
                    <a:pt x="1327" y="65"/>
                    <a:pt x="1218" y="160"/>
                  </a:cubicBezTo>
                  <a:lnTo>
                    <a:pt x="1218" y="160"/>
                  </a:lnTo>
                  <a:cubicBezTo>
                    <a:pt x="1332" y="67"/>
                    <a:pt x="1471" y="7"/>
                    <a:pt x="1616" y="0"/>
                  </a:cubicBezTo>
                  <a:close/>
                  <a:moveTo>
                    <a:pt x="1218" y="160"/>
                  </a:moveTo>
                  <a:cubicBezTo>
                    <a:pt x="1185" y="187"/>
                    <a:pt x="1154" y="218"/>
                    <a:pt x="1125" y="250"/>
                  </a:cubicBezTo>
                  <a:cubicBezTo>
                    <a:pt x="1089" y="286"/>
                    <a:pt x="1063" y="330"/>
                    <a:pt x="1045" y="366"/>
                  </a:cubicBezTo>
                  <a:cubicBezTo>
                    <a:pt x="1027" y="411"/>
                    <a:pt x="1000" y="455"/>
                    <a:pt x="982" y="500"/>
                  </a:cubicBezTo>
                  <a:cubicBezTo>
                    <a:pt x="1009" y="464"/>
                    <a:pt x="1027" y="420"/>
                    <a:pt x="1045" y="375"/>
                  </a:cubicBezTo>
                  <a:cubicBezTo>
                    <a:pt x="1063" y="330"/>
                    <a:pt x="1089" y="295"/>
                    <a:pt x="1125" y="259"/>
                  </a:cubicBezTo>
                  <a:cubicBezTo>
                    <a:pt x="1153" y="223"/>
                    <a:pt x="1184" y="190"/>
                    <a:pt x="1218" y="160"/>
                  </a:cubicBezTo>
                  <a:close/>
                  <a:moveTo>
                    <a:pt x="1616" y="0"/>
                  </a:moveTo>
                  <a:lnTo>
                    <a:pt x="1616" y="0"/>
                  </a:lnTo>
                  <a:cubicBezTo>
                    <a:pt x="1679" y="18"/>
                    <a:pt x="1741" y="63"/>
                    <a:pt x="1768" y="125"/>
                  </a:cubicBezTo>
                  <a:cubicBezTo>
                    <a:pt x="1803" y="188"/>
                    <a:pt x="1830" y="250"/>
                    <a:pt x="1839" y="321"/>
                  </a:cubicBezTo>
                  <a:cubicBezTo>
                    <a:pt x="1857" y="464"/>
                    <a:pt x="1857" y="607"/>
                    <a:pt x="1884" y="750"/>
                  </a:cubicBezTo>
                  <a:cubicBezTo>
                    <a:pt x="1928" y="1026"/>
                    <a:pt x="2044" y="1294"/>
                    <a:pt x="2098" y="1571"/>
                  </a:cubicBezTo>
                  <a:cubicBezTo>
                    <a:pt x="2125" y="1705"/>
                    <a:pt x="2125" y="1848"/>
                    <a:pt x="2107" y="1990"/>
                  </a:cubicBezTo>
                  <a:cubicBezTo>
                    <a:pt x="2098" y="2062"/>
                    <a:pt x="2080" y="2124"/>
                    <a:pt x="2053" y="2187"/>
                  </a:cubicBezTo>
                  <a:cubicBezTo>
                    <a:pt x="2018" y="2249"/>
                    <a:pt x="1973" y="2312"/>
                    <a:pt x="1928" y="2356"/>
                  </a:cubicBezTo>
                  <a:cubicBezTo>
                    <a:pt x="1884" y="2419"/>
                    <a:pt x="1848" y="2481"/>
                    <a:pt x="1812" y="2544"/>
                  </a:cubicBezTo>
                  <a:cubicBezTo>
                    <a:pt x="1786" y="2606"/>
                    <a:pt x="1768" y="2678"/>
                    <a:pt x="1759" y="2749"/>
                  </a:cubicBezTo>
                  <a:cubicBezTo>
                    <a:pt x="1750" y="2820"/>
                    <a:pt x="1750" y="2892"/>
                    <a:pt x="1741" y="2963"/>
                  </a:cubicBezTo>
                  <a:cubicBezTo>
                    <a:pt x="1732" y="3035"/>
                    <a:pt x="1714" y="3106"/>
                    <a:pt x="1696" y="3168"/>
                  </a:cubicBezTo>
                  <a:cubicBezTo>
                    <a:pt x="1652" y="3302"/>
                    <a:pt x="1589" y="3427"/>
                    <a:pt x="1500" y="3543"/>
                  </a:cubicBezTo>
                  <a:cubicBezTo>
                    <a:pt x="1464" y="3597"/>
                    <a:pt x="1420" y="3650"/>
                    <a:pt x="1375" y="3713"/>
                  </a:cubicBezTo>
                  <a:lnTo>
                    <a:pt x="1250" y="3882"/>
                  </a:lnTo>
                  <a:cubicBezTo>
                    <a:pt x="1161" y="3998"/>
                    <a:pt x="1072" y="4106"/>
                    <a:pt x="973" y="4204"/>
                  </a:cubicBezTo>
                  <a:cubicBezTo>
                    <a:pt x="875" y="4311"/>
                    <a:pt x="795" y="4427"/>
                    <a:pt x="732" y="4561"/>
                  </a:cubicBezTo>
                  <a:cubicBezTo>
                    <a:pt x="679" y="4695"/>
                    <a:pt x="616" y="4820"/>
                    <a:pt x="545" y="4936"/>
                  </a:cubicBezTo>
                  <a:cubicBezTo>
                    <a:pt x="530" y="4958"/>
                    <a:pt x="510" y="4974"/>
                    <a:pt x="498" y="4974"/>
                  </a:cubicBezTo>
                  <a:cubicBezTo>
                    <a:pt x="495" y="4974"/>
                    <a:pt x="493" y="4973"/>
                    <a:pt x="491" y="4971"/>
                  </a:cubicBezTo>
                  <a:cubicBezTo>
                    <a:pt x="474" y="4962"/>
                    <a:pt x="456" y="4927"/>
                    <a:pt x="447" y="4900"/>
                  </a:cubicBezTo>
                  <a:cubicBezTo>
                    <a:pt x="429" y="4829"/>
                    <a:pt x="411" y="4766"/>
                    <a:pt x="393" y="4695"/>
                  </a:cubicBezTo>
                  <a:cubicBezTo>
                    <a:pt x="384" y="4623"/>
                    <a:pt x="358" y="4552"/>
                    <a:pt x="331" y="4489"/>
                  </a:cubicBezTo>
                  <a:cubicBezTo>
                    <a:pt x="313" y="4454"/>
                    <a:pt x="295" y="4418"/>
                    <a:pt x="277" y="4391"/>
                  </a:cubicBezTo>
                  <a:cubicBezTo>
                    <a:pt x="259" y="4364"/>
                    <a:pt x="251" y="4329"/>
                    <a:pt x="242" y="4293"/>
                  </a:cubicBezTo>
                  <a:cubicBezTo>
                    <a:pt x="215" y="4159"/>
                    <a:pt x="206" y="4025"/>
                    <a:pt x="224" y="3882"/>
                  </a:cubicBezTo>
                  <a:lnTo>
                    <a:pt x="224" y="3874"/>
                  </a:lnTo>
                  <a:cubicBezTo>
                    <a:pt x="143" y="3704"/>
                    <a:pt x="90" y="3517"/>
                    <a:pt x="63" y="3329"/>
                  </a:cubicBezTo>
                  <a:cubicBezTo>
                    <a:pt x="36" y="3142"/>
                    <a:pt x="36" y="2954"/>
                    <a:pt x="90" y="2776"/>
                  </a:cubicBezTo>
                  <a:cubicBezTo>
                    <a:pt x="117" y="2678"/>
                    <a:pt x="152" y="2588"/>
                    <a:pt x="179" y="2499"/>
                  </a:cubicBezTo>
                  <a:cubicBezTo>
                    <a:pt x="197" y="2401"/>
                    <a:pt x="206" y="2312"/>
                    <a:pt x="197" y="2213"/>
                  </a:cubicBezTo>
                  <a:cubicBezTo>
                    <a:pt x="179" y="2017"/>
                    <a:pt x="179" y="1830"/>
                    <a:pt x="197" y="1642"/>
                  </a:cubicBezTo>
                  <a:cubicBezTo>
                    <a:pt x="206" y="1455"/>
                    <a:pt x="268" y="1267"/>
                    <a:pt x="384" y="1116"/>
                  </a:cubicBezTo>
                  <a:cubicBezTo>
                    <a:pt x="509" y="973"/>
                    <a:pt x="643" y="839"/>
                    <a:pt x="795" y="723"/>
                  </a:cubicBezTo>
                  <a:cubicBezTo>
                    <a:pt x="866" y="661"/>
                    <a:pt x="929" y="580"/>
                    <a:pt x="982" y="500"/>
                  </a:cubicBezTo>
                  <a:lnTo>
                    <a:pt x="982" y="500"/>
                  </a:lnTo>
                  <a:cubicBezTo>
                    <a:pt x="929" y="580"/>
                    <a:pt x="866" y="652"/>
                    <a:pt x="795" y="714"/>
                  </a:cubicBezTo>
                  <a:cubicBezTo>
                    <a:pt x="643" y="830"/>
                    <a:pt x="500" y="964"/>
                    <a:pt x="367" y="1107"/>
                  </a:cubicBezTo>
                  <a:cubicBezTo>
                    <a:pt x="251" y="1259"/>
                    <a:pt x="188" y="1446"/>
                    <a:pt x="170" y="1633"/>
                  </a:cubicBezTo>
                  <a:cubicBezTo>
                    <a:pt x="161" y="1830"/>
                    <a:pt x="161" y="2017"/>
                    <a:pt x="170" y="2213"/>
                  </a:cubicBezTo>
                  <a:cubicBezTo>
                    <a:pt x="179" y="2303"/>
                    <a:pt x="179" y="2401"/>
                    <a:pt x="152" y="2490"/>
                  </a:cubicBezTo>
                  <a:cubicBezTo>
                    <a:pt x="126" y="2579"/>
                    <a:pt x="90" y="2669"/>
                    <a:pt x="63" y="2758"/>
                  </a:cubicBezTo>
                  <a:cubicBezTo>
                    <a:pt x="10" y="2945"/>
                    <a:pt x="1" y="3142"/>
                    <a:pt x="36" y="3338"/>
                  </a:cubicBezTo>
                  <a:cubicBezTo>
                    <a:pt x="54" y="3525"/>
                    <a:pt x="107" y="3712"/>
                    <a:pt x="187" y="3889"/>
                  </a:cubicBezTo>
                  <a:lnTo>
                    <a:pt x="187" y="3889"/>
                  </a:lnTo>
                  <a:cubicBezTo>
                    <a:pt x="170" y="4030"/>
                    <a:pt x="180" y="4170"/>
                    <a:pt x="206" y="4311"/>
                  </a:cubicBezTo>
                  <a:cubicBezTo>
                    <a:pt x="215" y="4347"/>
                    <a:pt x="233" y="4382"/>
                    <a:pt x="251" y="4418"/>
                  </a:cubicBezTo>
                  <a:cubicBezTo>
                    <a:pt x="268" y="4445"/>
                    <a:pt x="286" y="4480"/>
                    <a:pt x="295" y="4507"/>
                  </a:cubicBezTo>
                  <a:cubicBezTo>
                    <a:pt x="322" y="4570"/>
                    <a:pt x="340" y="4641"/>
                    <a:pt x="358" y="4704"/>
                  </a:cubicBezTo>
                  <a:cubicBezTo>
                    <a:pt x="367" y="4775"/>
                    <a:pt x="384" y="4846"/>
                    <a:pt x="411" y="4918"/>
                  </a:cubicBezTo>
                  <a:cubicBezTo>
                    <a:pt x="420" y="4953"/>
                    <a:pt x="438" y="4998"/>
                    <a:pt x="474" y="5016"/>
                  </a:cubicBezTo>
                  <a:cubicBezTo>
                    <a:pt x="484" y="5023"/>
                    <a:pt x="494" y="5026"/>
                    <a:pt x="504" y="5026"/>
                  </a:cubicBezTo>
                  <a:cubicBezTo>
                    <a:pt x="521" y="5026"/>
                    <a:pt x="537" y="5018"/>
                    <a:pt x="554" y="5007"/>
                  </a:cubicBezTo>
                  <a:cubicBezTo>
                    <a:pt x="563" y="4998"/>
                    <a:pt x="581" y="4980"/>
                    <a:pt x="590" y="4971"/>
                  </a:cubicBezTo>
                  <a:cubicBezTo>
                    <a:pt x="670" y="4846"/>
                    <a:pt x="732" y="4721"/>
                    <a:pt x="786" y="4588"/>
                  </a:cubicBezTo>
                  <a:cubicBezTo>
                    <a:pt x="840" y="4454"/>
                    <a:pt x="920" y="4338"/>
                    <a:pt x="1009" y="4231"/>
                  </a:cubicBezTo>
                  <a:cubicBezTo>
                    <a:pt x="1107" y="4132"/>
                    <a:pt x="1205" y="4025"/>
                    <a:pt x="1286" y="3909"/>
                  </a:cubicBezTo>
                  <a:lnTo>
                    <a:pt x="1411" y="3740"/>
                  </a:lnTo>
                  <a:cubicBezTo>
                    <a:pt x="1455" y="3677"/>
                    <a:pt x="1500" y="3624"/>
                    <a:pt x="1545" y="3561"/>
                  </a:cubicBezTo>
                  <a:cubicBezTo>
                    <a:pt x="1625" y="3445"/>
                    <a:pt x="1687" y="3320"/>
                    <a:pt x="1732" y="3177"/>
                  </a:cubicBezTo>
                  <a:cubicBezTo>
                    <a:pt x="1750" y="3115"/>
                    <a:pt x="1768" y="3044"/>
                    <a:pt x="1777" y="2972"/>
                  </a:cubicBezTo>
                  <a:cubicBezTo>
                    <a:pt x="1786" y="2901"/>
                    <a:pt x="1786" y="2829"/>
                    <a:pt x="1795" y="2758"/>
                  </a:cubicBezTo>
                  <a:cubicBezTo>
                    <a:pt x="1812" y="2615"/>
                    <a:pt x="1866" y="2481"/>
                    <a:pt x="1955" y="2374"/>
                  </a:cubicBezTo>
                  <a:cubicBezTo>
                    <a:pt x="2009" y="2321"/>
                    <a:pt x="2044" y="2267"/>
                    <a:pt x="2080" y="2205"/>
                  </a:cubicBezTo>
                  <a:cubicBezTo>
                    <a:pt x="2107" y="2133"/>
                    <a:pt x="2134" y="2071"/>
                    <a:pt x="2143" y="1999"/>
                  </a:cubicBezTo>
                  <a:cubicBezTo>
                    <a:pt x="2160" y="1856"/>
                    <a:pt x="2152" y="1714"/>
                    <a:pt x="2125" y="1571"/>
                  </a:cubicBezTo>
                  <a:cubicBezTo>
                    <a:pt x="2062" y="1285"/>
                    <a:pt x="1946" y="1026"/>
                    <a:pt x="1902" y="750"/>
                  </a:cubicBezTo>
                  <a:cubicBezTo>
                    <a:pt x="1875" y="607"/>
                    <a:pt x="1866" y="464"/>
                    <a:pt x="1848" y="321"/>
                  </a:cubicBezTo>
                  <a:cubicBezTo>
                    <a:pt x="1839" y="250"/>
                    <a:pt x="1812" y="188"/>
                    <a:pt x="1777" y="125"/>
                  </a:cubicBezTo>
                  <a:cubicBezTo>
                    <a:pt x="1750" y="63"/>
                    <a:pt x="1687" y="18"/>
                    <a:pt x="1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Google Shape;5603;p65"/>
            <p:cNvSpPr/>
            <p:nvPr/>
          </p:nvSpPr>
          <p:spPr>
            <a:xfrm>
              <a:off x="3599334" y="2155723"/>
              <a:ext cx="352989" cy="362392"/>
            </a:xfrm>
            <a:custGeom>
              <a:avLst/>
              <a:gdLst/>
              <a:ahLst/>
              <a:cxnLst/>
              <a:rect l="l" t="t" r="r" b="b"/>
              <a:pathLst>
                <a:path w="4655" h="4779" extrusionOk="0">
                  <a:moveTo>
                    <a:pt x="134" y="0"/>
                  </a:moveTo>
                  <a:cubicBezTo>
                    <a:pt x="61" y="0"/>
                    <a:pt x="0" y="91"/>
                    <a:pt x="79" y="142"/>
                  </a:cubicBezTo>
                  <a:cubicBezTo>
                    <a:pt x="383" y="365"/>
                    <a:pt x="722" y="544"/>
                    <a:pt x="1070" y="678"/>
                  </a:cubicBezTo>
                  <a:cubicBezTo>
                    <a:pt x="1365" y="802"/>
                    <a:pt x="1677" y="918"/>
                    <a:pt x="1963" y="1061"/>
                  </a:cubicBezTo>
                  <a:cubicBezTo>
                    <a:pt x="1998" y="1347"/>
                    <a:pt x="2016" y="1632"/>
                    <a:pt x="2007" y="1918"/>
                  </a:cubicBezTo>
                  <a:cubicBezTo>
                    <a:pt x="2007" y="2061"/>
                    <a:pt x="2007" y="2204"/>
                    <a:pt x="1989" y="2355"/>
                  </a:cubicBezTo>
                  <a:cubicBezTo>
                    <a:pt x="1980" y="2391"/>
                    <a:pt x="1972" y="2436"/>
                    <a:pt x="1954" y="2480"/>
                  </a:cubicBezTo>
                  <a:cubicBezTo>
                    <a:pt x="1882" y="2623"/>
                    <a:pt x="1757" y="2739"/>
                    <a:pt x="1686" y="2864"/>
                  </a:cubicBezTo>
                  <a:cubicBezTo>
                    <a:pt x="1579" y="3052"/>
                    <a:pt x="1516" y="3248"/>
                    <a:pt x="1490" y="3453"/>
                  </a:cubicBezTo>
                  <a:cubicBezTo>
                    <a:pt x="1463" y="3685"/>
                    <a:pt x="1507" y="3908"/>
                    <a:pt x="1418" y="4123"/>
                  </a:cubicBezTo>
                  <a:cubicBezTo>
                    <a:pt x="1338" y="4319"/>
                    <a:pt x="1240" y="4497"/>
                    <a:pt x="1258" y="4721"/>
                  </a:cubicBezTo>
                  <a:cubicBezTo>
                    <a:pt x="1261" y="4761"/>
                    <a:pt x="1291" y="4779"/>
                    <a:pt x="1322" y="4779"/>
                  </a:cubicBezTo>
                  <a:cubicBezTo>
                    <a:pt x="1367" y="4779"/>
                    <a:pt x="1416" y="4743"/>
                    <a:pt x="1400" y="4685"/>
                  </a:cubicBezTo>
                  <a:cubicBezTo>
                    <a:pt x="1320" y="4480"/>
                    <a:pt x="1499" y="4256"/>
                    <a:pt x="1561" y="4051"/>
                  </a:cubicBezTo>
                  <a:cubicBezTo>
                    <a:pt x="1623" y="3846"/>
                    <a:pt x="1579" y="3632"/>
                    <a:pt x="1606" y="3417"/>
                  </a:cubicBezTo>
                  <a:cubicBezTo>
                    <a:pt x="1641" y="3203"/>
                    <a:pt x="1713" y="2998"/>
                    <a:pt x="1829" y="2811"/>
                  </a:cubicBezTo>
                  <a:cubicBezTo>
                    <a:pt x="1847" y="2784"/>
                    <a:pt x="1864" y="2757"/>
                    <a:pt x="1882" y="2730"/>
                  </a:cubicBezTo>
                  <a:lnTo>
                    <a:pt x="1882" y="2730"/>
                  </a:lnTo>
                  <a:cubicBezTo>
                    <a:pt x="1829" y="2953"/>
                    <a:pt x="1847" y="3194"/>
                    <a:pt x="1936" y="3409"/>
                  </a:cubicBezTo>
                  <a:cubicBezTo>
                    <a:pt x="1980" y="3542"/>
                    <a:pt x="2043" y="3676"/>
                    <a:pt x="2105" y="3810"/>
                  </a:cubicBezTo>
                  <a:cubicBezTo>
                    <a:pt x="2132" y="3873"/>
                    <a:pt x="2168" y="3935"/>
                    <a:pt x="2195" y="3998"/>
                  </a:cubicBezTo>
                  <a:cubicBezTo>
                    <a:pt x="2221" y="4069"/>
                    <a:pt x="2230" y="4131"/>
                    <a:pt x="2266" y="4194"/>
                  </a:cubicBezTo>
                  <a:cubicBezTo>
                    <a:pt x="2277" y="4214"/>
                    <a:pt x="2294" y="4222"/>
                    <a:pt x="2311" y="4222"/>
                  </a:cubicBezTo>
                  <a:cubicBezTo>
                    <a:pt x="2347" y="4222"/>
                    <a:pt x="2385" y="4183"/>
                    <a:pt x="2373" y="4140"/>
                  </a:cubicBezTo>
                  <a:cubicBezTo>
                    <a:pt x="2346" y="4078"/>
                    <a:pt x="2311" y="4015"/>
                    <a:pt x="2275" y="3962"/>
                  </a:cubicBezTo>
                  <a:cubicBezTo>
                    <a:pt x="2248" y="3882"/>
                    <a:pt x="2204" y="3819"/>
                    <a:pt x="2177" y="3739"/>
                  </a:cubicBezTo>
                  <a:cubicBezTo>
                    <a:pt x="2114" y="3623"/>
                    <a:pt x="2061" y="3507"/>
                    <a:pt x="2016" y="3382"/>
                  </a:cubicBezTo>
                  <a:cubicBezTo>
                    <a:pt x="1927" y="3141"/>
                    <a:pt x="1918" y="2864"/>
                    <a:pt x="1998" y="2614"/>
                  </a:cubicBezTo>
                  <a:cubicBezTo>
                    <a:pt x="2070" y="2373"/>
                    <a:pt x="2096" y="2123"/>
                    <a:pt x="2079" y="1873"/>
                  </a:cubicBezTo>
                  <a:cubicBezTo>
                    <a:pt x="2088" y="1615"/>
                    <a:pt x="2070" y="1356"/>
                    <a:pt x="2025" y="1097"/>
                  </a:cubicBezTo>
                  <a:lnTo>
                    <a:pt x="2025" y="1097"/>
                  </a:lnTo>
                  <a:cubicBezTo>
                    <a:pt x="2293" y="1231"/>
                    <a:pt x="2543" y="1400"/>
                    <a:pt x="2766" y="1597"/>
                  </a:cubicBezTo>
                  <a:cubicBezTo>
                    <a:pt x="2864" y="1802"/>
                    <a:pt x="2944" y="2025"/>
                    <a:pt x="2989" y="2257"/>
                  </a:cubicBezTo>
                  <a:cubicBezTo>
                    <a:pt x="3034" y="2463"/>
                    <a:pt x="3096" y="2677"/>
                    <a:pt x="3167" y="2873"/>
                  </a:cubicBezTo>
                  <a:cubicBezTo>
                    <a:pt x="3319" y="3284"/>
                    <a:pt x="3560" y="3685"/>
                    <a:pt x="3605" y="4123"/>
                  </a:cubicBezTo>
                  <a:cubicBezTo>
                    <a:pt x="3612" y="4161"/>
                    <a:pt x="3640" y="4178"/>
                    <a:pt x="3667" y="4178"/>
                  </a:cubicBezTo>
                  <a:cubicBezTo>
                    <a:pt x="3703" y="4178"/>
                    <a:pt x="3740" y="4147"/>
                    <a:pt x="3730" y="4096"/>
                  </a:cubicBezTo>
                  <a:cubicBezTo>
                    <a:pt x="3632" y="3650"/>
                    <a:pt x="3417" y="3257"/>
                    <a:pt x="3257" y="2828"/>
                  </a:cubicBezTo>
                  <a:cubicBezTo>
                    <a:pt x="3176" y="2605"/>
                    <a:pt x="3114" y="2382"/>
                    <a:pt x="3060" y="2150"/>
                  </a:cubicBezTo>
                  <a:cubicBezTo>
                    <a:pt x="3025" y="2007"/>
                    <a:pt x="2980" y="1865"/>
                    <a:pt x="2918" y="1722"/>
                  </a:cubicBezTo>
                  <a:lnTo>
                    <a:pt x="2918" y="1722"/>
                  </a:lnTo>
                  <a:cubicBezTo>
                    <a:pt x="3194" y="1972"/>
                    <a:pt x="3480" y="2204"/>
                    <a:pt x="3765" y="2445"/>
                  </a:cubicBezTo>
                  <a:cubicBezTo>
                    <a:pt x="4060" y="2695"/>
                    <a:pt x="4337" y="2953"/>
                    <a:pt x="4595" y="3230"/>
                  </a:cubicBezTo>
                  <a:cubicBezTo>
                    <a:pt x="4601" y="3236"/>
                    <a:pt x="4608" y="3238"/>
                    <a:pt x="4614" y="3238"/>
                  </a:cubicBezTo>
                  <a:cubicBezTo>
                    <a:pt x="4635" y="3238"/>
                    <a:pt x="4654" y="3208"/>
                    <a:pt x="4640" y="3194"/>
                  </a:cubicBezTo>
                  <a:cubicBezTo>
                    <a:pt x="4390" y="2846"/>
                    <a:pt x="4051" y="2561"/>
                    <a:pt x="3721" y="2293"/>
                  </a:cubicBezTo>
                  <a:cubicBezTo>
                    <a:pt x="3435" y="2052"/>
                    <a:pt x="3159" y="1793"/>
                    <a:pt x="2873" y="1543"/>
                  </a:cubicBezTo>
                  <a:cubicBezTo>
                    <a:pt x="2614" y="1302"/>
                    <a:pt x="2329" y="1097"/>
                    <a:pt x="2016" y="927"/>
                  </a:cubicBezTo>
                  <a:cubicBezTo>
                    <a:pt x="1722" y="767"/>
                    <a:pt x="1409" y="642"/>
                    <a:pt x="1097" y="499"/>
                  </a:cubicBezTo>
                  <a:cubicBezTo>
                    <a:pt x="785" y="365"/>
                    <a:pt x="472" y="204"/>
                    <a:pt x="187" y="17"/>
                  </a:cubicBezTo>
                  <a:cubicBezTo>
                    <a:pt x="170" y="5"/>
                    <a:pt x="151" y="0"/>
                    <a:pt x="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Google Shape;5604;p65"/>
            <p:cNvSpPr/>
            <p:nvPr/>
          </p:nvSpPr>
          <p:spPr>
            <a:xfrm>
              <a:off x="4003273" y="2475721"/>
              <a:ext cx="28512" cy="27299"/>
            </a:xfrm>
            <a:custGeom>
              <a:avLst/>
              <a:gdLst/>
              <a:ahLst/>
              <a:cxnLst/>
              <a:rect l="l" t="t" r="r" b="b"/>
              <a:pathLst>
                <a:path w="376" h="360" extrusionOk="0">
                  <a:moveTo>
                    <a:pt x="170" y="1"/>
                  </a:moveTo>
                  <a:cubicBezTo>
                    <a:pt x="152" y="1"/>
                    <a:pt x="134" y="19"/>
                    <a:pt x="125" y="36"/>
                  </a:cubicBezTo>
                  <a:cubicBezTo>
                    <a:pt x="107" y="45"/>
                    <a:pt x="90" y="54"/>
                    <a:pt x="72" y="72"/>
                  </a:cubicBezTo>
                  <a:cubicBezTo>
                    <a:pt x="27" y="126"/>
                    <a:pt x="0" y="188"/>
                    <a:pt x="0" y="260"/>
                  </a:cubicBezTo>
                  <a:lnTo>
                    <a:pt x="0" y="277"/>
                  </a:lnTo>
                  <a:cubicBezTo>
                    <a:pt x="0" y="286"/>
                    <a:pt x="0" y="286"/>
                    <a:pt x="0" y="295"/>
                  </a:cubicBezTo>
                  <a:lnTo>
                    <a:pt x="0" y="304"/>
                  </a:lnTo>
                  <a:cubicBezTo>
                    <a:pt x="0" y="331"/>
                    <a:pt x="27" y="349"/>
                    <a:pt x="45" y="358"/>
                  </a:cubicBezTo>
                  <a:cubicBezTo>
                    <a:pt x="50" y="359"/>
                    <a:pt x="55" y="359"/>
                    <a:pt x="59" y="359"/>
                  </a:cubicBezTo>
                  <a:cubicBezTo>
                    <a:pt x="90" y="359"/>
                    <a:pt x="116" y="336"/>
                    <a:pt x="116" y="313"/>
                  </a:cubicBezTo>
                  <a:cubicBezTo>
                    <a:pt x="125" y="295"/>
                    <a:pt x="134" y="277"/>
                    <a:pt x="134" y="260"/>
                  </a:cubicBezTo>
                  <a:cubicBezTo>
                    <a:pt x="143" y="268"/>
                    <a:pt x="143" y="277"/>
                    <a:pt x="143" y="286"/>
                  </a:cubicBezTo>
                  <a:cubicBezTo>
                    <a:pt x="152" y="304"/>
                    <a:pt x="170" y="322"/>
                    <a:pt x="197" y="322"/>
                  </a:cubicBezTo>
                  <a:cubicBezTo>
                    <a:pt x="215" y="322"/>
                    <a:pt x="241" y="304"/>
                    <a:pt x="241" y="277"/>
                  </a:cubicBezTo>
                  <a:cubicBezTo>
                    <a:pt x="241" y="251"/>
                    <a:pt x="241" y="224"/>
                    <a:pt x="232" y="197"/>
                  </a:cubicBezTo>
                  <a:lnTo>
                    <a:pt x="250" y="197"/>
                  </a:lnTo>
                  <a:cubicBezTo>
                    <a:pt x="268" y="206"/>
                    <a:pt x="286" y="215"/>
                    <a:pt x="304" y="224"/>
                  </a:cubicBezTo>
                  <a:cubicBezTo>
                    <a:pt x="311" y="228"/>
                    <a:pt x="319" y="230"/>
                    <a:pt x="326" y="230"/>
                  </a:cubicBezTo>
                  <a:cubicBezTo>
                    <a:pt x="336" y="230"/>
                    <a:pt x="347" y="225"/>
                    <a:pt x="357" y="215"/>
                  </a:cubicBezTo>
                  <a:cubicBezTo>
                    <a:pt x="366" y="197"/>
                    <a:pt x="366" y="179"/>
                    <a:pt x="357" y="161"/>
                  </a:cubicBezTo>
                  <a:cubicBezTo>
                    <a:pt x="348" y="144"/>
                    <a:pt x="339" y="135"/>
                    <a:pt x="331" y="126"/>
                  </a:cubicBezTo>
                  <a:lnTo>
                    <a:pt x="339" y="126"/>
                  </a:lnTo>
                  <a:cubicBezTo>
                    <a:pt x="366" y="108"/>
                    <a:pt x="375" y="81"/>
                    <a:pt x="366" y="45"/>
                  </a:cubicBezTo>
                  <a:cubicBezTo>
                    <a:pt x="357" y="19"/>
                    <a:pt x="322" y="1"/>
                    <a:pt x="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Google Shape;5605;p65"/>
            <p:cNvSpPr/>
            <p:nvPr/>
          </p:nvSpPr>
          <p:spPr>
            <a:xfrm>
              <a:off x="3888241" y="2538887"/>
              <a:ext cx="35943" cy="23962"/>
            </a:xfrm>
            <a:custGeom>
              <a:avLst/>
              <a:gdLst/>
              <a:ahLst/>
              <a:cxnLst/>
              <a:rect l="l" t="t" r="r" b="b"/>
              <a:pathLst>
                <a:path w="474" h="316" extrusionOk="0">
                  <a:moveTo>
                    <a:pt x="268" y="0"/>
                  </a:moveTo>
                  <a:cubicBezTo>
                    <a:pt x="261" y="0"/>
                    <a:pt x="254" y="2"/>
                    <a:pt x="250" y="7"/>
                  </a:cubicBezTo>
                  <a:lnTo>
                    <a:pt x="214" y="7"/>
                  </a:lnTo>
                  <a:cubicBezTo>
                    <a:pt x="212" y="4"/>
                    <a:pt x="208" y="3"/>
                    <a:pt x="204" y="3"/>
                  </a:cubicBezTo>
                  <a:cubicBezTo>
                    <a:pt x="195" y="3"/>
                    <a:pt x="182" y="9"/>
                    <a:pt x="170" y="16"/>
                  </a:cubicBezTo>
                  <a:cubicBezTo>
                    <a:pt x="134" y="42"/>
                    <a:pt x="98" y="78"/>
                    <a:pt x="71" y="114"/>
                  </a:cubicBezTo>
                  <a:cubicBezTo>
                    <a:pt x="63" y="132"/>
                    <a:pt x="45" y="149"/>
                    <a:pt x="36" y="176"/>
                  </a:cubicBezTo>
                  <a:cubicBezTo>
                    <a:pt x="27" y="194"/>
                    <a:pt x="18" y="212"/>
                    <a:pt x="9" y="230"/>
                  </a:cubicBezTo>
                  <a:cubicBezTo>
                    <a:pt x="0" y="266"/>
                    <a:pt x="18" y="301"/>
                    <a:pt x="63" y="310"/>
                  </a:cubicBezTo>
                  <a:cubicBezTo>
                    <a:pt x="70" y="314"/>
                    <a:pt x="78" y="316"/>
                    <a:pt x="86" y="316"/>
                  </a:cubicBezTo>
                  <a:cubicBezTo>
                    <a:pt x="116" y="316"/>
                    <a:pt x="145" y="292"/>
                    <a:pt x="152" y="257"/>
                  </a:cubicBezTo>
                  <a:lnTo>
                    <a:pt x="152" y="248"/>
                  </a:lnTo>
                  <a:cubicBezTo>
                    <a:pt x="152" y="239"/>
                    <a:pt x="161" y="230"/>
                    <a:pt x="161" y="221"/>
                  </a:cubicBezTo>
                  <a:lnTo>
                    <a:pt x="179" y="203"/>
                  </a:lnTo>
                  <a:cubicBezTo>
                    <a:pt x="179" y="221"/>
                    <a:pt x="188" y="239"/>
                    <a:pt x="196" y="266"/>
                  </a:cubicBezTo>
                  <a:cubicBezTo>
                    <a:pt x="204" y="288"/>
                    <a:pt x="223" y="304"/>
                    <a:pt x="245" y="304"/>
                  </a:cubicBezTo>
                  <a:cubicBezTo>
                    <a:pt x="249" y="304"/>
                    <a:pt x="254" y="303"/>
                    <a:pt x="259" y="301"/>
                  </a:cubicBezTo>
                  <a:cubicBezTo>
                    <a:pt x="295" y="301"/>
                    <a:pt x="321" y="274"/>
                    <a:pt x="321" y="239"/>
                  </a:cubicBezTo>
                  <a:lnTo>
                    <a:pt x="321" y="221"/>
                  </a:lnTo>
                  <a:cubicBezTo>
                    <a:pt x="312" y="203"/>
                    <a:pt x="304" y="185"/>
                    <a:pt x="304" y="167"/>
                  </a:cubicBezTo>
                  <a:lnTo>
                    <a:pt x="304" y="167"/>
                  </a:lnTo>
                  <a:cubicBezTo>
                    <a:pt x="330" y="185"/>
                    <a:pt x="366" y="203"/>
                    <a:pt x="393" y="212"/>
                  </a:cubicBezTo>
                  <a:cubicBezTo>
                    <a:pt x="402" y="218"/>
                    <a:pt x="412" y="221"/>
                    <a:pt x="421" y="221"/>
                  </a:cubicBezTo>
                  <a:cubicBezTo>
                    <a:pt x="437" y="221"/>
                    <a:pt x="453" y="211"/>
                    <a:pt x="464" y="194"/>
                  </a:cubicBezTo>
                  <a:cubicBezTo>
                    <a:pt x="473" y="176"/>
                    <a:pt x="473" y="141"/>
                    <a:pt x="455" y="123"/>
                  </a:cubicBezTo>
                  <a:cubicBezTo>
                    <a:pt x="420" y="96"/>
                    <a:pt x="384" y="60"/>
                    <a:pt x="339" y="42"/>
                  </a:cubicBezTo>
                  <a:cubicBezTo>
                    <a:pt x="321" y="33"/>
                    <a:pt x="304" y="16"/>
                    <a:pt x="286" y="7"/>
                  </a:cubicBezTo>
                  <a:cubicBezTo>
                    <a:pt x="281" y="2"/>
                    <a:pt x="275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Google Shape;5606;p65"/>
            <p:cNvSpPr/>
            <p:nvPr/>
          </p:nvSpPr>
          <p:spPr>
            <a:xfrm>
              <a:off x="3780185" y="2544346"/>
              <a:ext cx="37688" cy="27071"/>
            </a:xfrm>
            <a:custGeom>
              <a:avLst/>
              <a:gdLst/>
              <a:ahLst/>
              <a:cxnLst/>
              <a:rect l="l" t="t" r="r" b="b"/>
              <a:pathLst>
                <a:path w="497" h="357" extrusionOk="0">
                  <a:moveTo>
                    <a:pt x="280" y="1"/>
                  </a:moveTo>
                  <a:cubicBezTo>
                    <a:pt x="263" y="1"/>
                    <a:pt x="246" y="7"/>
                    <a:pt x="229" y="24"/>
                  </a:cubicBezTo>
                  <a:cubicBezTo>
                    <a:pt x="229" y="24"/>
                    <a:pt x="220" y="24"/>
                    <a:pt x="211" y="33"/>
                  </a:cubicBezTo>
                  <a:cubicBezTo>
                    <a:pt x="202" y="33"/>
                    <a:pt x="193" y="33"/>
                    <a:pt x="193" y="42"/>
                  </a:cubicBezTo>
                  <a:cubicBezTo>
                    <a:pt x="167" y="42"/>
                    <a:pt x="140" y="51"/>
                    <a:pt x="131" y="69"/>
                  </a:cubicBezTo>
                  <a:cubicBezTo>
                    <a:pt x="86" y="122"/>
                    <a:pt x="51" y="185"/>
                    <a:pt x="33" y="247"/>
                  </a:cubicBezTo>
                  <a:lnTo>
                    <a:pt x="24" y="247"/>
                  </a:lnTo>
                  <a:cubicBezTo>
                    <a:pt x="0" y="306"/>
                    <a:pt x="46" y="349"/>
                    <a:pt x="93" y="349"/>
                  </a:cubicBezTo>
                  <a:cubicBezTo>
                    <a:pt x="118" y="349"/>
                    <a:pt x="142" y="337"/>
                    <a:pt x="158" y="310"/>
                  </a:cubicBezTo>
                  <a:cubicBezTo>
                    <a:pt x="165" y="339"/>
                    <a:pt x="191" y="356"/>
                    <a:pt x="215" y="356"/>
                  </a:cubicBezTo>
                  <a:cubicBezTo>
                    <a:pt x="220" y="356"/>
                    <a:pt x="225" y="356"/>
                    <a:pt x="229" y="354"/>
                  </a:cubicBezTo>
                  <a:cubicBezTo>
                    <a:pt x="247" y="354"/>
                    <a:pt x="265" y="345"/>
                    <a:pt x="274" y="327"/>
                  </a:cubicBezTo>
                  <a:cubicBezTo>
                    <a:pt x="292" y="310"/>
                    <a:pt x="292" y="292"/>
                    <a:pt x="292" y="274"/>
                  </a:cubicBezTo>
                  <a:lnTo>
                    <a:pt x="292" y="247"/>
                  </a:lnTo>
                  <a:lnTo>
                    <a:pt x="327" y="292"/>
                  </a:lnTo>
                  <a:cubicBezTo>
                    <a:pt x="337" y="306"/>
                    <a:pt x="355" y="313"/>
                    <a:pt x="374" y="313"/>
                  </a:cubicBezTo>
                  <a:cubicBezTo>
                    <a:pt x="389" y="313"/>
                    <a:pt x="405" y="309"/>
                    <a:pt x="417" y="301"/>
                  </a:cubicBezTo>
                  <a:cubicBezTo>
                    <a:pt x="434" y="283"/>
                    <a:pt x="443" y="247"/>
                    <a:pt x="434" y="229"/>
                  </a:cubicBezTo>
                  <a:cubicBezTo>
                    <a:pt x="417" y="202"/>
                    <a:pt x="408" y="185"/>
                    <a:pt x="390" y="158"/>
                  </a:cubicBezTo>
                  <a:lnTo>
                    <a:pt x="390" y="158"/>
                  </a:lnTo>
                  <a:cubicBezTo>
                    <a:pt x="408" y="167"/>
                    <a:pt x="425" y="176"/>
                    <a:pt x="434" y="185"/>
                  </a:cubicBezTo>
                  <a:cubicBezTo>
                    <a:pt x="461" y="185"/>
                    <a:pt x="479" y="176"/>
                    <a:pt x="488" y="158"/>
                  </a:cubicBezTo>
                  <a:cubicBezTo>
                    <a:pt x="497" y="140"/>
                    <a:pt x="497" y="113"/>
                    <a:pt x="479" y="104"/>
                  </a:cubicBezTo>
                  <a:cubicBezTo>
                    <a:pt x="443" y="77"/>
                    <a:pt x="408" y="51"/>
                    <a:pt x="363" y="33"/>
                  </a:cubicBezTo>
                  <a:cubicBezTo>
                    <a:pt x="354" y="24"/>
                    <a:pt x="327" y="6"/>
                    <a:pt x="309" y="6"/>
                  </a:cubicBezTo>
                  <a:cubicBezTo>
                    <a:pt x="300" y="3"/>
                    <a:pt x="290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Google Shape;5607;p65"/>
            <p:cNvSpPr/>
            <p:nvPr/>
          </p:nvSpPr>
          <p:spPr>
            <a:xfrm>
              <a:off x="3725134" y="2609711"/>
              <a:ext cx="37839" cy="28512"/>
            </a:xfrm>
            <a:custGeom>
              <a:avLst/>
              <a:gdLst/>
              <a:ahLst/>
              <a:cxnLst/>
              <a:rect l="l" t="t" r="r" b="b"/>
              <a:pathLst>
                <a:path w="499" h="376" extrusionOk="0">
                  <a:moveTo>
                    <a:pt x="268" y="1"/>
                  </a:moveTo>
                  <a:cubicBezTo>
                    <a:pt x="250" y="1"/>
                    <a:pt x="232" y="1"/>
                    <a:pt x="214" y="10"/>
                  </a:cubicBezTo>
                  <a:cubicBezTo>
                    <a:pt x="209" y="7"/>
                    <a:pt x="203" y="6"/>
                    <a:pt x="197" y="6"/>
                  </a:cubicBezTo>
                  <a:cubicBezTo>
                    <a:pt x="182" y="6"/>
                    <a:pt x="165" y="12"/>
                    <a:pt x="152" y="19"/>
                  </a:cubicBezTo>
                  <a:cubicBezTo>
                    <a:pt x="143" y="19"/>
                    <a:pt x="143" y="28"/>
                    <a:pt x="134" y="28"/>
                  </a:cubicBezTo>
                  <a:cubicBezTo>
                    <a:pt x="98" y="46"/>
                    <a:pt x="63" y="72"/>
                    <a:pt x="45" y="108"/>
                  </a:cubicBezTo>
                  <a:cubicBezTo>
                    <a:pt x="18" y="144"/>
                    <a:pt x="0" y="188"/>
                    <a:pt x="0" y="242"/>
                  </a:cubicBezTo>
                  <a:cubicBezTo>
                    <a:pt x="0" y="278"/>
                    <a:pt x="18" y="304"/>
                    <a:pt x="54" y="304"/>
                  </a:cubicBezTo>
                  <a:cubicBezTo>
                    <a:pt x="63" y="309"/>
                    <a:pt x="72" y="311"/>
                    <a:pt x="80" y="311"/>
                  </a:cubicBezTo>
                  <a:cubicBezTo>
                    <a:pt x="89" y="311"/>
                    <a:pt x="98" y="309"/>
                    <a:pt x="107" y="304"/>
                  </a:cubicBezTo>
                  <a:cubicBezTo>
                    <a:pt x="107" y="304"/>
                    <a:pt x="107" y="304"/>
                    <a:pt x="107" y="313"/>
                  </a:cubicBezTo>
                  <a:cubicBezTo>
                    <a:pt x="107" y="349"/>
                    <a:pt x="143" y="376"/>
                    <a:pt x="188" y="376"/>
                  </a:cubicBezTo>
                  <a:cubicBezTo>
                    <a:pt x="223" y="376"/>
                    <a:pt x="259" y="340"/>
                    <a:pt x="250" y="304"/>
                  </a:cubicBezTo>
                  <a:lnTo>
                    <a:pt x="250" y="304"/>
                  </a:lnTo>
                  <a:cubicBezTo>
                    <a:pt x="263" y="313"/>
                    <a:pt x="277" y="317"/>
                    <a:pt x="291" y="317"/>
                  </a:cubicBezTo>
                  <a:cubicBezTo>
                    <a:pt x="334" y="317"/>
                    <a:pt x="373" y="280"/>
                    <a:pt x="366" y="233"/>
                  </a:cubicBezTo>
                  <a:cubicBezTo>
                    <a:pt x="348" y="206"/>
                    <a:pt x="339" y="179"/>
                    <a:pt x="321" y="144"/>
                  </a:cubicBezTo>
                  <a:lnTo>
                    <a:pt x="321" y="144"/>
                  </a:lnTo>
                  <a:cubicBezTo>
                    <a:pt x="330" y="153"/>
                    <a:pt x="348" y="153"/>
                    <a:pt x="357" y="162"/>
                  </a:cubicBezTo>
                  <a:cubicBezTo>
                    <a:pt x="375" y="179"/>
                    <a:pt x="384" y="188"/>
                    <a:pt x="402" y="197"/>
                  </a:cubicBezTo>
                  <a:cubicBezTo>
                    <a:pt x="411" y="206"/>
                    <a:pt x="429" y="215"/>
                    <a:pt x="446" y="233"/>
                  </a:cubicBezTo>
                  <a:cubicBezTo>
                    <a:pt x="450" y="235"/>
                    <a:pt x="453" y="235"/>
                    <a:pt x="457" y="235"/>
                  </a:cubicBezTo>
                  <a:cubicBezTo>
                    <a:pt x="476" y="235"/>
                    <a:pt x="498" y="219"/>
                    <a:pt x="491" y="197"/>
                  </a:cubicBezTo>
                  <a:cubicBezTo>
                    <a:pt x="482" y="170"/>
                    <a:pt x="473" y="153"/>
                    <a:pt x="455" y="126"/>
                  </a:cubicBezTo>
                  <a:cubicBezTo>
                    <a:pt x="437" y="108"/>
                    <a:pt x="420" y="90"/>
                    <a:pt x="402" y="81"/>
                  </a:cubicBezTo>
                  <a:cubicBezTo>
                    <a:pt x="384" y="63"/>
                    <a:pt x="357" y="46"/>
                    <a:pt x="339" y="37"/>
                  </a:cubicBezTo>
                  <a:cubicBezTo>
                    <a:pt x="313" y="19"/>
                    <a:pt x="295" y="10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Google Shape;5608;p65"/>
            <p:cNvSpPr/>
            <p:nvPr/>
          </p:nvSpPr>
          <p:spPr>
            <a:xfrm>
              <a:off x="3827957" y="2428707"/>
              <a:ext cx="100247" cy="121480"/>
            </a:xfrm>
            <a:custGeom>
              <a:avLst/>
              <a:gdLst/>
              <a:ahLst/>
              <a:cxnLst/>
              <a:rect l="l" t="t" r="r" b="b"/>
              <a:pathLst>
                <a:path w="1322" h="1602" extrusionOk="0">
                  <a:moveTo>
                    <a:pt x="628" y="0"/>
                  </a:moveTo>
                  <a:cubicBezTo>
                    <a:pt x="595" y="0"/>
                    <a:pt x="561" y="4"/>
                    <a:pt x="527" y="14"/>
                  </a:cubicBezTo>
                  <a:cubicBezTo>
                    <a:pt x="322" y="76"/>
                    <a:pt x="161" y="228"/>
                    <a:pt x="81" y="424"/>
                  </a:cubicBezTo>
                  <a:cubicBezTo>
                    <a:pt x="1" y="630"/>
                    <a:pt x="10" y="871"/>
                    <a:pt x="99" y="1076"/>
                  </a:cubicBezTo>
                  <a:cubicBezTo>
                    <a:pt x="188" y="1290"/>
                    <a:pt x="349" y="1469"/>
                    <a:pt x="563" y="1567"/>
                  </a:cubicBezTo>
                  <a:cubicBezTo>
                    <a:pt x="620" y="1590"/>
                    <a:pt x="679" y="1601"/>
                    <a:pt x="737" y="1601"/>
                  </a:cubicBezTo>
                  <a:cubicBezTo>
                    <a:pt x="814" y="1601"/>
                    <a:pt x="889" y="1581"/>
                    <a:pt x="956" y="1540"/>
                  </a:cubicBezTo>
                  <a:cubicBezTo>
                    <a:pt x="1018" y="1504"/>
                    <a:pt x="1063" y="1460"/>
                    <a:pt x="1099" y="1397"/>
                  </a:cubicBezTo>
                  <a:lnTo>
                    <a:pt x="1116" y="1388"/>
                  </a:lnTo>
                  <a:cubicBezTo>
                    <a:pt x="1161" y="1353"/>
                    <a:pt x="1188" y="1308"/>
                    <a:pt x="1223" y="1254"/>
                  </a:cubicBezTo>
                  <a:cubicBezTo>
                    <a:pt x="1268" y="1147"/>
                    <a:pt x="1304" y="1031"/>
                    <a:pt x="1304" y="915"/>
                  </a:cubicBezTo>
                  <a:cubicBezTo>
                    <a:pt x="1322" y="683"/>
                    <a:pt x="1250" y="451"/>
                    <a:pt x="1107" y="273"/>
                  </a:cubicBezTo>
                  <a:cubicBezTo>
                    <a:pt x="994" y="136"/>
                    <a:pt x="816" y="0"/>
                    <a:pt x="6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Google Shape;5609;p65"/>
            <p:cNvSpPr/>
            <p:nvPr/>
          </p:nvSpPr>
          <p:spPr>
            <a:xfrm>
              <a:off x="3920695" y="2380859"/>
              <a:ext cx="107679" cy="114655"/>
            </a:xfrm>
            <a:custGeom>
              <a:avLst/>
              <a:gdLst/>
              <a:ahLst/>
              <a:cxnLst/>
              <a:rect l="l" t="t" r="r" b="b"/>
              <a:pathLst>
                <a:path w="1420" h="1512" extrusionOk="0">
                  <a:moveTo>
                    <a:pt x="562" y="0"/>
                  </a:moveTo>
                  <a:cubicBezTo>
                    <a:pt x="505" y="0"/>
                    <a:pt x="447" y="10"/>
                    <a:pt x="393" y="29"/>
                  </a:cubicBezTo>
                  <a:cubicBezTo>
                    <a:pt x="357" y="47"/>
                    <a:pt x="322" y="65"/>
                    <a:pt x="295" y="91"/>
                  </a:cubicBezTo>
                  <a:cubicBezTo>
                    <a:pt x="285" y="97"/>
                    <a:pt x="262" y="114"/>
                    <a:pt x="250" y="123"/>
                  </a:cubicBezTo>
                  <a:lnTo>
                    <a:pt x="250" y="123"/>
                  </a:lnTo>
                  <a:cubicBezTo>
                    <a:pt x="255" y="118"/>
                    <a:pt x="258" y="115"/>
                    <a:pt x="257" y="115"/>
                  </a:cubicBezTo>
                  <a:cubicBezTo>
                    <a:pt x="256" y="115"/>
                    <a:pt x="254" y="116"/>
                    <a:pt x="250" y="118"/>
                  </a:cubicBezTo>
                  <a:cubicBezTo>
                    <a:pt x="244" y="124"/>
                    <a:pt x="242" y="127"/>
                    <a:pt x="243" y="127"/>
                  </a:cubicBezTo>
                  <a:cubicBezTo>
                    <a:pt x="244" y="127"/>
                    <a:pt x="246" y="125"/>
                    <a:pt x="250" y="123"/>
                  </a:cubicBezTo>
                  <a:lnTo>
                    <a:pt x="250" y="123"/>
                  </a:lnTo>
                  <a:cubicBezTo>
                    <a:pt x="237" y="135"/>
                    <a:pt x="211" y="157"/>
                    <a:pt x="206" y="163"/>
                  </a:cubicBezTo>
                  <a:cubicBezTo>
                    <a:pt x="170" y="208"/>
                    <a:pt x="134" y="261"/>
                    <a:pt x="108" y="315"/>
                  </a:cubicBezTo>
                  <a:cubicBezTo>
                    <a:pt x="0" y="573"/>
                    <a:pt x="81" y="868"/>
                    <a:pt x="206" y="1109"/>
                  </a:cubicBezTo>
                  <a:cubicBezTo>
                    <a:pt x="327" y="1352"/>
                    <a:pt x="584" y="1511"/>
                    <a:pt x="861" y="1511"/>
                  </a:cubicBezTo>
                  <a:cubicBezTo>
                    <a:pt x="869" y="1511"/>
                    <a:pt x="877" y="1511"/>
                    <a:pt x="884" y="1511"/>
                  </a:cubicBezTo>
                  <a:cubicBezTo>
                    <a:pt x="892" y="1511"/>
                    <a:pt x="900" y="1511"/>
                    <a:pt x="907" y="1511"/>
                  </a:cubicBezTo>
                  <a:cubicBezTo>
                    <a:pt x="1068" y="1511"/>
                    <a:pt x="1218" y="1424"/>
                    <a:pt x="1304" y="1287"/>
                  </a:cubicBezTo>
                  <a:cubicBezTo>
                    <a:pt x="1321" y="1252"/>
                    <a:pt x="1330" y="1207"/>
                    <a:pt x="1339" y="1171"/>
                  </a:cubicBezTo>
                  <a:cubicBezTo>
                    <a:pt x="1357" y="1127"/>
                    <a:pt x="1375" y="1091"/>
                    <a:pt x="1393" y="1046"/>
                  </a:cubicBezTo>
                  <a:cubicBezTo>
                    <a:pt x="1420" y="913"/>
                    <a:pt x="1411" y="779"/>
                    <a:pt x="1375" y="654"/>
                  </a:cubicBezTo>
                  <a:cubicBezTo>
                    <a:pt x="1277" y="377"/>
                    <a:pt x="1063" y="154"/>
                    <a:pt x="786" y="47"/>
                  </a:cubicBezTo>
                  <a:cubicBezTo>
                    <a:pt x="715" y="16"/>
                    <a:pt x="638" y="0"/>
                    <a:pt x="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Google Shape;5610;p65"/>
            <p:cNvSpPr/>
            <p:nvPr/>
          </p:nvSpPr>
          <p:spPr>
            <a:xfrm>
              <a:off x="3742726" y="2447285"/>
              <a:ext cx="85309" cy="107375"/>
            </a:xfrm>
            <a:custGeom>
              <a:avLst/>
              <a:gdLst/>
              <a:ahLst/>
              <a:cxnLst/>
              <a:rect l="l" t="t" r="r" b="b"/>
              <a:pathLst>
                <a:path w="1125" h="1416" extrusionOk="0">
                  <a:moveTo>
                    <a:pt x="484" y="0"/>
                  </a:moveTo>
                  <a:cubicBezTo>
                    <a:pt x="440" y="0"/>
                    <a:pt x="395" y="6"/>
                    <a:pt x="348" y="19"/>
                  </a:cubicBezTo>
                  <a:cubicBezTo>
                    <a:pt x="188" y="72"/>
                    <a:pt x="63" y="206"/>
                    <a:pt x="27" y="385"/>
                  </a:cubicBezTo>
                  <a:cubicBezTo>
                    <a:pt x="0" y="527"/>
                    <a:pt x="9" y="679"/>
                    <a:pt x="54" y="822"/>
                  </a:cubicBezTo>
                  <a:cubicBezTo>
                    <a:pt x="98" y="956"/>
                    <a:pt x="161" y="1090"/>
                    <a:pt x="241" y="1206"/>
                  </a:cubicBezTo>
                  <a:cubicBezTo>
                    <a:pt x="295" y="1304"/>
                    <a:pt x="384" y="1375"/>
                    <a:pt x="491" y="1402"/>
                  </a:cubicBezTo>
                  <a:cubicBezTo>
                    <a:pt x="521" y="1411"/>
                    <a:pt x="552" y="1416"/>
                    <a:pt x="582" y="1416"/>
                  </a:cubicBezTo>
                  <a:cubicBezTo>
                    <a:pt x="669" y="1416"/>
                    <a:pt x="753" y="1379"/>
                    <a:pt x="812" y="1313"/>
                  </a:cubicBezTo>
                  <a:lnTo>
                    <a:pt x="821" y="1304"/>
                  </a:lnTo>
                  <a:cubicBezTo>
                    <a:pt x="839" y="1295"/>
                    <a:pt x="857" y="1286"/>
                    <a:pt x="875" y="1268"/>
                  </a:cubicBezTo>
                  <a:cubicBezTo>
                    <a:pt x="902" y="1250"/>
                    <a:pt x="928" y="1215"/>
                    <a:pt x="955" y="1188"/>
                  </a:cubicBezTo>
                  <a:cubicBezTo>
                    <a:pt x="1009" y="1117"/>
                    <a:pt x="1053" y="1036"/>
                    <a:pt x="1071" y="947"/>
                  </a:cubicBezTo>
                  <a:cubicBezTo>
                    <a:pt x="1125" y="786"/>
                    <a:pt x="1116" y="617"/>
                    <a:pt x="1062" y="465"/>
                  </a:cubicBezTo>
                  <a:cubicBezTo>
                    <a:pt x="970" y="219"/>
                    <a:pt x="753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Google Shape;5611;p65"/>
            <p:cNvSpPr/>
            <p:nvPr/>
          </p:nvSpPr>
          <p:spPr>
            <a:xfrm>
              <a:off x="3668945" y="2503626"/>
              <a:ext cx="93498" cy="115944"/>
            </a:xfrm>
            <a:custGeom>
              <a:avLst/>
              <a:gdLst/>
              <a:ahLst/>
              <a:cxnLst/>
              <a:rect l="l" t="t" r="r" b="b"/>
              <a:pathLst>
                <a:path w="1233" h="1529" extrusionOk="0">
                  <a:moveTo>
                    <a:pt x="450" y="1"/>
                  </a:moveTo>
                  <a:cubicBezTo>
                    <a:pt x="381" y="1"/>
                    <a:pt x="311" y="21"/>
                    <a:pt x="250" y="61"/>
                  </a:cubicBezTo>
                  <a:cubicBezTo>
                    <a:pt x="107" y="168"/>
                    <a:pt x="18" y="329"/>
                    <a:pt x="9" y="498"/>
                  </a:cubicBezTo>
                  <a:cubicBezTo>
                    <a:pt x="0" y="686"/>
                    <a:pt x="45" y="882"/>
                    <a:pt x="143" y="1043"/>
                  </a:cubicBezTo>
                  <a:cubicBezTo>
                    <a:pt x="179" y="1114"/>
                    <a:pt x="224" y="1186"/>
                    <a:pt x="277" y="1248"/>
                  </a:cubicBezTo>
                  <a:cubicBezTo>
                    <a:pt x="322" y="1320"/>
                    <a:pt x="384" y="1382"/>
                    <a:pt x="447" y="1436"/>
                  </a:cubicBezTo>
                  <a:cubicBezTo>
                    <a:pt x="520" y="1496"/>
                    <a:pt x="613" y="1528"/>
                    <a:pt x="708" y="1528"/>
                  </a:cubicBezTo>
                  <a:cubicBezTo>
                    <a:pt x="752" y="1528"/>
                    <a:pt x="797" y="1521"/>
                    <a:pt x="839" y="1507"/>
                  </a:cubicBezTo>
                  <a:cubicBezTo>
                    <a:pt x="884" y="1489"/>
                    <a:pt x="929" y="1462"/>
                    <a:pt x="964" y="1427"/>
                  </a:cubicBezTo>
                  <a:cubicBezTo>
                    <a:pt x="1000" y="1409"/>
                    <a:pt x="1027" y="1391"/>
                    <a:pt x="1062" y="1364"/>
                  </a:cubicBezTo>
                  <a:cubicBezTo>
                    <a:pt x="1143" y="1293"/>
                    <a:pt x="1196" y="1204"/>
                    <a:pt x="1223" y="1088"/>
                  </a:cubicBezTo>
                  <a:cubicBezTo>
                    <a:pt x="1232" y="1007"/>
                    <a:pt x="1232" y="918"/>
                    <a:pt x="1223" y="829"/>
                  </a:cubicBezTo>
                  <a:cubicBezTo>
                    <a:pt x="1205" y="731"/>
                    <a:pt x="1178" y="632"/>
                    <a:pt x="1134" y="543"/>
                  </a:cubicBezTo>
                  <a:cubicBezTo>
                    <a:pt x="1062" y="382"/>
                    <a:pt x="938" y="249"/>
                    <a:pt x="795" y="150"/>
                  </a:cubicBezTo>
                  <a:cubicBezTo>
                    <a:pt x="714" y="88"/>
                    <a:pt x="616" y="34"/>
                    <a:pt x="518" y="8"/>
                  </a:cubicBezTo>
                  <a:cubicBezTo>
                    <a:pt x="496" y="3"/>
                    <a:pt x="473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Google Shape;5612;p65"/>
            <p:cNvSpPr/>
            <p:nvPr/>
          </p:nvSpPr>
          <p:spPr>
            <a:xfrm>
              <a:off x="3674328" y="2534489"/>
              <a:ext cx="34578" cy="45119"/>
            </a:xfrm>
            <a:custGeom>
              <a:avLst/>
              <a:gdLst/>
              <a:ahLst/>
              <a:cxnLst/>
              <a:rect l="l" t="t" r="r" b="b"/>
              <a:pathLst>
                <a:path w="456" h="595" extrusionOk="0">
                  <a:moveTo>
                    <a:pt x="194" y="0"/>
                  </a:moveTo>
                  <a:cubicBezTo>
                    <a:pt x="142" y="0"/>
                    <a:pt x="92" y="20"/>
                    <a:pt x="54" y="65"/>
                  </a:cubicBezTo>
                  <a:cubicBezTo>
                    <a:pt x="45" y="65"/>
                    <a:pt x="45" y="74"/>
                    <a:pt x="36" y="83"/>
                  </a:cubicBezTo>
                  <a:cubicBezTo>
                    <a:pt x="28" y="91"/>
                    <a:pt x="28" y="100"/>
                    <a:pt x="19" y="109"/>
                  </a:cubicBezTo>
                  <a:cubicBezTo>
                    <a:pt x="19" y="118"/>
                    <a:pt x="19" y="127"/>
                    <a:pt x="10" y="136"/>
                  </a:cubicBezTo>
                  <a:cubicBezTo>
                    <a:pt x="10" y="145"/>
                    <a:pt x="1" y="154"/>
                    <a:pt x="1" y="163"/>
                  </a:cubicBezTo>
                  <a:cubicBezTo>
                    <a:pt x="1" y="181"/>
                    <a:pt x="1" y="207"/>
                    <a:pt x="1" y="234"/>
                  </a:cubicBezTo>
                  <a:cubicBezTo>
                    <a:pt x="10" y="270"/>
                    <a:pt x="19" y="306"/>
                    <a:pt x="28" y="341"/>
                  </a:cubicBezTo>
                  <a:cubicBezTo>
                    <a:pt x="54" y="395"/>
                    <a:pt x="81" y="457"/>
                    <a:pt x="117" y="511"/>
                  </a:cubicBezTo>
                  <a:cubicBezTo>
                    <a:pt x="150" y="567"/>
                    <a:pt x="208" y="595"/>
                    <a:pt x="266" y="595"/>
                  </a:cubicBezTo>
                  <a:cubicBezTo>
                    <a:pt x="301" y="595"/>
                    <a:pt x="337" y="585"/>
                    <a:pt x="367" y="564"/>
                  </a:cubicBezTo>
                  <a:cubicBezTo>
                    <a:pt x="385" y="556"/>
                    <a:pt x="402" y="538"/>
                    <a:pt x="411" y="529"/>
                  </a:cubicBezTo>
                  <a:lnTo>
                    <a:pt x="411" y="520"/>
                  </a:lnTo>
                  <a:lnTo>
                    <a:pt x="420" y="502"/>
                  </a:lnTo>
                  <a:cubicBezTo>
                    <a:pt x="429" y="502"/>
                    <a:pt x="429" y="493"/>
                    <a:pt x="429" y="484"/>
                  </a:cubicBezTo>
                  <a:cubicBezTo>
                    <a:pt x="456" y="440"/>
                    <a:pt x="456" y="386"/>
                    <a:pt x="429" y="341"/>
                  </a:cubicBezTo>
                  <a:cubicBezTo>
                    <a:pt x="429" y="315"/>
                    <a:pt x="420" y="288"/>
                    <a:pt x="411" y="270"/>
                  </a:cubicBezTo>
                  <a:cubicBezTo>
                    <a:pt x="393" y="216"/>
                    <a:pt x="376" y="172"/>
                    <a:pt x="358" y="118"/>
                  </a:cubicBezTo>
                  <a:cubicBezTo>
                    <a:pt x="340" y="65"/>
                    <a:pt x="286" y="11"/>
                    <a:pt x="224" y="2"/>
                  </a:cubicBezTo>
                  <a:cubicBezTo>
                    <a:pt x="214" y="1"/>
                    <a:pt x="204" y="0"/>
                    <a:pt x="19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Google Shape;5613;p65"/>
            <p:cNvSpPr/>
            <p:nvPr/>
          </p:nvSpPr>
          <p:spPr>
            <a:xfrm>
              <a:off x="3748110" y="2480498"/>
              <a:ext cx="29877" cy="36853"/>
            </a:xfrm>
            <a:custGeom>
              <a:avLst/>
              <a:gdLst/>
              <a:ahLst/>
              <a:cxnLst/>
              <a:rect l="l" t="t" r="r" b="b"/>
              <a:pathLst>
                <a:path w="394" h="486" extrusionOk="0">
                  <a:moveTo>
                    <a:pt x="134" y="0"/>
                  </a:moveTo>
                  <a:cubicBezTo>
                    <a:pt x="108" y="9"/>
                    <a:pt x="90" y="18"/>
                    <a:pt x="72" y="27"/>
                  </a:cubicBezTo>
                  <a:lnTo>
                    <a:pt x="36" y="54"/>
                  </a:lnTo>
                  <a:cubicBezTo>
                    <a:pt x="27" y="72"/>
                    <a:pt x="18" y="89"/>
                    <a:pt x="10" y="107"/>
                  </a:cubicBezTo>
                  <a:cubicBezTo>
                    <a:pt x="1" y="125"/>
                    <a:pt x="1" y="152"/>
                    <a:pt x="1" y="170"/>
                  </a:cubicBezTo>
                  <a:cubicBezTo>
                    <a:pt x="10" y="197"/>
                    <a:pt x="10" y="223"/>
                    <a:pt x="18" y="250"/>
                  </a:cubicBezTo>
                  <a:cubicBezTo>
                    <a:pt x="18" y="268"/>
                    <a:pt x="27" y="277"/>
                    <a:pt x="27" y="295"/>
                  </a:cubicBezTo>
                  <a:cubicBezTo>
                    <a:pt x="39" y="319"/>
                    <a:pt x="51" y="342"/>
                    <a:pt x="63" y="366"/>
                  </a:cubicBezTo>
                  <a:lnTo>
                    <a:pt x="63" y="366"/>
                  </a:lnTo>
                  <a:cubicBezTo>
                    <a:pt x="81" y="402"/>
                    <a:pt x="99" y="429"/>
                    <a:pt x="117" y="446"/>
                  </a:cubicBezTo>
                  <a:cubicBezTo>
                    <a:pt x="143" y="464"/>
                    <a:pt x="170" y="473"/>
                    <a:pt x="197" y="482"/>
                  </a:cubicBezTo>
                  <a:cubicBezTo>
                    <a:pt x="208" y="484"/>
                    <a:pt x="219" y="486"/>
                    <a:pt x="230" y="486"/>
                  </a:cubicBezTo>
                  <a:cubicBezTo>
                    <a:pt x="263" y="486"/>
                    <a:pt x="295" y="475"/>
                    <a:pt x="322" y="455"/>
                  </a:cubicBezTo>
                  <a:cubicBezTo>
                    <a:pt x="340" y="446"/>
                    <a:pt x="358" y="429"/>
                    <a:pt x="367" y="411"/>
                  </a:cubicBezTo>
                  <a:cubicBezTo>
                    <a:pt x="375" y="393"/>
                    <a:pt x="384" y="375"/>
                    <a:pt x="384" y="357"/>
                  </a:cubicBezTo>
                  <a:cubicBezTo>
                    <a:pt x="393" y="339"/>
                    <a:pt x="393" y="322"/>
                    <a:pt x="384" y="313"/>
                  </a:cubicBezTo>
                  <a:cubicBezTo>
                    <a:pt x="384" y="295"/>
                    <a:pt x="375" y="286"/>
                    <a:pt x="375" y="268"/>
                  </a:cubicBezTo>
                  <a:cubicBezTo>
                    <a:pt x="375" y="250"/>
                    <a:pt x="367" y="241"/>
                    <a:pt x="358" y="223"/>
                  </a:cubicBezTo>
                  <a:cubicBezTo>
                    <a:pt x="340" y="188"/>
                    <a:pt x="331" y="152"/>
                    <a:pt x="313" y="116"/>
                  </a:cubicBezTo>
                  <a:cubicBezTo>
                    <a:pt x="304" y="89"/>
                    <a:pt x="286" y="63"/>
                    <a:pt x="268" y="45"/>
                  </a:cubicBezTo>
                  <a:lnTo>
                    <a:pt x="233" y="18"/>
                  </a:lnTo>
                  <a:cubicBezTo>
                    <a:pt x="215" y="9"/>
                    <a:pt x="197" y="0"/>
                    <a:pt x="170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Google Shape;5614;p65"/>
            <p:cNvSpPr/>
            <p:nvPr/>
          </p:nvSpPr>
          <p:spPr>
            <a:xfrm>
              <a:off x="3839483" y="2472764"/>
              <a:ext cx="30559" cy="42768"/>
            </a:xfrm>
            <a:custGeom>
              <a:avLst/>
              <a:gdLst/>
              <a:ahLst/>
              <a:cxnLst/>
              <a:rect l="l" t="t" r="r" b="b"/>
              <a:pathLst>
                <a:path w="403" h="564" extrusionOk="0">
                  <a:moveTo>
                    <a:pt x="151" y="0"/>
                  </a:moveTo>
                  <a:cubicBezTo>
                    <a:pt x="142" y="0"/>
                    <a:pt x="133" y="1"/>
                    <a:pt x="125" y="4"/>
                  </a:cubicBezTo>
                  <a:cubicBezTo>
                    <a:pt x="90" y="13"/>
                    <a:pt x="63" y="22"/>
                    <a:pt x="45" y="49"/>
                  </a:cubicBezTo>
                  <a:cubicBezTo>
                    <a:pt x="18" y="75"/>
                    <a:pt x="0" y="111"/>
                    <a:pt x="9" y="156"/>
                  </a:cubicBezTo>
                  <a:lnTo>
                    <a:pt x="9" y="165"/>
                  </a:lnTo>
                  <a:cubicBezTo>
                    <a:pt x="0" y="200"/>
                    <a:pt x="9" y="245"/>
                    <a:pt x="18" y="281"/>
                  </a:cubicBezTo>
                  <a:cubicBezTo>
                    <a:pt x="27" y="299"/>
                    <a:pt x="27" y="325"/>
                    <a:pt x="36" y="343"/>
                  </a:cubicBezTo>
                  <a:cubicBezTo>
                    <a:pt x="54" y="379"/>
                    <a:pt x="63" y="415"/>
                    <a:pt x="81" y="450"/>
                  </a:cubicBezTo>
                  <a:cubicBezTo>
                    <a:pt x="90" y="477"/>
                    <a:pt x="108" y="504"/>
                    <a:pt x="125" y="522"/>
                  </a:cubicBezTo>
                  <a:lnTo>
                    <a:pt x="161" y="548"/>
                  </a:lnTo>
                  <a:cubicBezTo>
                    <a:pt x="187" y="559"/>
                    <a:pt x="210" y="563"/>
                    <a:pt x="234" y="563"/>
                  </a:cubicBezTo>
                  <a:cubicBezTo>
                    <a:pt x="251" y="563"/>
                    <a:pt x="268" y="561"/>
                    <a:pt x="286" y="557"/>
                  </a:cubicBezTo>
                  <a:cubicBezTo>
                    <a:pt x="331" y="540"/>
                    <a:pt x="357" y="513"/>
                    <a:pt x="384" y="468"/>
                  </a:cubicBezTo>
                  <a:cubicBezTo>
                    <a:pt x="393" y="450"/>
                    <a:pt x="393" y="432"/>
                    <a:pt x="393" y="406"/>
                  </a:cubicBezTo>
                  <a:cubicBezTo>
                    <a:pt x="402" y="388"/>
                    <a:pt x="393" y="370"/>
                    <a:pt x="384" y="352"/>
                  </a:cubicBezTo>
                  <a:cubicBezTo>
                    <a:pt x="375" y="307"/>
                    <a:pt x="375" y="272"/>
                    <a:pt x="357" y="227"/>
                  </a:cubicBezTo>
                  <a:cubicBezTo>
                    <a:pt x="357" y="209"/>
                    <a:pt x="349" y="191"/>
                    <a:pt x="340" y="174"/>
                  </a:cubicBezTo>
                  <a:lnTo>
                    <a:pt x="331" y="147"/>
                  </a:lnTo>
                  <a:cubicBezTo>
                    <a:pt x="322" y="111"/>
                    <a:pt x="295" y="84"/>
                    <a:pt x="268" y="58"/>
                  </a:cubicBezTo>
                  <a:lnTo>
                    <a:pt x="259" y="49"/>
                  </a:lnTo>
                  <a:cubicBezTo>
                    <a:pt x="241" y="40"/>
                    <a:pt x="233" y="22"/>
                    <a:pt x="215" y="13"/>
                  </a:cubicBezTo>
                  <a:cubicBezTo>
                    <a:pt x="196" y="7"/>
                    <a:pt x="172" y="0"/>
                    <a:pt x="15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Google Shape;5615;p65"/>
            <p:cNvSpPr/>
            <p:nvPr/>
          </p:nvSpPr>
          <p:spPr>
            <a:xfrm>
              <a:off x="3936923" y="2436897"/>
              <a:ext cx="32607" cy="36853"/>
            </a:xfrm>
            <a:custGeom>
              <a:avLst/>
              <a:gdLst/>
              <a:ahLst/>
              <a:cxnLst/>
              <a:rect l="l" t="t" r="r" b="b"/>
              <a:pathLst>
                <a:path w="430" h="486" extrusionOk="0">
                  <a:moveTo>
                    <a:pt x="138" y="1"/>
                  </a:moveTo>
                  <a:cubicBezTo>
                    <a:pt x="120" y="1"/>
                    <a:pt x="100" y="5"/>
                    <a:pt x="81" y="13"/>
                  </a:cubicBezTo>
                  <a:cubicBezTo>
                    <a:pt x="27" y="40"/>
                    <a:pt x="1" y="102"/>
                    <a:pt x="19" y="165"/>
                  </a:cubicBezTo>
                  <a:cubicBezTo>
                    <a:pt x="54" y="272"/>
                    <a:pt x="126" y="370"/>
                    <a:pt x="206" y="450"/>
                  </a:cubicBezTo>
                  <a:cubicBezTo>
                    <a:pt x="206" y="450"/>
                    <a:pt x="215" y="459"/>
                    <a:pt x="215" y="459"/>
                  </a:cubicBezTo>
                  <a:cubicBezTo>
                    <a:pt x="233" y="468"/>
                    <a:pt x="251" y="477"/>
                    <a:pt x="268" y="486"/>
                  </a:cubicBezTo>
                  <a:lnTo>
                    <a:pt x="340" y="486"/>
                  </a:lnTo>
                  <a:cubicBezTo>
                    <a:pt x="367" y="468"/>
                    <a:pt x="393" y="450"/>
                    <a:pt x="402" y="423"/>
                  </a:cubicBezTo>
                  <a:cubicBezTo>
                    <a:pt x="420" y="406"/>
                    <a:pt x="429" y="370"/>
                    <a:pt x="429" y="343"/>
                  </a:cubicBezTo>
                  <a:cubicBezTo>
                    <a:pt x="429" y="316"/>
                    <a:pt x="420" y="281"/>
                    <a:pt x="393" y="263"/>
                  </a:cubicBezTo>
                  <a:cubicBezTo>
                    <a:pt x="384" y="245"/>
                    <a:pt x="376" y="236"/>
                    <a:pt x="367" y="227"/>
                  </a:cubicBezTo>
                  <a:lnTo>
                    <a:pt x="358" y="218"/>
                  </a:lnTo>
                  <a:cubicBezTo>
                    <a:pt x="349" y="191"/>
                    <a:pt x="331" y="174"/>
                    <a:pt x="322" y="165"/>
                  </a:cubicBezTo>
                  <a:lnTo>
                    <a:pt x="242" y="58"/>
                  </a:lnTo>
                  <a:cubicBezTo>
                    <a:pt x="217" y="21"/>
                    <a:pt x="180" y="1"/>
                    <a:pt x="13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Google Shape;5616;p65"/>
            <p:cNvSpPr/>
            <p:nvPr/>
          </p:nvSpPr>
          <p:spPr>
            <a:xfrm>
              <a:off x="3827957" y="2428101"/>
              <a:ext cx="100930" cy="123906"/>
            </a:xfrm>
            <a:custGeom>
              <a:avLst/>
              <a:gdLst/>
              <a:ahLst/>
              <a:cxnLst/>
              <a:rect l="l" t="t" r="r" b="b"/>
              <a:pathLst>
                <a:path w="1331" h="1634" extrusionOk="0">
                  <a:moveTo>
                    <a:pt x="630" y="0"/>
                  </a:moveTo>
                  <a:cubicBezTo>
                    <a:pt x="596" y="0"/>
                    <a:pt x="562" y="4"/>
                    <a:pt x="527" y="13"/>
                  </a:cubicBezTo>
                  <a:cubicBezTo>
                    <a:pt x="322" y="75"/>
                    <a:pt x="161" y="227"/>
                    <a:pt x="81" y="432"/>
                  </a:cubicBezTo>
                  <a:cubicBezTo>
                    <a:pt x="161" y="236"/>
                    <a:pt x="322" y="84"/>
                    <a:pt x="518" y="22"/>
                  </a:cubicBezTo>
                  <a:cubicBezTo>
                    <a:pt x="545" y="17"/>
                    <a:pt x="572" y="15"/>
                    <a:pt x="598" y="15"/>
                  </a:cubicBezTo>
                  <a:cubicBezTo>
                    <a:pt x="678" y="15"/>
                    <a:pt x="755" y="35"/>
                    <a:pt x="822" y="75"/>
                  </a:cubicBezTo>
                  <a:cubicBezTo>
                    <a:pt x="911" y="120"/>
                    <a:pt x="991" y="191"/>
                    <a:pt x="1063" y="272"/>
                  </a:cubicBezTo>
                  <a:cubicBezTo>
                    <a:pt x="1197" y="432"/>
                    <a:pt x="1268" y="629"/>
                    <a:pt x="1268" y="834"/>
                  </a:cubicBezTo>
                  <a:cubicBezTo>
                    <a:pt x="1268" y="1039"/>
                    <a:pt x="1232" y="1262"/>
                    <a:pt x="1081" y="1396"/>
                  </a:cubicBezTo>
                  <a:cubicBezTo>
                    <a:pt x="1001" y="1517"/>
                    <a:pt x="863" y="1586"/>
                    <a:pt x="725" y="1586"/>
                  </a:cubicBezTo>
                  <a:cubicBezTo>
                    <a:pt x="710" y="1586"/>
                    <a:pt x="694" y="1586"/>
                    <a:pt x="679" y="1584"/>
                  </a:cubicBezTo>
                  <a:cubicBezTo>
                    <a:pt x="518" y="1557"/>
                    <a:pt x="367" y="1477"/>
                    <a:pt x="269" y="1343"/>
                  </a:cubicBezTo>
                  <a:cubicBezTo>
                    <a:pt x="161" y="1218"/>
                    <a:pt x="90" y="1075"/>
                    <a:pt x="45" y="914"/>
                  </a:cubicBezTo>
                  <a:cubicBezTo>
                    <a:pt x="10" y="754"/>
                    <a:pt x="19" y="584"/>
                    <a:pt x="81" y="433"/>
                  </a:cubicBezTo>
                  <a:lnTo>
                    <a:pt x="81" y="433"/>
                  </a:lnTo>
                  <a:cubicBezTo>
                    <a:pt x="19" y="584"/>
                    <a:pt x="1" y="754"/>
                    <a:pt x="36" y="914"/>
                  </a:cubicBezTo>
                  <a:cubicBezTo>
                    <a:pt x="72" y="1084"/>
                    <a:pt x="144" y="1236"/>
                    <a:pt x="251" y="1361"/>
                  </a:cubicBezTo>
                  <a:cubicBezTo>
                    <a:pt x="349" y="1503"/>
                    <a:pt x="501" y="1593"/>
                    <a:pt x="670" y="1628"/>
                  </a:cubicBezTo>
                  <a:cubicBezTo>
                    <a:pt x="692" y="1632"/>
                    <a:pt x="714" y="1633"/>
                    <a:pt x="736" y="1633"/>
                  </a:cubicBezTo>
                  <a:cubicBezTo>
                    <a:pt x="884" y="1633"/>
                    <a:pt x="1031" y="1556"/>
                    <a:pt x="1116" y="1432"/>
                  </a:cubicBezTo>
                  <a:cubicBezTo>
                    <a:pt x="1197" y="1361"/>
                    <a:pt x="1259" y="1262"/>
                    <a:pt x="1295" y="1155"/>
                  </a:cubicBezTo>
                  <a:cubicBezTo>
                    <a:pt x="1322" y="1048"/>
                    <a:pt x="1331" y="941"/>
                    <a:pt x="1322" y="834"/>
                  </a:cubicBezTo>
                  <a:cubicBezTo>
                    <a:pt x="1322" y="611"/>
                    <a:pt x="1241" y="406"/>
                    <a:pt x="1090" y="245"/>
                  </a:cubicBezTo>
                  <a:cubicBezTo>
                    <a:pt x="1018" y="165"/>
                    <a:pt x="929" y="102"/>
                    <a:pt x="840" y="49"/>
                  </a:cubicBezTo>
                  <a:cubicBezTo>
                    <a:pt x="773" y="18"/>
                    <a:pt x="702" y="0"/>
                    <a:pt x="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Google Shape;5617;p65"/>
            <p:cNvSpPr/>
            <p:nvPr/>
          </p:nvSpPr>
          <p:spPr>
            <a:xfrm>
              <a:off x="3923425" y="2380252"/>
              <a:ext cx="105631" cy="116778"/>
            </a:xfrm>
            <a:custGeom>
              <a:avLst/>
              <a:gdLst/>
              <a:ahLst/>
              <a:cxnLst/>
              <a:rect l="l" t="t" r="r" b="b"/>
              <a:pathLst>
                <a:path w="1393" h="1540" extrusionOk="0">
                  <a:moveTo>
                    <a:pt x="509" y="0"/>
                  </a:moveTo>
                  <a:cubicBezTo>
                    <a:pt x="497" y="0"/>
                    <a:pt x="485" y="1"/>
                    <a:pt x="473" y="1"/>
                  </a:cubicBezTo>
                  <a:cubicBezTo>
                    <a:pt x="375" y="10"/>
                    <a:pt x="286" y="55"/>
                    <a:pt x="223" y="117"/>
                  </a:cubicBezTo>
                  <a:lnTo>
                    <a:pt x="214" y="126"/>
                  </a:lnTo>
                  <a:lnTo>
                    <a:pt x="223" y="126"/>
                  </a:lnTo>
                  <a:cubicBezTo>
                    <a:pt x="286" y="64"/>
                    <a:pt x="375" y="28"/>
                    <a:pt x="473" y="10"/>
                  </a:cubicBezTo>
                  <a:cubicBezTo>
                    <a:pt x="652" y="10"/>
                    <a:pt x="839" y="82"/>
                    <a:pt x="982" y="198"/>
                  </a:cubicBezTo>
                  <a:cubicBezTo>
                    <a:pt x="1125" y="314"/>
                    <a:pt x="1241" y="465"/>
                    <a:pt x="1303" y="644"/>
                  </a:cubicBezTo>
                  <a:cubicBezTo>
                    <a:pt x="1330" y="724"/>
                    <a:pt x="1348" y="822"/>
                    <a:pt x="1348" y="912"/>
                  </a:cubicBezTo>
                  <a:cubicBezTo>
                    <a:pt x="1348" y="956"/>
                    <a:pt x="1339" y="1001"/>
                    <a:pt x="1330" y="1046"/>
                  </a:cubicBezTo>
                  <a:lnTo>
                    <a:pt x="1276" y="1170"/>
                  </a:lnTo>
                  <a:lnTo>
                    <a:pt x="1276" y="1179"/>
                  </a:lnTo>
                  <a:cubicBezTo>
                    <a:pt x="1268" y="1269"/>
                    <a:pt x="1214" y="1340"/>
                    <a:pt x="1143" y="1403"/>
                  </a:cubicBezTo>
                  <a:cubicBezTo>
                    <a:pt x="1071" y="1456"/>
                    <a:pt x="982" y="1492"/>
                    <a:pt x="893" y="1501"/>
                  </a:cubicBezTo>
                  <a:cubicBezTo>
                    <a:pt x="869" y="1503"/>
                    <a:pt x="845" y="1504"/>
                    <a:pt x="822" y="1504"/>
                  </a:cubicBezTo>
                  <a:cubicBezTo>
                    <a:pt x="659" y="1504"/>
                    <a:pt x="500" y="1450"/>
                    <a:pt x="375" y="1349"/>
                  </a:cubicBezTo>
                  <a:cubicBezTo>
                    <a:pt x="232" y="1224"/>
                    <a:pt x="125" y="1063"/>
                    <a:pt x="72" y="876"/>
                  </a:cubicBezTo>
                  <a:cubicBezTo>
                    <a:pt x="9" y="698"/>
                    <a:pt x="9" y="501"/>
                    <a:pt x="71" y="323"/>
                  </a:cubicBezTo>
                  <a:lnTo>
                    <a:pt x="71" y="323"/>
                  </a:lnTo>
                  <a:cubicBezTo>
                    <a:pt x="9" y="501"/>
                    <a:pt x="0" y="698"/>
                    <a:pt x="63" y="876"/>
                  </a:cubicBezTo>
                  <a:cubicBezTo>
                    <a:pt x="116" y="1063"/>
                    <a:pt x="214" y="1233"/>
                    <a:pt x="357" y="1367"/>
                  </a:cubicBezTo>
                  <a:cubicBezTo>
                    <a:pt x="492" y="1478"/>
                    <a:pt x="662" y="1539"/>
                    <a:pt x="835" y="1539"/>
                  </a:cubicBezTo>
                  <a:cubicBezTo>
                    <a:pt x="857" y="1539"/>
                    <a:pt x="880" y="1538"/>
                    <a:pt x="902" y="1536"/>
                  </a:cubicBezTo>
                  <a:cubicBezTo>
                    <a:pt x="1000" y="1527"/>
                    <a:pt x="1089" y="1492"/>
                    <a:pt x="1178" y="1429"/>
                  </a:cubicBezTo>
                  <a:cubicBezTo>
                    <a:pt x="1259" y="1367"/>
                    <a:pt x="1312" y="1278"/>
                    <a:pt x="1330" y="1179"/>
                  </a:cubicBezTo>
                  <a:lnTo>
                    <a:pt x="1330" y="1188"/>
                  </a:lnTo>
                  <a:lnTo>
                    <a:pt x="1375" y="1046"/>
                  </a:lnTo>
                  <a:cubicBezTo>
                    <a:pt x="1392" y="1001"/>
                    <a:pt x="1392" y="956"/>
                    <a:pt x="1392" y="903"/>
                  </a:cubicBezTo>
                  <a:cubicBezTo>
                    <a:pt x="1392" y="805"/>
                    <a:pt x="1375" y="715"/>
                    <a:pt x="1348" y="617"/>
                  </a:cubicBezTo>
                  <a:cubicBezTo>
                    <a:pt x="1276" y="439"/>
                    <a:pt x="1152" y="287"/>
                    <a:pt x="1000" y="171"/>
                  </a:cubicBezTo>
                  <a:cubicBezTo>
                    <a:pt x="858" y="62"/>
                    <a:pt x="684" y="0"/>
                    <a:pt x="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Google Shape;5618;p65"/>
            <p:cNvSpPr/>
            <p:nvPr/>
          </p:nvSpPr>
          <p:spPr>
            <a:xfrm>
              <a:off x="3742726" y="2447134"/>
              <a:ext cx="90086" cy="109271"/>
            </a:xfrm>
            <a:custGeom>
              <a:avLst/>
              <a:gdLst/>
              <a:ahLst/>
              <a:cxnLst/>
              <a:rect l="l" t="t" r="r" b="b"/>
              <a:pathLst>
                <a:path w="1188" h="1441" extrusionOk="0">
                  <a:moveTo>
                    <a:pt x="165" y="133"/>
                  </a:moveTo>
                  <a:lnTo>
                    <a:pt x="165" y="133"/>
                  </a:lnTo>
                  <a:cubicBezTo>
                    <a:pt x="164" y="134"/>
                    <a:pt x="162" y="135"/>
                    <a:pt x="161" y="137"/>
                  </a:cubicBezTo>
                  <a:cubicBezTo>
                    <a:pt x="99" y="199"/>
                    <a:pt x="46" y="287"/>
                    <a:pt x="27" y="384"/>
                  </a:cubicBezTo>
                  <a:lnTo>
                    <a:pt x="27" y="384"/>
                  </a:lnTo>
                  <a:cubicBezTo>
                    <a:pt x="45" y="289"/>
                    <a:pt x="97" y="203"/>
                    <a:pt x="165" y="133"/>
                  </a:cubicBezTo>
                  <a:close/>
                  <a:moveTo>
                    <a:pt x="480" y="1"/>
                  </a:moveTo>
                  <a:cubicBezTo>
                    <a:pt x="463" y="1"/>
                    <a:pt x="446" y="1"/>
                    <a:pt x="429" y="3"/>
                  </a:cubicBezTo>
                  <a:cubicBezTo>
                    <a:pt x="330" y="12"/>
                    <a:pt x="241" y="56"/>
                    <a:pt x="170" y="128"/>
                  </a:cubicBezTo>
                  <a:cubicBezTo>
                    <a:pt x="168" y="129"/>
                    <a:pt x="167" y="131"/>
                    <a:pt x="165" y="133"/>
                  </a:cubicBezTo>
                  <a:lnTo>
                    <a:pt x="165" y="133"/>
                  </a:lnTo>
                  <a:cubicBezTo>
                    <a:pt x="236" y="64"/>
                    <a:pt x="332" y="21"/>
                    <a:pt x="429" y="21"/>
                  </a:cubicBezTo>
                  <a:cubicBezTo>
                    <a:pt x="444" y="19"/>
                    <a:pt x="459" y="19"/>
                    <a:pt x="474" y="19"/>
                  </a:cubicBezTo>
                  <a:cubicBezTo>
                    <a:pt x="654" y="19"/>
                    <a:pt x="821" y="114"/>
                    <a:pt x="919" y="271"/>
                  </a:cubicBezTo>
                  <a:cubicBezTo>
                    <a:pt x="1036" y="431"/>
                    <a:pt x="1089" y="619"/>
                    <a:pt x="1071" y="815"/>
                  </a:cubicBezTo>
                  <a:cubicBezTo>
                    <a:pt x="1053" y="1002"/>
                    <a:pt x="973" y="1208"/>
                    <a:pt x="803" y="1297"/>
                  </a:cubicBezTo>
                  <a:cubicBezTo>
                    <a:pt x="745" y="1362"/>
                    <a:pt x="657" y="1404"/>
                    <a:pt x="569" y="1404"/>
                  </a:cubicBezTo>
                  <a:cubicBezTo>
                    <a:pt x="537" y="1404"/>
                    <a:pt x="504" y="1398"/>
                    <a:pt x="473" y="1386"/>
                  </a:cubicBezTo>
                  <a:cubicBezTo>
                    <a:pt x="348" y="1342"/>
                    <a:pt x="250" y="1243"/>
                    <a:pt x="197" y="1127"/>
                  </a:cubicBezTo>
                  <a:cubicBezTo>
                    <a:pt x="125" y="1020"/>
                    <a:pt x="81" y="895"/>
                    <a:pt x="45" y="770"/>
                  </a:cubicBezTo>
                  <a:cubicBezTo>
                    <a:pt x="9" y="646"/>
                    <a:pt x="0" y="512"/>
                    <a:pt x="27" y="387"/>
                  </a:cubicBezTo>
                  <a:lnTo>
                    <a:pt x="27" y="387"/>
                  </a:lnTo>
                  <a:cubicBezTo>
                    <a:pt x="0" y="512"/>
                    <a:pt x="0" y="646"/>
                    <a:pt x="36" y="770"/>
                  </a:cubicBezTo>
                  <a:cubicBezTo>
                    <a:pt x="72" y="904"/>
                    <a:pt x="116" y="1020"/>
                    <a:pt x="179" y="1136"/>
                  </a:cubicBezTo>
                  <a:cubicBezTo>
                    <a:pt x="232" y="1261"/>
                    <a:pt x="330" y="1368"/>
                    <a:pt x="455" y="1422"/>
                  </a:cubicBezTo>
                  <a:cubicBezTo>
                    <a:pt x="493" y="1435"/>
                    <a:pt x="532" y="1441"/>
                    <a:pt x="571" y="1441"/>
                  </a:cubicBezTo>
                  <a:cubicBezTo>
                    <a:pt x="667" y="1441"/>
                    <a:pt x="762" y="1404"/>
                    <a:pt x="831" y="1332"/>
                  </a:cubicBezTo>
                  <a:lnTo>
                    <a:pt x="831" y="1332"/>
                  </a:lnTo>
                  <a:cubicBezTo>
                    <a:pt x="876" y="1305"/>
                    <a:pt x="920" y="1270"/>
                    <a:pt x="955" y="1235"/>
                  </a:cubicBezTo>
                  <a:cubicBezTo>
                    <a:pt x="991" y="1199"/>
                    <a:pt x="1018" y="1154"/>
                    <a:pt x="1044" y="1110"/>
                  </a:cubicBezTo>
                  <a:cubicBezTo>
                    <a:pt x="1187" y="824"/>
                    <a:pt x="1152" y="494"/>
                    <a:pt x="955" y="244"/>
                  </a:cubicBezTo>
                  <a:cubicBezTo>
                    <a:pt x="849" y="89"/>
                    <a:pt x="668" y="1"/>
                    <a:pt x="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Google Shape;5619;p65"/>
            <p:cNvSpPr/>
            <p:nvPr/>
          </p:nvSpPr>
          <p:spPr>
            <a:xfrm>
              <a:off x="3668262" y="2501958"/>
              <a:ext cx="96835" cy="118674"/>
            </a:xfrm>
            <a:custGeom>
              <a:avLst/>
              <a:gdLst/>
              <a:ahLst/>
              <a:cxnLst/>
              <a:rect l="l" t="t" r="r" b="b"/>
              <a:pathLst>
                <a:path w="1277" h="1565" extrusionOk="0">
                  <a:moveTo>
                    <a:pt x="466" y="1"/>
                  </a:moveTo>
                  <a:cubicBezTo>
                    <a:pt x="431" y="1"/>
                    <a:pt x="398" y="7"/>
                    <a:pt x="366" y="21"/>
                  </a:cubicBezTo>
                  <a:cubicBezTo>
                    <a:pt x="233" y="65"/>
                    <a:pt x="125" y="163"/>
                    <a:pt x="72" y="288"/>
                  </a:cubicBezTo>
                  <a:cubicBezTo>
                    <a:pt x="18" y="413"/>
                    <a:pt x="0" y="556"/>
                    <a:pt x="18" y="690"/>
                  </a:cubicBezTo>
                  <a:cubicBezTo>
                    <a:pt x="36" y="815"/>
                    <a:pt x="81" y="949"/>
                    <a:pt x="152" y="1065"/>
                  </a:cubicBezTo>
                  <a:cubicBezTo>
                    <a:pt x="81" y="949"/>
                    <a:pt x="45" y="824"/>
                    <a:pt x="27" y="699"/>
                  </a:cubicBezTo>
                  <a:cubicBezTo>
                    <a:pt x="9" y="565"/>
                    <a:pt x="27" y="431"/>
                    <a:pt x="81" y="306"/>
                  </a:cubicBezTo>
                  <a:cubicBezTo>
                    <a:pt x="134" y="190"/>
                    <a:pt x="241" y="92"/>
                    <a:pt x="366" y="56"/>
                  </a:cubicBezTo>
                  <a:cubicBezTo>
                    <a:pt x="394" y="48"/>
                    <a:pt x="423" y="44"/>
                    <a:pt x="451" y="44"/>
                  </a:cubicBezTo>
                  <a:cubicBezTo>
                    <a:pt x="485" y="44"/>
                    <a:pt x="519" y="51"/>
                    <a:pt x="554" y="65"/>
                  </a:cubicBezTo>
                  <a:cubicBezTo>
                    <a:pt x="616" y="83"/>
                    <a:pt x="670" y="119"/>
                    <a:pt x="723" y="163"/>
                  </a:cubicBezTo>
                  <a:cubicBezTo>
                    <a:pt x="830" y="226"/>
                    <a:pt x="938" y="315"/>
                    <a:pt x="1018" y="413"/>
                  </a:cubicBezTo>
                  <a:cubicBezTo>
                    <a:pt x="1098" y="520"/>
                    <a:pt x="1152" y="636"/>
                    <a:pt x="1179" y="770"/>
                  </a:cubicBezTo>
                  <a:cubicBezTo>
                    <a:pt x="1214" y="895"/>
                    <a:pt x="1223" y="1020"/>
                    <a:pt x="1205" y="1154"/>
                  </a:cubicBezTo>
                  <a:cubicBezTo>
                    <a:pt x="1170" y="1279"/>
                    <a:pt x="1089" y="1386"/>
                    <a:pt x="964" y="1440"/>
                  </a:cubicBezTo>
                  <a:cubicBezTo>
                    <a:pt x="911" y="1511"/>
                    <a:pt x="822" y="1547"/>
                    <a:pt x="741" y="1547"/>
                  </a:cubicBezTo>
                  <a:cubicBezTo>
                    <a:pt x="652" y="1547"/>
                    <a:pt x="563" y="1529"/>
                    <a:pt x="491" y="1475"/>
                  </a:cubicBezTo>
                  <a:cubicBezTo>
                    <a:pt x="420" y="1422"/>
                    <a:pt x="357" y="1359"/>
                    <a:pt x="304" y="1288"/>
                  </a:cubicBezTo>
                  <a:cubicBezTo>
                    <a:pt x="241" y="1217"/>
                    <a:pt x="197" y="1145"/>
                    <a:pt x="152" y="1065"/>
                  </a:cubicBezTo>
                  <a:lnTo>
                    <a:pt x="152" y="1065"/>
                  </a:lnTo>
                  <a:cubicBezTo>
                    <a:pt x="188" y="1145"/>
                    <a:pt x="241" y="1217"/>
                    <a:pt x="295" y="1288"/>
                  </a:cubicBezTo>
                  <a:cubicBezTo>
                    <a:pt x="349" y="1359"/>
                    <a:pt x="411" y="1431"/>
                    <a:pt x="482" y="1484"/>
                  </a:cubicBezTo>
                  <a:cubicBezTo>
                    <a:pt x="554" y="1538"/>
                    <a:pt x="643" y="1565"/>
                    <a:pt x="732" y="1565"/>
                  </a:cubicBezTo>
                  <a:cubicBezTo>
                    <a:pt x="830" y="1565"/>
                    <a:pt x="920" y="1529"/>
                    <a:pt x="982" y="1458"/>
                  </a:cubicBezTo>
                  <a:cubicBezTo>
                    <a:pt x="1107" y="1404"/>
                    <a:pt x="1205" y="1288"/>
                    <a:pt x="1241" y="1154"/>
                  </a:cubicBezTo>
                  <a:cubicBezTo>
                    <a:pt x="1277" y="1020"/>
                    <a:pt x="1268" y="877"/>
                    <a:pt x="1232" y="744"/>
                  </a:cubicBezTo>
                  <a:cubicBezTo>
                    <a:pt x="1205" y="610"/>
                    <a:pt x="1152" y="485"/>
                    <a:pt x="1063" y="378"/>
                  </a:cubicBezTo>
                  <a:cubicBezTo>
                    <a:pt x="973" y="271"/>
                    <a:pt x="866" y="181"/>
                    <a:pt x="750" y="110"/>
                  </a:cubicBezTo>
                  <a:cubicBezTo>
                    <a:pt x="697" y="74"/>
                    <a:pt x="634" y="39"/>
                    <a:pt x="572" y="21"/>
                  </a:cubicBezTo>
                  <a:cubicBezTo>
                    <a:pt x="536" y="7"/>
                    <a:pt x="500" y="1"/>
                    <a:pt x="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7" name="Google Shape;5620;p65"/>
          <p:cNvGrpSpPr/>
          <p:nvPr/>
        </p:nvGrpSpPr>
        <p:grpSpPr>
          <a:xfrm>
            <a:off x="10787586" y="5445612"/>
            <a:ext cx="502928" cy="482507"/>
            <a:chOff x="5119530" y="2102415"/>
            <a:chExt cx="502928" cy="482507"/>
          </a:xfrm>
        </p:grpSpPr>
        <p:sp>
          <p:nvSpPr>
            <p:cNvPr id="218" name="Google Shape;5621;p65"/>
            <p:cNvSpPr/>
            <p:nvPr/>
          </p:nvSpPr>
          <p:spPr>
            <a:xfrm>
              <a:off x="5305185" y="2114074"/>
              <a:ext cx="219871" cy="418556"/>
            </a:xfrm>
            <a:custGeom>
              <a:avLst/>
              <a:gdLst/>
              <a:ahLst/>
              <a:cxnLst/>
              <a:rect l="l" t="t" r="r" b="b"/>
              <a:pathLst>
                <a:path w="3149" h="5995" extrusionOk="0">
                  <a:moveTo>
                    <a:pt x="90" y="0"/>
                  </a:moveTo>
                  <a:cubicBezTo>
                    <a:pt x="46" y="0"/>
                    <a:pt x="1" y="31"/>
                    <a:pt x="1" y="94"/>
                  </a:cubicBezTo>
                  <a:cubicBezTo>
                    <a:pt x="19" y="674"/>
                    <a:pt x="108" y="1263"/>
                    <a:pt x="278" y="1825"/>
                  </a:cubicBezTo>
                  <a:cubicBezTo>
                    <a:pt x="349" y="2084"/>
                    <a:pt x="429" y="2325"/>
                    <a:pt x="527" y="2575"/>
                  </a:cubicBezTo>
                  <a:cubicBezTo>
                    <a:pt x="527" y="2584"/>
                    <a:pt x="527" y="2602"/>
                    <a:pt x="536" y="2611"/>
                  </a:cubicBezTo>
                  <a:cubicBezTo>
                    <a:pt x="626" y="2843"/>
                    <a:pt x="733" y="3066"/>
                    <a:pt x="840" y="3289"/>
                  </a:cubicBezTo>
                  <a:cubicBezTo>
                    <a:pt x="956" y="4164"/>
                    <a:pt x="804" y="5056"/>
                    <a:pt x="411" y="5850"/>
                  </a:cubicBezTo>
                  <a:cubicBezTo>
                    <a:pt x="374" y="5925"/>
                    <a:pt x="440" y="5995"/>
                    <a:pt x="502" y="5995"/>
                  </a:cubicBezTo>
                  <a:cubicBezTo>
                    <a:pt x="529" y="5995"/>
                    <a:pt x="556" y="5981"/>
                    <a:pt x="572" y="5949"/>
                  </a:cubicBezTo>
                  <a:cubicBezTo>
                    <a:pt x="920" y="5252"/>
                    <a:pt x="1090" y="4467"/>
                    <a:pt x="1054" y="3682"/>
                  </a:cubicBezTo>
                  <a:lnTo>
                    <a:pt x="1054" y="3682"/>
                  </a:lnTo>
                  <a:cubicBezTo>
                    <a:pt x="1349" y="4190"/>
                    <a:pt x="1706" y="4663"/>
                    <a:pt x="2125" y="5083"/>
                  </a:cubicBezTo>
                  <a:cubicBezTo>
                    <a:pt x="2145" y="5105"/>
                    <a:pt x="2168" y="5114"/>
                    <a:pt x="2190" y="5114"/>
                  </a:cubicBezTo>
                  <a:cubicBezTo>
                    <a:pt x="2261" y="5114"/>
                    <a:pt x="2326" y="5026"/>
                    <a:pt x="2259" y="4958"/>
                  </a:cubicBezTo>
                  <a:cubicBezTo>
                    <a:pt x="1670" y="4351"/>
                    <a:pt x="1188" y="3646"/>
                    <a:pt x="849" y="2870"/>
                  </a:cubicBezTo>
                  <a:lnTo>
                    <a:pt x="849" y="2870"/>
                  </a:lnTo>
                  <a:cubicBezTo>
                    <a:pt x="1393" y="3268"/>
                    <a:pt x="2042" y="3476"/>
                    <a:pt x="2706" y="3476"/>
                  </a:cubicBezTo>
                  <a:cubicBezTo>
                    <a:pt x="2816" y="3476"/>
                    <a:pt x="2925" y="3470"/>
                    <a:pt x="3035" y="3459"/>
                  </a:cubicBezTo>
                  <a:cubicBezTo>
                    <a:pt x="3149" y="3450"/>
                    <a:pt x="3109" y="3280"/>
                    <a:pt x="2999" y="3280"/>
                  </a:cubicBezTo>
                  <a:cubicBezTo>
                    <a:pt x="2996" y="3280"/>
                    <a:pt x="2994" y="3280"/>
                    <a:pt x="2991" y="3280"/>
                  </a:cubicBezTo>
                  <a:cubicBezTo>
                    <a:pt x="2904" y="3287"/>
                    <a:pt x="2817" y="3291"/>
                    <a:pt x="2731" y="3291"/>
                  </a:cubicBezTo>
                  <a:cubicBezTo>
                    <a:pt x="1982" y="3291"/>
                    <a:pt x="1257" y="3017"/>
                    <a:pt x="697" y="2513"/>
                  </a:cubicBezTo>
                  <a:cubicBezTo>
                    <a:pt x="599" y="2254"/>
                    <a:pt x="519" y="1995"/>
                    <a:pt x="447" y="1727"/>
                  </a:cubicBezTo>
                  <a:cubicBezTo>
                    <a:pt x="286" y="1192"/>
                    <a:pt x="197" y="647"/>
                    <a:pt x="179" y="94"/>
                  </a:cubicBezTo>
                  <a:cubicBezTo>
                    <a:pt x="179" y="31"/>
                    <a:pt x="135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Google Shape;5622;p65"/>
            <p:cNvSpPr/>
            <p:nvPr/>
          </p:nvSpPr>
          <p:spPr>
            <a:xfrm>
              <a:off x="5355038" y="2103532"/>
              <a:ext cx="265535" cy="164211"/>
            </a:xfrm>
            <a:custGeom>
              <a:avLst/>
              <a:gdLst/>
              <a:ahLst/>
              <a:cxnLst/>
              <a:rect l="l" t="t" r="r" b="b"/>
              <a:pathLst>
                <a:path w="3803" h="2352" extrusionOk="0">
                  <a:moveTo>
                    <a:pt x="1441" y="0"/>
                  </a:moveTo>
                  <a:cubicBezTo>
                    <a:pt x="1413" y="0"/>
                    <a:pt x="1385" y="2"/>
                    <a:pt x="1357" y="4"/>
                  </a:cubicBezTo>
                  <a:cubicBezTo>
                    <a:pt x="501" y="75"/>
                    <a:pt x="215" y="968"/>
                    <a:pt x="215" y="968"/>
                  </a:cubicBezTo>
                  <a:cubicBezTo>
                    <a:pt x="126" y="1271"/>
                    <a:pt x="1" y="1905"/>
                    <a:pt x="947" y="2271"/>
                  </a:cubicBezTo>
                  <a:cubicBezTo>
                    <a:pt x="1094" y="2328"/>
                    <a:pt x="1265" y="2352"/>
                    <a:pt x="1449" y="2352"/>
                  </a:cubicBezTo>
                  <a:cubicBezTo>
                    <a:pt x="2442" y="2352"/>
                    <a:pt x="3803" y="1646"/>
                    <a:pt x="3803" y="1646"/>
                  </a:cubicBezTo>
                  <a:cubicBezTo>
                    <a:pt x="3483" y="1024"/>
                    <a:pt x="2294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Google Shape;5623;p65"/>
            <p:cNvSpPr/>
            <p:nvPr/>
          </p:nvSpPr>
          <p:spPr>
            <a:xfrm>
              <a:off x="5314471" y="2135438"/>
              <a:ext cx="286063" cy="90553"/>
            </a:xfrm>
            <a:custGeom>
              <a:avLst/>
              <a:gdLst/>
              <a:ahLst/>
              <a:cxnLst/>
              <a:rect l="l" t="t" r="r" b="b"/>
              <a:pathLst>
                <a:path w="4097" h="1297" extrusionOk="0">
                  <a:moveTo>
                    <a:pt x="1733" y="0"/>
                  </a:moveTo>
                  <a:cubicBezTo>
                    <a:pt x="1720" y="0"/>
                    <a:pt x="1352" y="303"/>
                    <a:pt x="1189" y="466"/>
                  </a:cubicBezTo>
                  <a:cubicBezTo>
                    <a:pt x="1171" y="484"/>
                    <a:pt x="1153" y="502"/>
                    <a:pt x="1135" y="520"/>
                  </a:cubicBezTo>
                  <a:cubicBezTo>
                    <a:pt x="966" y="484"/>
                    <a:pt x="805" y="448"/>
                    <a:pt x="635" y="404"/>
                  </a:cubicBezTo>
                  <a:cubicBezTo>
                    <a:pt x="448" y="359"/>
                    <a:pt x="261" y="288"/>
                    <a:pt x="91" y="207"/>
                  </a:cubicBezTo>
                  <a:cubicBezTo>
                    <a:pt x="83" y="203"/>
                    <a:pt x="76" y="201"/>
                    <a:pt x="69" y="201"/>
                  </a:cubicBezTo>
                  <a:cubicBezTo>
                    <a:pt x="21" y="201"/>
                    <a:pt x="1" y="301"/>
                    <a:pt x="55" y="332"/>
                  </a:cubicBezTo>
                  <a:cubicBezTo>
                    <a:pt x="198" y="395"/>
                    <a:pt x="350" y="448"/>
                    <a:pt x="502" y="475"/>
                  </a:cubicBezTo>
                  <a:cubicBezTo>
                    <a:pt x="689" y="529"/>
                    <a:pt x="876" y="573"/>
                    <a:pt x="1073" y="609"/>
                  </a:cubicBezTo>
                  <a:cubicBezTo>
                    <a:pt x="1171" y="627"/>
                    <a:pt x="1269" y="645"/>
                    <a:pt x="1376" y="654"/>
                  </a:cubicBezTo>
                  <a:lnTo>
                    <a:pt x="1751" y="1216"/>
                  </a:lnTo>
                  <a:lnTo>
                    <a:pt x="1805" y="1296"/>
                  </a:lnTo>
                  <a:cubicBezTo>
                    <a:pt x="1805" y="1297"/>
                    <a:pt x="1805" y="1297"/>
                    <a:pt x="1805" y="1297"/>
                  </a:cubicBezTo>
                  <a:cubicBezTo>
                    <a:pt x="1813" y="1297"/>
                    <a:pt x="1588" y="882"/>
                    <a:pt x="1457" y="689"/>
                  </a:cubicBezTo>
                  <a:lnTo>
                    <a:pt x="1448" y="662"/>
                  </a:lnTo>
                  <a:lnTo>
                    <a:pt x="1448" y="662"/>
                  </a:lnTo>
                  <a:cubicBezTo>
                    <a:pt x="1644" y="689"/>
                    <a:pt x="1849" y="716"/>
                    <a:pt x="2054" y="752"/>
                  </a:cubicBezTo>
                  <a:cubicBezTo>
                    <a:pt x="2215" y="779"/>
                    <a:pt x="2367" y="805"/>
                    <a:pt x="2528" y="832"/>
                  </a:cubicBezTo>
                  <a:lnTo>
                    <a:pt x="2893" y="1225"/>
                  </a:lnTo>
                  <a:lnTo>
                    <a:pt x="2956" y="1287"/>
                  </a:lnTo>
                  <a:cubicBezTo>
                    <a:pt x="2849" y="1136"/>
                    <a:pt x="2742" y="993"/>
                    <a:pt x="2617" y="850"/>
                  </a:cubicBezTo>
                  <a:lnTo>
                    <a:pt x="2617" y="850"/>
                  </a:lnTo>
                  <a:cubicBezTo>
                    <a:pt x="2974" y="921"/>
                    <a:pt x="3322" y="993"/>
                    <a:pt x="3670" y="1073"/>
                  </a:cubicBezTo>
                  <a:cubicBezTo>
                    <a:pt x="3813" y="1109"/>
                    <a:pt x="3947" y="1136"/>
                    <a:pt x="4089" y="1162"/>
                  </a:cubicBezTo>
                  <a:cubicBezTo>
                    <a:pt x="4092" y="1163"/>
                    <a:pt x="4093" y="1163"/>
                    <a:pt x="4093" y="1163"/>
                  </a:cubicBezTo>
                  <a:cubicBezTo>
                    <a:pt x="4096" y="1163"/>
                    <a:pt x="3454" y="970"/>
                    <a:pt x="3009" y="850"/>
                  </a:cubicBezTo>
                  <a:lnTo>
                    <a:pt x="3268" y="680"/>
                  </a:lnTo>
                  <a:lnTo>
                    <a:pt x="3313" y="645"/>
                  </a:lnTo>
                  <a:lnTo>
                    <a:pt x="3313" y="645"/>
                  </a:lnTo>
                  <a:cubicBezTo>
                    <a:pt x="3188" y="698"/>
                    <a:pt x="3072" y="761"/>
                    <a:pt x="2956" y="832"/>
                  </a:cubicBezTo>
                  <a:lnTo>
                    <a:pt x="2947" y="841"/>
                  </a:lnTo>
                  <a:cubicBezTo>
                    <a:pt x="2679" y="770"/>
                    <a:pt x="2465" y="725"/>
                    <a:pt x="2197" y="680"/>
                  </a:cubicBezTo>
                  <a:cubicBezTo>
                    <a:pt x="2081" y="662"/>
                    <a:pt x="1974" y="645"/>
                    <a:pt x="1858" y="627"/>
                  </a:cubicBezTo>
                  <a:lnTo>
                    <a:pt x="2394" y="216"/>
                  </a:lnTo>
                  <a:lnTo>
                    <a:pt x="2474" y="154"/>
                  </a:lnTo>
                  <a:cubicBezTo>
                    <a:pt x="2475" y="153"/>
                    <a:pt x="2475" y="152"/>
                    <a:pt x="2475" y="152"/>
                  </a:cubicBezTo>
                  <a:cubicBezTo>
                    <a:pt x="2462" y="152"/>
                    <a:pt x="2038" y="428"/>
                    <a:pt x="1858" y="573"/>
                  </a:cubicBezTo>
                  <a:lnTo>
                    <a:pt x="1787" y="618"/>
                  </a:lnTo>
                  <a:cubicBezTo>
                    <a:pt x="1626" y="600"/>
                    <a:pt x="1457" y="573"/>
                    <a:pt x="1296" y="546"/>
                  </a:cubicBezTo>
                  <a:cubicBezTo>
                    <a:pt x="1260" y="546"/>
                    <a:pt x="1233" y="538"/>
                    <a:pt x="1198" y="529"/>
                  </a:cubicBezTo>
                  <a:lnTo>
                    <a:pt x="1662" y="65"/>
                  </a:lnTo>
                  <a:lnTo>
                    <a:pt x="1733" y="2"/>
                  </a:lnTo>
                  <a:cubicBezTo>
                    <a:pt x="1734" y="1"/>
                    <a:pt x="1734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Google Shape;5624;p65"/>
            <p:cNvSpPr/>
            <p:nvPr/>
          </p:nvSpPr>
          <p:spPr>
            <a:xfrm>
              <a:off x="5398676" y="2130551"/>
              <a:ext cx="221268" cy="157089"/>
            </a:xfrm>
            <a:custGeom>
              <a:avLst/>
              <a:gdLst/>
              <a:ahLst/>
              <a:cxnLst/>
              <a:rect l="l" t="t" r="r" b="b"/>
              <a:pathLst>
                <a:path w="3169" h="2250" extrusionOk="0">
                  <a:moveTo>
                    <a:pt x="1" y="1723"/>
                  </a:moveTo>
                  <a:cubicBezTo>
                    <a:pt x="99" y="1786"/>
                    <a:pt x="206" y="1839"/>
                    <a:pt x="322" y="1884"/>
                  </a:cubicBezTo>
                  <a:cubicBezTo>
                    <a:pt x="1268" y="2250"/>
                    <a:pt x="3169" y="1259"/>
                    <a:pt x="3169" y="1259"/>
                  </a:cubicBezTo>
                  <a:cubicBezTo>
                    <a:pt x="2982" y="875"/>
                    <a:pt x="2464" y="358"/>
                    <a:pt x="1893" y="1"/>
                  </a:cubicBezTo>
                  <a:cubicBezTo>
                    <a:pt x="920" y="27"/>
                    <a:pt x="117" y="759"/>
                    <a:pt x="1" y="172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Google Shape;5625;p65"/>
            <p:cNvSpPr/>
            <p:nvPr/>
          </p:nvSpPr>
          <p:spPr>
            <a:xfrm>
              <a:off x="5364394" y="2102415"/>
              <a:ext cx="258064" cy="165747"/>
            </a:xfrm>
            <a:custGeom>
              <a:avLst/>
              <a:gdLst/>
              <a:ahLst/>
              <a:cxnLst/>
              <a:rect l="l" t="t" r="r" b="b"/>
              <a:pathLst>
                <a:path w="3696" h="2374" extrusionOk="0">
                  <a:moveTo>
                    <a:pt x="1334" y="1"/>
                  </a:moveTo>
                  <a:cubicBezTo>
                    <a:pt x="1155" y="1"/>
                    <a:pt x="976" y="45"/>
                    <a:pt x="813" y="118"/>
                  </a:cubicBezTo>
                  <a:cubicBezTo>
                    <a:pt x="643" y="198"/>
                    <a:pt x="492" y="323"/>
                    <a:pt x="367" y="475"/>
                  </a:cubicBezTo>
                  <a:cubicBezTo>
                    <a:pt x="242" y="627"/>
                    <a:pt x="152" y="796"/>
                    <a:pt x="81" y="984"/>
                  </a:cubicBezTo>
                  <a:cubicBezTo>
                    <a:pt x="152" y="796"/>
                    <a:pt x="251" y="627"/>
                    <a:pt x="376" y="484"/>
                  </a:cubicBezTo>
                  <a:cubicBezTo>
                    <a:pt x="492" y="332"/>
                    <a:pt x="643" y="207"/>
                    <a:pt x="822" y="127"/>
                  </a:cubicBezTo>
                  <a:cubicBezTo>
                    <a:pt x="971" y="56"/>
                    <a:pt x="1141" y="27"/>
                    <a:pt x="1307" y="27"/>
                  </a:cubicBezTo>
                  <a:cubicBezTo>
                    <a:pt x="1330" y="27"/>
                    <a:pt x="1352" y="28"/>
                    <a:pt x="1375" y="29"/>
                  </a:cubicBezTo>
                  <a:cubicBezTo>
                    <a:pt x="1572" y="56"/>
                    <a:pt x="1759" y="100"/>
                    <a:pt x="1937" y="181"/>
                  </a:cubicBezTo>
                  <a:cubicBezTo>
                    <a:pt x="2286" y="341"/>
                    <a:pt x="2607" y="555"/>
                    <a:pt x="2901" y="805"/>
                  </a:cubicBezTo>
                  <a:cubicBezTo>
                    <a:pt x="3044" y="930"/>
                    <a:pt x="3178" y="1064"/>
                    <a:pt x="3312" y="1207"/>
                  </a:cubicBezTo>
                  <a:cubicBezTo>
                    <a:pt x="3432" y="1344"/>
                    <a:pt x="3544" y="1499"/>
                    <a:pt x="3632" y="1653"/>
                  </a:cubicBezTo>
                  <a:lnTo>
                    <a:pt x="3632" y="1653"/>
                  </a:lnTo>
                  <a:cubicBezTo>
                    <a:pt x="3290" y="1819"/>
                    <a:pt x="2939" y="1968"/>
                    <a:pt x="2580" y="2090"/>
                  </a:cubicBezTo>
                  <a:cubicBezTo>
                    <a:pt x="2214" y="2224"/>
                    <a:pt x="1839" y="2314"/>
                    <a:pt x="1447" y="2349"/>
                  </a:cubicBezTo>
                  <a:cubicBezTo>
                    <a:pt x="1400" y="2354"/>
                    <a:pt x="1352" y="2356"/>
                    <a:pt x="1305" y="2356"/>
                  </a:cubicBezTo>
                  <a:cubicBezTo>
                    <a:pt x="1162" y="2356"/>
                    <a:pt x="1016" y="2336"/>
                    <a:pt x="875" y="2296"/>
                  </a:cubicBezTo>
                  <a:cubicBezTo>
                    <a:pt x="688" y="2233"/>
                    <a:pt x="518" y="2144"/>
                    <a:pt x="367" y="2028"/>
                  </a:cubicBezTo>
                  <a:cubicBezTo>
                    <a:pt x="206" y="1912"/>
                    <a:pt x="99" y="1742"/>
                    <a:pt x="45" y="1555"/>
                  </a:cubicBezTo>
                  <a:cubicBezTo>
                    <a:pt x="10" y="1359"/>
                    <a:pt x="19" y="1163"/>
                    <a:pt x="81" y="984"/>
                  </a:cubicBezTo>
                  <a:lnTo>
                    <a:pt x="81" y="984"/>
                  </a:lnTo>
                  <a:cubicBezTo>
                    <a:pt x="19" y="1163"/>
                    <a:pt x="1" y="1359"/>
                    <a:pt x="36" y="1555"/>
                  </a:cubicBezTo>
                  <a:cubicBezTo>
                    <a:pt x="81" y="1742"/>
                    <a:pt x="188" y="1912"/>
                    <a:pt x="349" y="2037"/>
                  </a:cubicBezTo>
                  <a:cubicBezTo>
                    <a:pt x="501" y="2153"/>
                    <a:pt x="679" y="2251"/>
                    <a:pt x="858" y="2314"/>
                  </a:cubicBezTo>
                  <a:cubicBezTo>
                    <a:pt x="1005" y="2354"/>
                    <a:pt x="1152" y="2374"/>
                    <a:pt x="1299" y="2374"/>
                  </a:cubicBezTo>
                  <a:cubicBezTo>
                    <a:pt x="1348" y="2374"/>
                    <a:pt x="1398" y="2372"/>
                    <a:pt x="1447" y="2367"/>
                  </a:cubicBezTo>
                  <a:cubicBezTo>
                    <a:pt x="1830" y="2340"/>
                    <a:pt x="2214" y="2260"/>
                    <a:pt x="2589" y="2126"/>
                  </a:cubicBezTo>
                  <a:cubicBezTo>
                    <a:pt x="2955" y="2001"/>
                    <a:pt x="3321" y="1849"/>
                    <a:pt x="3669" y="1680"/>
                  </a:cubicBezTo>
                  <a:lnTo>
                    <a:pt x="3696" y="1671"/>
                  </a:lnTo>
                  <a:lnTo>
                    <a:pt x="3678" y="1644"/>
                  </a:lnTo>
                  <a:cubicBezTo>
                    <a:pt x="3589" y="1475"/>
                    <a:pt x="3473" y="1314"/>
                    <a:pt x="3339" y="1171"/>
                  </a:cubicBezTo>
                  <a:cubicBezTo>
                    <a:pt x="3205" y="1028"/>
                    <a:pt x="3062" y="895"/>
                    <a:pt x="2919" y="770"/>
                  </a:cubicBezTo>
                  <a:cubicBezTo>
                    <a:pt x="2625" y="520"/>
                    <a:pt x="2294" y="305"/>
                    <a:pt x="1937" y="154"/>
                  </a:cubicBezTo>
                  <a:cubicBezTo>
                    <a:pt x="1759" y="73"/>
                    <a:pt x="1572" y="29"/>
                    <a:pt x="1384" y="2"/>
                  </a:cubicBezTo>
                  <a:cubicBezTo>
                    <a:pt x="1368" y="1"/>
                    <a:pt x="1351" y="1"/>
                    <a:pt x="1334" y="1"/>
                  </a:cubicBezTo>
                  <a:close/>
                </a:path>
              </a:pathLst>
            </a:custGeom>
            <a:solidFill>
              <a:srgbClr val="993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Google Shape;5626;p65"/>
            <p:cNvSpPr/>
            <p:nvPr/>
          </p:nvSpPr>
          <p:spPr>
            <a:xfrm>
              <a:off x="5119530" y="2231437"/>
              <a:ext cx="229995" cy="255602"/>
            </a:xfrm>
            <a:custGeom>
              <a:avLst/>
              <a:gdLst/>
              <a:ahLst/>
              <a:cxnLst/>
              <a:rect l="l" t="t" r="r" b="b"/>
              <a:pathLst>
                <a:path w="3294" h="3661" extrusionOk="0">
                  <a:moveTo>
                    <a:pt x="1750" y="0"/>
                  </a:moveTo>
                  <a:cubicBezTo>
                    <a:pt x="1440" y="0"/>
                    <a:pt x="1071" y="138"/>
                    <a:pt x="696" y="608"/>
                  </a:cubicBezTo>
                  <a:cubicBezTo>
                    <a:pt x="0" y="1483"/>
                    <a:pt x="509" y="3661"/>
                    <a:pt x="509" y="3661"/>
                  </a:cubicBezTo>
                  <a:cubicBezTo>
                    <a:pt x="1330" y="3482"/>
                    <a:pt x="2901" y="2456"/>
                    <a:pt x="3097" y="1572"/>
                  </a:cubicBezTo>
                  <a:cubicBezTo>
                    <a:pt x="3294" y="689"/>
                    <a:pt x="2383" y="180"/>
                    <a:pt x="2383" y="180"/>
                  </a:cubicBezTo>
                  <a:cubicBezTo>
                    <a:pt x="2239" y="102"/>
                    <a:pt x="2017" y="0"/>
                    <a:pt x="1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Google Shape;5627;p65"/>
            <p:cNvSpPr/>
            <p:nvPr/>
          </p:nvSpPr>
          <p:spPr>
            <a:xfrm>
              <a:off x="5163587" y="2194224"/>
              <a:ext cx="161430" cy="272568"/>
            </a:xfrm>
            <a:custGeom>
              <a:avLst/>
              <a:gdLst/>
              <a:ahLst/>
              <a:cxnLst/>
              <a:rect l="l" t="t" r="r" b="b"/>
              <a:pathLst>
                <a:path w="2312" h="3904" extrusionOk="0">
                  <a:moveTo>
                    <a:pt x="2227" y="0"/>
                  </a:moveTo>
                  <a:cubicBezTo>
                    <a:pt x="2214" y="0"/>
                    <a:pt x="2201" y="5"/>
                    <a:pt x="2190" y="17"/>
                  </a:cubicBezTo>
                  <a:cubicBezTo>
                    <a:pt x="2074" y="133"/>
                    <a:pt x="1975" y="267"/>
                    <a:pt x="1886" y="410"/>
                  </a:cubicBezTo>
                  <a:cubicBezTo>
                    <a:pt x="1770" y="588"/>
                    <a:pt x="1663" y="767"/>
                    <a:pt x="1565" y="954"/>
                  </a:cubicBezTo>
                  <a:cubicBezTo>
                    <a:pt x="1511" y="1052"/>
                    <a:pt x="1467" y="1150"/>
                    <a:pt x="1413" y="1257"/>
                  </a:cubicBezTo>
                  <a:lnTo>
                    <a:pt x="672" y="1507"/>
                  </a:lnTo>
                  <a:lnTo>
                    <a:pt x="565" y="1543"/>
                  </a:lnTo>
                  <a:cubicBezTo>
                    <a:pt x="563" y="1544"/>
                    <a:pt x="563" y="1545"/>
                    <a:pt x="565" y="1545"/>
                  </a:cubicBezTo>
                  <a:cubicBezTo>
                    <a:pt x="597" y="1545"/>
                    <a:pt x="1107" y="1422"/>
                    <a:pt x="1342" y="1347"/>
                  </a:cubicBezTo>
                  <a:lnTo>
                    <a:pt x="1377" y="1329"/>
                  </a:lnTo>
                  <a:lnTo>
                    <a:pt x="1377" y="1329"/>
                  </a:lnTo>
                  <a:cubicBezTo>
                    <a:pt x="1279" y="1534"/>
                    <a:pt x="1190" y="1739"/>
                    <a:pt x="1083" y="1936"/>
                  </a:cubicBezTo>
                  <a:cubicBezTo>
                    <a:pt x="1011" y="2087"/>
                    <a:pt x="931" y="2239"/>
                    <a:pt x="851" y="2391"/>
                  </a:cubicBezTo>
                  <a:lnTo>
                    <a:pt x="297" y="2676"/>
                  </a:lnTo>
                  <a:lnTo>
                    <a:pt x="208" y="2721"/>
                  </a:lnTo>
                  <a:cubicBezTo>
                    <a:pt x="413" y="2650"/>
                    <a:pt x="610" y="2569"/>
                    <a:pt x="797" y="2480"/>
                  </a:cubicBezTo>
                  <a:lnTo>
                    <a:pt x="797" y="2480"/>
                  </a:lnTo>
                  <a:cubicBezTo>
                    <a:pt x="619" y="2819"/>
                    <a:pt x="422" y="3158"/>
                    <a:pt x="235" y="3498"/>
                  </a:cubicBezTo>
                  <a:lnTo>
                    <a:pt x="3" y="3899"/>
                  </a:lnTo>
                  <a:cubicBezTo>
                    <a:pt x="1" y="3902"/>
                    <a:pt x="1" y="3903"/>
                    <a:pt x="1" y="3903"/>
                  </a:cubicBezTo>
                  <a:cubicBezTo>
                    <a:pt x="8" y="3903"/>
                    <a:pt x="426" y="3299"/>
                    <a:pt x="681" y="2882"/>
                  </a:cubicBezTo>
                  <a:cubicBezTo>
                    <a:pt x="726" y="2980"/>
                    <a:pt x="762" y="3087"/>
                    <a:pt x="797" y="3185"/>
                  </a:cubicBezTo>
                  <a:lnTo>
                    <a:pt x="824" y="3239"/>
                  </a:lnTo>
                  <a:cubicBezTo>
                    <a:pt x="806" y="3105"/>
                    <a:pt x="770" y="2962"/>
                    <a:pt x="726" y="2837"/>
                  </a:cubicBezTo>
                  <a:lnTo>
                    <a:pt x="726" y="2819"/>
                  </a:lnTo>
                  <a:cubicBezTo>
                    <a:pt x="878" y="2569"/>
                    <a:pt x="994" y="2355"/>
                    <a:pt x="1136" y="2087"/>
                  </a:cubicBezTo>
                  <a:cubicBezTo>
                    <a:pt x="1190" y="1980"/>
                    <a:pt x="1243" y="1864"/>
                    <a:pt x="1297" y="1757"/>
                  </a:cubicBezTo>
                  <a:lnTo>
                    <a:pt x="1592" y="2400"/>
                  </a:lnTo>
                  <a:lnTo>
                    <a:pt x="1636" y="2498"/>
                  </a:lnTo>
                  <a:cubicBezTo>
                    <a:pt x="1637" y="2499"/>
                    <a:pt x="1637" y="2500"/>
                    <a:pt x="1637" y="2500"/>
                  </a:cubicBezTo>
                  <a:cubicBezTo>
                    <a:pt x="1643" y="2500"/>
                    <a:pt x="1472" y="1991"/>
                    <a:pt x="1360" y="1766"/>
                  </a:cubicBezTo>
                  <a:lnTo>
                    <a:pt x="1333" y="1686"/>
                  </a:lnTo>
                  <a:cubicBezTo>
                    <a:pt x="1404" y="1525"/>
                    <a:pt x="1484" y="1365"/>
                    <a:pt x="1565" y="1204"/>
                  </a:cubicBezTo>
                  <a:cubicBezTo>
                    <a:pt x="1583" y="1168"/>
                    <a:pt x="1600" y="1141"/>
                    <a:pt x="1609" y="1106"/>
                  </a:cubicBezTo>
                  <a:cubicBezTo>
                    <a:pt x="1734" y="1302"/>
                    <a:pt x="1859" y="1498"/>
                    <a:pt x="1984" y="1686"/>
                  </a:cubicBezTo>
                  <a:lnTo>
                    <a:pt x="2038" y="1775"/>
                  </a:lnTo>
                  <a:cubicBezTo>
                    <a:pt x="1931" y="1552"/>
                    <a:pt x="1815" y="1329"/>
                    <a:pt x="1681" y="1106"/>
                  </a:cubicBezTo>
                  <a:lnTo>
                    <a:pt x="1645" y="1043"/>
                  </a:lnTo>
                  <a:cubicBezTo>
                    <a:pt x="1734" y="874"/>
                    <a:pt x="1824" y="713"/>
                    <a:pt x="1922" y="552"/>
                  </a:cubicBezTo>
                  <a:cubicBezTo>
                    <a:pt x="2020" y="392"/>
                    <a:pt x="2136" y="240"/>
                    <a:pt x="2270" y="106"/>
                  </a:cubicBezTo>
                  <a:cubicBezTo>
                    <a:pt x="2312" y="64"/>
                    <a:pt x="2272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Google Shape;5628;p65"/>
            <p:cNvSpPr/>
            <p:nvPr/>
          </p:nvSpPr>
          <p:spPr>
            <a:xfrm>
              <a:off x="5143199" y="2276399"/>
              <a:ext cx="195084" cy="210639"/>
            </a:xfrm>
            <a:custGeom>
              <a:avLst/>
              <a:gdLst/>
              <a:ahLst/>
              <a:cxnLst/>
              <a:rect l="l" t="t" r="r" b="b"/>
              <a:pathLst>
                <a:path w="2794" h="3017" extrusionOk="0">
                  <a:moveTo>
                    <a:pt x="0" y="1812"/>
                  </a:moveTo>
                  <a:cubicBezTo>
                    <a:pt x="27" y="2213"/>
                    <a:pt x="81" y="2624"/>
                    <a:pt x="170" y="3017"/>
                  </a:cubicBezTo>
                  <a:cubicBezTo>
                    <a:pt x="991" y="2838"/>
                    <a:pt x="2571" y="1812"/>
                    <a:pt x="2758" y="928"/>
                  </a:cubicBezTo>
                  <a:cubicBezTo>
                    <a:pt x="2785" y="812"/>
                    <a:pt x="2794" y="687"/>
                    <a:pt x="2776" y="562"/>
                  </a:cubicBezTo>
                  <a:cubicBezTo>
                    <a:pt x="1669" y="0"/>
                    <a:pt x="322" y="607"/>
                    <a:pt x="0" y="181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Google Shape;5629;p65"/>
            <p:cNvSpPr/>
            <p:nvPr/>
          </p:nvSpPr>
          <p:spPr>
            <a:xfrm>
              <a:off x="5140057" y="2231437"/>
              <a:ext cx="199483" cy="258115"/>
            </a:xfrm>
            <a:custGeom>
              <a:avLst/>
              <a:gdLst/>
              <a:ahLst/>
              <a:cxnLst/>
              <a:rect l="l" t="t" r="r" b="b"/>
              <a:pathLst>
                <a:path w="2857" h="3697" extrusionOk="0">
                  <a:moveTo>
                    <a:pt x="1454" y="1"/>
                  </a:moveTo>
                  <a:cubicBezTo>
                    <a:pt x="1257" y="1"/>
                    <a:pt x="1067" y="54"/>
                    <a:pt x="893" y="162"/>
                  </a:cubicBezTo>
                  <a:cubicBezTo>
                    <a:pt x="527" y="385"/>
                    <a:pt x="260" y="733"/>
                    <a:pt x="144" y="1153"/>
                  </a:cubicBezTo>
                  <a:cubicBezTo>
                    <a:pt x="45" y="1563"/>
                    <a:pt x="1" y="1992"/>
                    <a:pt x="36" y="2411"/>
                  </a:cubicBezTo>
                  <a:cubicBezTo>
                    <a:pt x="54" y="2831"/>
                    <a:pt x="108" y="3259"/>
                    <a:pt x="197" y="3670"/>
                  </a:cubicBezTo>
                  <a:lnTo>
                    <a:pt x="197" y="3696"/>
                  </a:lnTo>
                  <a:lnTo>
                    <a:pt x="224" y="3688"/>
                  </a:lnTo>
                  <a:cubicBezTo>
                    <a:pt x="429" y="3634"/>
                    <a:pt x="634" y="3563"/>
                    <a:pt x="831" y="3464"/>
                  </a:cubicBezTo>
                  <a:cubicBezTo>
                    <a:pt x="1018" y="3375"/>
                    <a:pt x="1206" y="3268"/>
                    <a:pt x="1384" y="3152"/>
                  </a:cubicBezTo>
                  <a:cubicBezTo>
                    <a:pt x="1750" y="2929"/>
                    <a:pt x="2080" y="2652"/>
                    <a:pt x="2375" y="2340"/>
                  </a:cubicBezTo>
                  <a:cubicBezTo>
                    <a:pt x="2446" y="2260"/>
                    <a:pt x="2509" y="2170"/>
                    <a:pt x="2571" y="2090"/>
                  </a:cubicBezTo>
                  <a:cubicBezTo>
                    <a:pt x="2634" y="2001"/>
                    <a:pt x="2687" y="1903"/>
                    <a:pt x="2732" y="1804"/>
                  </a:cubicBezTo>
                  <a:cubicBezTo>
                    <a:pt x="2821" y="1608"/>
                    <a:pt x="2857" y="1394"/>
                    <a:pt x="2830" y="1180"/>
                  </a:cubicBezTo>
                  <a:cubicBezTo>
                    <a:pt x="2794" y="965"/>
                    <a:pt x="2705" y="769"/>
                    <a:pt x="2571" y="599"/>
                  </a:cubicBezTo>
                  <a:cubicBezTo>
                    <a:pt x="2437" y="430"/>
                    <a:pt x="2268" y="287"/>
                    <a:pt x="2089" y="180"/>
                  </a:cubicBezTo>
                  <a:lnTo>
                    <a:pt x="2089" y="180"/>
                  </a:lnTo>
                  <a:cubicBezTo>
                    <a:pt x="2268" y="296"/>
                    <a:pt x="2428" y="439"/>
                    <a:pt x="2553" y="608"/>
                  </a:cubicBezTo>
                  <a:cubicBezTo>
                    <a:pt x="2687" y="778"/>
                    <a:pt x="2776" y="974"/>
                    <a:pt x="2803" y="1189"/>
                  </a:cubicBezTo>
                  <a:cubicBezTo>
                    <a:pt x="2830" y="1394"/>
                    <a:pt x="2803" y="1608"/>
                    <a:pt x="2705" y="1804"/>
                  </a:cubicBezTo>
                  <a:cubicBezTo>
                    <a:pt x="2660" y="1903"/>
                    <a:pt x="2607" y="1992"/>
                    <a:pt x="2544" y="2081"/>
                  </a:cubicBezTo>
                  <a:cubicBezTo>
                    <a:pt x="2482" y="2161"/>
                    <a:pt x="2419" y="2242"/>
                    <a:pt x="2348" y="2322"/>
                  </a:cubicBezTo>
                  <a:cubicBezTo>
                    <a:pt x="2054" y="2634"/>
                    <a:pt x="1723" y="2902"/>
                    <a:pt x="1357" y="3125"/>
                  </a:cubicBezTo>
                  <a:cubicBezTo>
                    <a:pt x="1179" y="3241"/>
                    <a:pt x="991" y="3339"/>
                    <a:pt x="804" y="3429"/>
                  </a:cubicBezTo>
                  <a:cubicBezTo>
                    <a:pt x="617" y="3514"/>
                    <a:pt x="430" y="3582"/>
                    <a:pt x="236" y="3635"/>
                  </a:cubicBezTo>
                  <a:lnTo>
                    <a:pt x="236" y="3635"/>
                  </a:lnTo>
                  <a:cubicBezTo>
                    <a:pt x="141" y="3233"/>
                    <a:pt x="89" y="2822"/>
                    <a:pt x="63" y="2411"/>
                  </a:cubicBezTo>
                  <a:cubicBezTo>
                    <a:pt x="28" y="1992"/>
                    <a:pt x="63" y="1563"/>
                    <a:pt x="152" y="1162"/>
                  </a:cubicBezTo>
                  <a:cubicBezTo>
                    <a:pt x="269" y="751"/>
                    <a:pt x="527" y="394"/>
                    <a:pt x="893" y="171"/>
                  </a:cubicBezTo>
                  <a:cubicBezTo>
                    <a:pt x="1072" y="64"/>
                    <a:pt x="1277" y="1"/>
                    <a:pt x="1491" y="1"/>
                  </a:cubicBezTo>
                  <a:cubicBezTo>
                    <a:pt x="1697" y="10"/>
                    <a:pt x="1902" y="73"/>
                    <a:pt x="2089" y="180"/>
                  </a:cubicBezTo>
                  <a:cubicBezTo>
                    <a:pt x="1911" y="73"/>
                    <a:pt x="1705" y="10"/>
                    <a:pt x="1500" y="1"/>
                  </a:cubicBezTo>
                  <a:cubicBezTo>
                    <a:pt x="1485" y="1"/>
                    <a:pt x="1470" y="1"/>
                    <a:pt x="1454" y="1"/>
                  </a:cubicBezTo>
                  <a:close/>
                </a:path>
              </a:pathLst>
            </a:custGeom>
            <a:solidFill>
              <a:srgbClr val="993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Google Shape;5630;p65"/>
            <p:cNvSpPr/>
            <p:nvPr/>
          </p:nvSpPr>
          <p:spPr>
            <a:xfrm>
              <a:off x="5287730" y="2501280"/>
              <a:ext cx="111157" cy="83641"/>
            </a:xfrm>
            <a:custGeom>
              <a:avLst/>
              <a:gdLst/>
              <a:ahLst/>
              <a:cxnLst/>
              <a:rect l="l" t="t" r="r" b="b"/>
              <a:pathLst>
                <a:path w="1592" h="1198" extrusionOk="0">
                  <a:moveTo>
                    <a:pt x="801" y="0"/>
                  </a:moveTo>
                  <a:cubicBezTo>
                    <a:pt x="790" y="0"/>
                    <a:pt x="780" y="0"/>
                    <a:pt x="769" y="1"/>
                  </a:cubicBezTo>
                  <a:cubicBezTo>
                    <a:pt x="233" y="28"/>
                    <a:pt x="1" y="688"/>
                    <a:pt x="403" y="1045"/>
                  </a:cubicBezTo>
                  <a:cubicBezTo>
                    <a:pt x="514" y="1148"/>
                    <a:pt x="656" y="1198"/>
                    <a:pt x="797" y="1198"/>
                  </a:cubicBezTo>
                  <a:cubicBezTo>
                    <a:pt x="962" y="1198"/>
                    <a:pt x="1126" y="1130"/>
                    <a:pt x="1242" y="1001"/>
                  </a:cubicBezTo>
                  <a:cubicBezTo>
                    <a:pt x="1591" y="616"/>
                    <a:pt x="1316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Google Shape;5631;p65"/>
            <p:cNvSpPr/>
            <p:nvPr/>
          </p:nvSpPr>
          <p:spPr>
            <a:xfrm>
              <a:off x="5421717" y="2443402"/>
              <a:ext cx="95936" cy="79313"/>
            </a:xfrm>
            <a:custGeom>
              <a:avLst/>
              <a:gdLst/>
              <a:ahLst/>
              <a:cxnLst/>
              <a:rect l="l" t="t" r="r" b="b"/>
              <a:pathLst>
                <a:path w="1374" h="1136" extrusionOk="0">
                  <a:moveTo>
                    <a:pt x="713" y="0"/>
                  </a:moveTo>
                  <a:cubicBezTo>
                    <a:pt x="623" y="0"/>
                    <a:pt x="529" y="22"/>
                    <a:pt x="438" y="71"/>
                  </a:cubicBezTo>
                  <a:cubicBezTo>
                    <a:pt x="1" y="312"/>
                    <a:pt x="72" y="973"/>
                    <a:pt x="563" y="1116"/>
                  </a:cubicBezTo>
                  <a:cubicBezTo>
                    <a:pt x="612" y="1129"/>
                    <a:pt x="662" y="1135"/>
                    <a:pt x="711" y="1135"/>
                  </a:cubicBezTo>
                  <a:cubicBezTo>
                    <a:pt x="956" y="1135"/>
                    <a:pt x="1185" y="976"/>
                    <a:pt x="1259" y="723"/>
                  </a:cubicBezTo>
                  <a:cubicBezTo>
                    <a:pt x="1373" y="339"/>
                    <a:pt x="1068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Google Shape;5632;p65"/>
            <p:cNvSpPr/>
            <p:nvPr/>
          </p:nvSpPr>
          <p:spPr>
            <a:xfrm>
              <a:off x="5488397" y="2300626"/>
              <a:ext cx="111716" cy="84549"/>
            </a:xfrm>
            <a:custGeom>
              <a:avLst/>
              <a:gdLst/>
              <a:ahLst/>
              <a:cxnLst/>
              <a:rect l="l" t="t" r="r" b="b"/>
              <a:pathLst>
                <a:path w="1600" h="1211" extrusionOk="0">
                  <a:moveTo>
                    <a:pt x="802" y="0"/>
                  </a:moveTo>
                  <a:cubicBezTo>
                    <a:pt x="791" y="0"/>
                    <a:pt x="780" y="1"/>
                    <a:pt x="768" y="1"/>
                  </a:cubicBezTo>
                  <a:cubicBezTo>
                    <a:pt x="233" y="28"/>
                    <a:pt x="1" y="697"/>
                    <a:pt x="402" y="1054"/>
                  </a:cubicBezTo>
                  <a:cubicBezTo>
                    <a:pt x="515" y="1159"/>
                    <a:pt x="659" y="1210"/>
                    <a:pt x="803" y="1210"/>
                  </a:cubicBezTo>
                  <a:cubicBezTo>
                    <a:pt x="967" y="1210"/>
                    <a:pt x="1131" y="1143"/>
                    <a:pt x="1250" y="1010"/>
                  </a:cubicBezTo>
                  <a:cubicBezTo>
                    <a:pt x="1600" y="616"/>
                    <a:pt x="1325" y="0"/>
                    <a:pt x="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Google Shape;5633;p65"/>
            <p:cNvSpPr/>
            <p:nvPr/>
          </p:nvSpPr>
          <p:spPr>
            <a:xfrm>
              <a:off x="5341981" y="2531860"/>
              <a:ext cx="39170" cy="29533"/>
            </a:xfrm>
            <a:custGeom>
              <a:avLst/>
              <a:gdLst/>
              <a:ahLst/>
              <a:cxnLst/>
              <a:rect l="l" t="t" r="r" b="b"/>
              <a:pathLst>
                <a:path w="561" h="423" extrusionOk="0">
                  <a:moveTo>
                    <a:pt x="279" y="0"/>
                  </a:moveTo>
                  <a:cubicBezTo>
                    <a:pt x="275" y="0"/>
                    <a:pt x="272" y="0"/>
                    <a:pt x="268" y="0"/>
                  </a:cubicBezTo>
                  <a:cubicBezTo>
                    <a:pt x="81" y="9"/>
                    <a:pt x="0" y="241"/>
                    <a:pt x="143" y="366"/>
                  </a:cubicBezTo>
                  <a:cubicBezTo>
                    <a:pt x="181" y="404"/>
                    <a:pt x="231" y="422"/>
                    <a:pt x="282" y="422"/>
                  </a:cubicBezTo>
                  <a:cubicBezTo>
                    <a:pt x="338" y="422"/>
                    <a:pt x="395" y="400"/>
                    <a:pt x="438" y="357"/>
                  </a:cubicBezTo>
                  <a:cubicBezTo>
                    <a:pt x="560" y="217"/>
                    <a:pt x="460" y="0"/>
                    <a:pt x="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Google Shape;5634;p65"/>
            <p:cNvSpPr/>
            <p:nvPr/>
          </p:nvSpPr>
          <p:spPr>
            <a:xfrm>
              <a:off x="5469126" y="2466441"/>
              <a:ext cx="36028" cy="30022"/>
            </a:xfrm>
            <a:custGeom>
              <a:avLst/>
              <a:gdLst/>
              <a:ahLst/>
              <a:cxnLst/>
              <a:rect l="l" t="t" r="r" b="b"/>
              <a:pathLst>
                <a:path w="516" h="430" extrusionOk="0">
                  <a:moveTo>
                    <a:pt x="265" y="1"/>
                  </a:moveTo>
                  <a:cubicBezTo>
                    <a:pt x="231" y="1"/>
                    <a:pt x="195" y="9"/>
                    <a:pt x="161" y="27"/>
                  </a:cubicBezTo>
                  <a:cubicBezTo>
                    <a:pt x="0" y="116"/>
                    <a:pt x="27" y="366"/>
                    <a:pt x="205" y="420"/>
                  </a:cubicBezTo>
                  <a:cubicBezTo>
                    <a:pt x="227" y="426"/>
                    <a:pt x="250" y="430"/>
                    <a:pt x="271" y="430"/>
                  </a:cubicBezTo>
                  <a:cubicBezTo>
                    <a:pt x="363" y="430"/>
                    <a:pt x="444" y="371"/>
                    <a:pt x="473" y="277"/>
                  </a:cubicBezTo>
                  <a:cubicBezTo>
                    <a:pt x="516" y="127"/>
                    <a:pt x="400" y="1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Google Shape;5635;p65"/>
            <p:cNvSpPr/>
            <p:nvPr/>
          </p:nvSpPr>
          <p:spPr>
            <a:xfrm>
              <a:off x="5545092" y="2329949"/>
              <a:ext cx="36727" cy="27787"/>
            </a:xfrm>
            <a:custGeom>
              <a:avLst/>
              <a:gdLst/>
              <a:ahLst/>
              <a:cxnLst/>
              <a:rect l="l" t="t" r="r" b="b"/>
              <a:pathLst>
                <a:path w="526" h="398" extrusionOk="0">
                  <a:moveTo>
                    <a:pt x="262" y="0"/>
                  </a:moveTo>
                  <a:cubicBezTo>
                    <a:pt x="258" y="0"/>
                    <a:pt x="255" y="0"/>
                    <a:pt x="251" y="1"/>
                  </a:cubicBezTo>
                  <a:cubicBezTo>
                    <a:pt x="72" y="10"/>
                    <a:pt x="1" y="224"/>
                    <a:pt x="135" y="349"/>
                  </a:cubicBezTo>
                  <a:cubicBezTo>
                    <a:pt x="172" y="381"/>
                    <a:pt x="217" y="397"/>
                    <a:pt x="263" y="397"/>
                  </a:cubicBezTo>
                  <a:cubicBezTo>
                    <a:pt x="318" y="397"/>
                    <a:pt x="373" y="375"/>
                    <a:pt x="412" y="331"/>
                  </a:cubicBezTo>
                  <a:cubicBezTo>
                    <a:pt x="525" y="200"/>
                    <a:pt x="43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Google Shape;5636;p65"/>
            <p:cNvSpPr/>
            <p:nvPr/>
          </p:nvSpPr>
          <p:spPr>
            <a:xfrm>
              <a:off x="5300228" y="2499954"/>
              <a:ext cx="87278" cy="84898"/>
            </a:xfrm>
            <a:custGeom>
              <a:avLst/>
              <a:gdLst/>
              <a:ahLst/>
              <a:cxnLst/>
              <a:rect l="l" t="t" r="r" b="b"/>
              <a:pathLst>
                <a:path w="1250" h="1216" extrusionOk="0">
                  <a:moveTo>
                    <a:pt x="636" y="0"/>
                  </a:moveTo>
                  <a:cubicBezTo>
                    <a:pt x="621" y="0"/>
                    <a:pt x="605" y="1"/>
                    <a:pt x="590" y="2"/>
                  </a:cubicBezTo>
                  <a:cubicBezTo>
                    <a:pt x="250" y="20"/>
                    <a:pt x="0" y="315"/>
                    <a:pt x="18" y="654"/>
                  </a:cubicBezTo>
                  <a:cubicBezTo>
                    <a:pt x="27" y="805"/>
                    <a:pt x="108" y="957"/>
                    <a:pt x="224" y="1064"/>
                  </a:cubicBezTo>
                  <a:cubicBezTo>
                    <a:pt x="108" y="957"/>
                    <a:pt x="36" y="805"/>
                    <a:pt x="36" y="654"/>
                  </a:cubicBezTo>
                  <a:cubicBezTo>
                    <a:pt x="18" y="332"/>
                    <a:pt x="268" y="56"/>
                    <a:pt x="590" y="47"/>
                  </a:cubicBezTo>
                  <a:cubicBezTo>
                    <a:pt x="601" y="46"/>
                    <a:pt x="612" y="46"/>
                    <a:pt x="623" y="46"/>
                  </a:cubicBezTo>
                  <a:cubicBezTo>
                    <a:pt x="929" y="46"/>
                    <a:pt x="1179" y="281"/>
                    <a:pt x="1196" y="591"/>
                  </a:cubicBezTo>
                  <a:cubicBezTo>
                    <a:pt x="1223" y="913"/>
                    <a:pt x="973" y="1189"/>
                    <a:pt x="652" y="1216"/>
                  </a:cubicBezTo>
                  <a:cubicBezTo>
                    <a:pt x="991" y="1207"/>
                    <a:pt x="1250" y="921"/>
                    <a:pt x="1241" y="582"/>
                  </a:cubicBezTo>
                  <a:cubicBezTo>
                    <a:pt x="1224" y="259"/>
                    <a:pt x="955" y="0"/>
                    <a:pt x="636" y="0"/>
                  </a:cubicBezTo>
                  <a:close/>
                </a:path>
              </a:pathLst>
            </a:custGeom>
            <a:solidFill>
              <a:srgbClr val="6B1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Google Shape;5637;p65"/>
            <p:cNvSpPr/>
            <p:nvPr/>
          </p:nvSpPr>
          <p:spPr>
            <a:xfrm>
              <a:off x="5427373" y="2441726"/>
              <a:ext cx="92305" cy="79592"/>
            </a:xfrm>
            <a:custGeom>
              <a:avLst/>
              <a:gdLst/>
              <a:ahLst/>
              <a:cxnLst/>
              <a:rect l="l" t="t" r="r" b="b"/>
              <a:pathLst>
                <a:path w="1322" h="1140" extrusionOk="0">
                  <a:moveTo>
                    <a:pt x="638" y="1"/>
                  </a:moveTo>
                  <a:cubicBezTo>
                    <a:pt x="540" y="1"/>
                    <a:pt x="440" y="26"/>
                    <a:pt x="348" y="78"/>
                  </a:cubicBezTo>
                  <a:cubicBezTo>
                    <a:pt x="214" y="149"/>
                    <a:pt x="116" y="283"/>
                    <a:pt x="80" y="435"/>
                  </a:cubicBezTo>
                  <a:cubicBezTo>
                    <a:pt x="36" y="577"/>
                    <a:pt x="63" y="738"/>
                    <a:pt x="134" y="863"/>
                  </a:cubicBezTo>
                  <a:cubicBezTo>
                    <a:pt x="205" y="997"/>
                    <a:pt x="330" y="1095"/>
                    <a:pt x="482" y="1140"/>
                  </a:cubicBezTo>
                  <a:cubicBezTo>
                    <a:pt x="330" y="1095"/>
                    <a:pt x="214" y="997"/>
                    <a:pt x="143" y="863"/>
                  </a:cubicBezTo>
                  <a:cubicBezTo>
                    <a:pt x="0" y="595"/>
                    <a:pt x="107" y="256"/>
                    <a:pt x="375" y="113"/>
                  </a:cubicBezTo>
                  <a:cubicBezTo>
                    <a:pt x="453" y="68"/>
                    <a:pt x="542" y="48"/>
                    <a:pt x="631" y="48"/>
                  </a:cubicBezTo>
                  <a:cubicBezTo>
                    <a:pt x="683" y="48"/>
                    <a:pt x="736" y="55"/>
                    <a:pt x="786" y="69"/>
                  </a:cubicBezTo>
                  <a:cubicBezTo>
                    <a:pt x="1250" y="211"/>
                    <a:pt x="1321" y="836"/>
                    <a:pt x="911" y="1086"/>
                  </a:cubicBezTo>
                  <a:cubicBezTo>
                    <a:pt x="1187" y="934"/>
                    <a:pt x="1294" y="586"/>
                    <a:pt x="1151" y="310"/>
                  </a:cubicBezTo>
                  <a:cubicBezTo>
                    <a:pt x="1043" y="110"/>
                    <a:pt x="844" y="1"/>
                    <a:pt x="638" y="1"/>
                  </a:cubicBezTo>
                  <a:close/>
                </a:path>
              </a:pathLst>
            </a:custGeom>
            <a:solidFill>
              <a:srgbClr val="6B1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Google Shape;5638;p65"/>
            <p:cNvSpPr/>
            <p:nvPr/>
          </p:nvSpPr>
          <p:spPr>
            <a:xfrm>
              <a:off x="5500266" y="2299299"/>
              <a:ext cx="102150" cy="86155"/>
            </a:xfrm>
            <a:custGeom>
              <a:avLst/>
              <a:gdLst/>
              <a:ahLst/>
              <a:cxnLst/>
              <a:rect l="l" t="t" r="r" b="b"/>
              <a:pathLst>
                <a:path w="1463" h="1234" extrusionOk="0">
                  <a:moveTo>
                    <a:pt x="27" y="663"/>
                  </a:moveTo>
                  <a:cubicBezTo>
                    <a:pt x="36" y="823"/>
                    <a:pt x="107" y="966"/>
                    <a:pt x="232" y="1073"/>
                  </a:cubicBezTo>
                  <a:cubicBezTo>
                    <a:pt x="108" y="966"/>
                    <a:pt x="36" y="814"/>
                    <a:pt x="27" y="663"/>
                  </a:cubicBezTo>
                  <a:close/>
                  <a:moveTo>
                    <a:pt x="642" y="1"/>
                  </a:moveTo>
                  <a:cubicBezTo>
                    <a:pt x="628" y="1"/>
                    <a:pt x="613" y="1"/>
                    <a:pt x="598" y="2"/>
                  </a:cubicBezTo>
                  <a:cubicBezTo>
                    <a:pt x="259" y="20"/>
                    <a:pt x="0" y="315"/>
                    <a:pt x="27" y="663"/>
                  </a:cubicBezTo>
                  <a:cubicBezTo>
                    <a:pt x="27" y="502"/>
                    <a:pt x="81" y="350"/>
                    <a:pt x="188" y="234"/>
                  </a:cubicBezTo>
                  <a:cubicBezTo>
                    <a:pt x="310" y="106"/>
                    <a:pt x="466" y="47"/>
                    <a:pt x="618" y="47"/>
                  </a:cubicBezTo>
                  <a:cubicBezTo>
                    <a:pt x="909" y="47"/>
                    <a:pt x="1191" y="260"/>
                    <a:pt x="1214" y="600"/>
                  </a:cubicBezTo>
                  <a:cubicBezTo>
                    <a:pt x="1223" y="752"/>
                    <a:pt x="1170" y="904"/>
                    <a:pt x="1071" y="1029"/>
                  </a:cubicBezTo>
                  <a:cubicBezTo>
                    <a:pt x="964" y="1145"/>
                    <a:pt x="821" y="1216"/>
                    <a:pt x="661" y="1234"/>
                  </a:cubicBezTo>
                  <a:cubicBezTo>
                    <a:pt x="821" y="1225"/>
                    <a:pt x="982" y="1154"/>
                    <a:pt x="1089" y="1038"/>
                  </a:cubicBezTo>
                  <a:cubicBezTo>
                    <a:pt x="1463" y="638"/>
                    <a:pt x="1176" y="1"/>
                    <a:pt x="642" y="1"/>
                  </a:cubicBezTo>
                  <a:close/>
                </a:path>
              </a:pathLst>
            </a:custGeom>
            <a:solidFill>
              <a:srgbClr val="6B1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6" name="Google Shape;5639;p65"/>
          <p:cNvGrpSpPr/>
          <p:nvPr/>
        </p:nvGrpSpPr>
        <p:grpSpPr>
          <a:xfrm>
            <a:off x="1404414" y="329116"/>
            <a:ext cx="766806" cy="665207"/>
            <a:chOff x="1216875" y="2057547"/>
            <a:chExt cx="766806" cy="665207"/>
          </a:xfrm>
        </p:grpSpPr>
        <p:sp>
          <p:nvSpPr>
            <p:cNvPr id="237" name="Google Shape;5640;p65"/>
            <p:cNvSpPr/>
            <p:nvPr/>
          </p:nvSpPr>
          <p:spPr>
            <a:xfrm rot="7225757">
              <a:off x="1254438" y="2374166"/>
              <a:ext cx="327611" cy="274654"/>
            </a:xfrm>
            <a:custGeom>
              <a:avLst/>
              <a:gdLst/>
              <a:ahLst/>
              <a:cxnLst/>
              <a:rect l="l" t="t" r="r" b="b"/>
              <a:pathLst>
                <a:path w="3571" h="2994" extrusionOk="0">
                  <a:moveTo>
                    <a:pt x="3388" y="1"/>
                  </a:moveTo>
                  <a:cubicBezTo>
                    <a:pt x="2872" y="1"/>
                    <a:pt x="1224" y="57"/>
                    <a:pt x="670" y="762"/>
                  </a:cubicBezTo>
                  <a:cubicBezTo>
                    <a:pt x="1" y="1601"/>
                    <a:pt x="438" y="2207"/>
                    <a:pt x="679" y="2475"/>
                  </a:cubicBezTo>
                  <a:cubicBezTo>
                    <a:pt x="679" y="2475"/>
                    <a:pt x="1149" y="2993"/>
                    <a:pt x="1755" y="2993"/>
                  </a:cubicBezTo>
                  <a:cubicBezTo>
                    <a:pt x="1890" y="2993"/>
                    <a:pt x="2033" y="2967"/>
                    <a:pt x="2178" y="2904"/>
                  </a:cubicBezTo>
                  <a:cubicBezTo>
                    <a:pt x="2973" y="2555"/>
                    <a:pt x="3571" y="833"/>
                    <a:pt x="3544" y="3"/>
                  </a:cubicBezTo>
                  <a:cubicBezTo>
                    <a:pt x="3544" y="3"/>
                    <a:pt x="3487" y="1"/>
                    <a:pt x="33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Google Shape;5641;p65"/>
            <p:cNvSpPr/>
            <p:nvPr/>
          </p:nvSpPr>
          <p:spPr>
            <a:xfrm rot="-9405637">
              <a:off x="1483168" y="2135798"/>
              <a:ext cx="459150" cy="304129"/>
            </a:xfrm>
            <a:custGeom>
              <a:avLst/>
              <a:gdLst/>
              <a:ahLst/>
              <a:cxnLst/>
              <a:rect l="l" t="t" r="r" b="b"/>
              <a:pathLst>
                <a:path w="5005" h="3315" extrusionOk="0">
                  <a:moveTo>
                    <a:pt x="3133" y="1"/>
                  </a:moveTo>
                  <a:cubicBezTo>
                    <a:pt x="3086" y="1"/>
                    <a:pt x="3041" y="10"/>
                    <a:pt x="2999" y="30"/>
                  </a:cubicBezTo>
                  <a:cubicBezTo>
                    <a:pt x="2651" y="190"/>
                    <a:pt x="2741" y="458"/>
                    <a:pt x="2741" y="458"/>
                  </a:cubicBezTo>
                  <a:cubicBezTo>
                    <a:pt x="2741" y="458"/>
                    <a:pt x="2316" y="210"/>
                    <a:pt x="1958" y="210"/>
                  </a:cubicBezTo>
                  <a:cubicBezTo>
                    <a:pt x="1832" y="210"/>
                    <a:pt x="1713" y="241"/>
                    <a:pt x="1625" y="324"/>
                  </a:cubicBezTo>
                  <a:cubicBezTo>
                    <a:pt x="1286" y="637"/>
                    <a:pt x="1803" y="896"/>
                    <a:pt x="1803" y="896"/>
                  </a:cubicBezTo>
                  <a:cubicBezTo>
                    <a:pt x="1803" y="896"/>
                    <a:pt x="1673" y="875"/>
                    <a:pt x="1507" y="875"/>
                  </a:cubicBezTo>
                  <a:cubicBezTo>
                    <a:pt x="1237" y="875"/>
                    <a:pt x="875" y="930"/>
                    <a:pt x="831" y="1217"/>
                  </a:cubicBezTo>
                  <a:cubicBezTo>
                    <a:pt x="759" y="1690"/>
                    <a:pt x="1295" y="1734"/>
                    <a:pt x="1295" y="1734"/>
                  </a:cubicBezTo>
                  <a:cubicBezTo>
                    <a:pt x="72" y="1877"/>
                    <a:pt x="1" y="2930"/>
                    <a:pt x="643" y="3127"/>
                  </a:cubicBezTo>
                  <a:cubicBezTo>
                    <a:pt x="733" y="3154"/>
                    <a:pt x="822" y="3166"/>
                    <a:pt x="909" y="3166"/>
                  </a:cubicBezTo>
                  <a:cubicBezTo>
                    <a:pt x="1448" y="3166"/>
                    <a:pt x="1910" y="2716"/>
                    <a:pt x="1911" y="2716"/>
                  </a:cubicBezTo>
                  <a:lnTo>
                    <a:pt x="1911" y="2716"/>
                  </a:lnTo>
                  <a:cubicBezTo>
                    <a:pt x="1911" y="2716"/>
                    <a:pt x="1821" y="3216"/>
                    <a:pt x="2241" y="3305"/>
                  </a:cubicBezTo>
                  <a:cubicBezTo>
                    <a:pt x="2270" y="3311"/>
                    <a:pt x="2297" y="3314"/>
                    <a:pt x="2325" y="3314"/>
                  </a:cubicBezTo>
                  <a:cubicBezTo>
                    <a:pt x="2693" y="3314"/>
                    <a:pt x="2910" y="2788"/>
                    <a:pt x="2910" y="2788"/>
                  </a:cubicBezTo>
                  <a:cubicBezTo>
                    <a:pt x="2910" y="2788"/>
                    <a:pt x="3104" y="3169"/>
                    <a:pt x="3399" y="3169"/>
                  </a:cubicBezTo>
                  <a:cubicBezTo>
                    <a:pt x="3484" y="3169"/>
                    <a:pt x="3578" y="3137"/>
                    <a:pt x="3678" y="3055"/>
                  </a:cubicBezTo>
                  <a:cubicBezTo>
                    <a:pt x="4124" y="2689"/>
                    <a:pt x="3847" y="2074"/>
                    <a:pt x="3847" y="2074"/>
                  </a:cubicBezTo>
                  <a:lnTo>
                    <a:pt x="3847" y="2074"/>
                  </a:lnTo>
                  <a:cubicBezTo>
                    <a:pt x="3847" y="2074"/>
                    <a:pt x="3976" y="2225"/>
                    <a:pt x="4171" y="2225"/>
                  </a:cubicBezTo>
                  <a:cubicBezTo>
                    <a:pt x="4276" y="2225"/>
                    <a:pt x="4400" y="2181"/>
                    <a:pt x="4534" y="2047"/>
                  </a:cubicBezTo>
                  <a:cubicBezTo>
                    <a:pt x="4847" y="1743"/>
                    <a:pt x="4651" y="1297"/>
                    <a:pt x="4651" y="1297"/>
                  </a:cubicBezTo>
                  <a:lnTo>
                    <a:pt x="4651" y="1297"/>
                  </a:lnTo>
                  <a:cubicBezTo>
                    <a:pt x="4703" y="1329"/>
                    <a:pt x="4745" y="1342"/>
                    <a:pt x="4778" y="1342"/>
                  </a:cubicBezTo>
                  <a:cubicBezTo>
                    <a:pt x="5005" y="1342"/>
                    <a:pt x="4793" y="681"/>
                    <a:pt x="4793" y="681"/>
                  </a:cubicBezTo>
                  <a:cubicBezTo>
                    <a:pt x="4793" y="681"/>
                    <a:pt x="4279" y="152"/>
                    <a:pt x="4046" y="152"/>
                  </a:cubicBezTo>
                  <a:cubicBezTo>
                    <a:pt x="4021" y="152"/>
                    <a:pt x="3999" y="158"/>
                    <a:pt x="3981" y="173"/>
                  </a:cubicBezTo>
                  <a:cubicBezTo>
                    <a:pt x="3874" y="244"/>
                    <a:pt x="3847" y="387"/>
                    <a:pt x="3928" y="485"/>
                  </a:cubicBezTo>
                  <a:cubicBezTo>
                    <a:pt x="3928" y="485"/>
                    <a:pt x="3478" y="1"/>
                    <a:pt x="3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Google Shape;5642;p65"/>
            <p:cNvSpPr/>
            <p:nvPr/>
          </p:nvSpPr>
          <p:spPr>
            <a:xfrm rot="-9405637">
              <a:off x="1603214" y="2144374"/>
              <a:ext cx="329982" cy="211376"/>
            </a:xfrm>
            <a:custGeom>
              <a:avLst/>
              <a:gdLst/>
              <a:ahLst/>
              <a:cxnLst/>
              <a:rect l="l" t="t" r="r" b="b"/>
              <a:pathLst>
                <a:path w="3597" h="2304" extrusionOk="0">
                  <a:moveTo>
                    <a:pt x="884" y="590"/>
                  </a:moveTo>
                  <a:cubicBezTo>
                    <a:pt x="919" y="608"/>
                    <a:pt x="955" y="608"/>
                    <a:pt x="1000" y="616"/>
                  </a:cubicBezTo>
                  <a:cubicBezTo>
                    <a:pt x="919" y="625"/>
                    <a:pt x="848" y="634"/>
                    <a:pt x="777" y="652"/>
                  </a:cubicBezTo>
                  <a:cubicBezTo>
                    <a:pt x="411" y="893"/>
                    <a:pt x="143" y="1259"/>
                    <a:pt x="18" y="1679"/>
                  </a:cubicBezTo>
                  <a:cubicBezTo>
                    <a:pt x="18" y="1696"/>
                    <a:pt x="9" y="1714"/>
                    <a:pt x="0" y="1723"/>
                  </a:cubicBezTo>
                  <a:cubicBezTo>
                    <a:pt x="71" y="1866"/>
                    <a:pt x="196" y="1964"/>
                    <a:pt x="348" y="2009"/>
                  </a:cubicBezTo>
                  <a:cubicBezTo>
                    <a:pt x="982" y="2205"/>
                    <a:pt x="1615" y="1598"/>
                    <a:pt x="1615" y="1598"/>
                  </a:cubicBezTo>
                  <a:cubicBezTo>
                    <a:pt x="1615" y="1598"/>
                    <a:pt x="1517" y="2098"/>
                    <a:pt x="1937" y="2187"/>
                  </a:cubicBezTo>
                  <a:cubicBezTo>
                    <a:pt x="2356" y="2277"/>
                    <a:pt x="2606" y="1670"/>
                    <a:pt x="2606" y="1670"/>
                  </a:cubicBezTo>
                  <a:cubicBezTo>
                    <a:pt x="2606" y="1670"/>
                    <a:pt x="2927" y="2303"/>
                    <a:pt x="3374" y="1937"/>
                  </a:cubicBezTo>
                  <a:cubicBezTo>
                    <a:pt x="3481" y="1848"/>
                    <a:pt x="3561" y="1732"/>
                    <a:pt x="3597" y="1598"/>
                  </a:cubicBezTo>
                  <a:cubicBezTo>
                    <a:pt x="3213" y="483"/>
                    <a:pt x="1901" y="1"/>
                    <a:pt x="884" y="59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Google Shape;5643;p65"/>
            <p:cNvSpPr/>
            <p:nvPr/>
          </p:nvSpPr>
          <p:spPr>
            <a:xfrm rot="-9405637">
              <a:off x="1492145" y="2132782"/>
              <a:ext cx="430803" cy="306697"/>
            </a:xfrm>
            <a:custGeom>
              <a:avLst/>
              <a:gdLst/>
              <a:ahLst/>
              <a:cxnLst/>
              <a:rect l="l" t="t" r="r" b="b"/>
              <a:pathLst>
                <a:path w="4696" h="3343" extrusionOk="0">
                  <a:moveTo>
                    <a:pt x="1697" y="2735"/>
                  </a:moveTo>
                  <a:lnTo>
                    <a:pt x="1697" y="2735"/>
                  </a:lnTo>
                  <a:cubicBezTo>
                    <a:pt x="1697" y="2735"/>
                    <a:pt x="1697" y="2735"/>
                    <a:pt x="1697" y="2735"/>
                  </a:cubicBezTo>
                  <a:lnTo>
                    <a:pt x="1697" y="2735"/>
                  </a:lnTo>
                  <a:cubicBezTo>
                    <a:pt x="1697" y="2735"/>
                    <a:pt x="1697" y="2735"/>
                    <a:pt x="1697" y="2735"/>
                  </a:cubicBezTo>
                  <a:close/>
                  <a:moveTo>
                    <a:pt x="1695" y="2737"/>
                  </a:moveTo>
                  <a:lnTo>
                    <a:pt x="1695" y="2737"/>
                  </a:lnTo>
                  <a:cubicBezTo>
                    <a:pt x="1481" y="2941"/>
                    <a:pt x="1214" y="3083"/>
                    <a:pt x="920" y="3164"/>
                  </a:cubicBezTo>
                  <a:cubicBezTo>
                    <a:pt x="1205" y="3092"/>
                    <a:pt x="1481" y="2941"/>
                    <a:pt x="1695" y="2737"/>
                  </a:cubicBezTo>
                  <a:close/>
                  <a:moveTo>
                    <a:pt x="2898" y="1"/>
                  </a:moveTo>
                  <a:cubicBezTo>
                    <a:pt x="2878" y="1"/>
                    <a:pt x="2858" y="2"/>
                    <a:pt x="2839" y="4"/>
                  </a:cubicBezTo>
                  <a:cubicBezTo>
                    <a:pt x="2776" y="22"/>
                    <a:pt x="2705" y="58"/>
                    <a:pt x="2652" y="102"/>
                  </a:cubicBezTo>
                  <a:cubicBezTo>
                    <a:pt x="2540" y="182"/>
                    <a:pt x="2479" y="311"/>
                    <a:pt x="2498" y="439"/>
                  </a:cubicBezTo>
                  <a:lnTo>
                    <a:pt x="2498" y="439"/>
                  </a:lnTo>
                  <a:cubicBezTo>
                    <a:pt x="2367" y="368"/>
                    <a:pt x="2236" y="313"/>
                    <a:pt x="2089" y="272"/>
                  </a:cubicBezTo>
                  <a:cubicBezTo>
                    <a:pt x="1984" y="235"/>
                    <a:pt x="1875" y="215"/>
                    <a:pt x="1762" y="215"/>
                  </a:cubicBezTo>
                  <a:cubicBezTo>
                    <a:pt x="1711" y="215"/>
                    <a:pt x="1660" y="219"/>
                    <a:pt x="1607" y="227"/>
                  </a:cubicBezTo>
                  <a:cubicBezTo>
                    <a:pt x="1527" y="245"/>
                    <a:pt x="1447" y="281"/>
                    <a:pt x="1384" y="343"/>
                  </a:cubicBezTo>
                  <a:cubicBezTo>
                    <a:pt x="1322" y="397"/>
                    <a:pt x="1286" y="477"/>
                    <a:pt x="1277" y="566"/>
                  </a:cubicBezTo>
                  <a:cubicBezTo>
                    <a:pt x="1277" y="647"/>
                    <a:pt x="1313" y="727"/>
                    <a:pt x="1384" y="790"/>
                  </a:cubicBezTo>
                  <a:cubicBezTo>
                    <a:pt x="1417" y="822"/>
                    <a:pt x="1453" y="855"/>
                    <a:pt x="1495" y="884"/>
                  </a:cubicBezTo>
                  <a:lnTo>
                    <a:pt x="1495" y="884"/>
                  </a:lnTo>
                  <a:cubicBezTo>
                    <a:pt x="1438" y="878"/>
                    <a:pt x="1381" y="875"/>
                    <a:pt x="1324" y="875"/>
                  </a:cubicBezTo>
                  <a:cubicBezTo>
                    <a:pt x="1252" y="875"/>
                    <a:pt x="1180" y="880"/>
                    <a:pt x="1107" y="888"/>
                  </a:cubicBezTo>
                  <a:cubicBezTo>
                    <a:pt x="1027" y="897"/>
                    <a:pt x="947" y="915"/>
                    <a:pt x="875" y="941"/>
                  </a:cubicBezTo>
                  <a:cubicBezTo>
                    <a:pt x="795" y="968"/>
                    <a:pt x="724" y="1013"/>
                    <a:pt x="670" y="1075"/>
                  </a:cubicBezTo>
                  <a:cubicBezTo>
                    <a:pt x="572" y="1218"/>
                    <a:pt x="572" y="1405"/>
                    <a:pt x="661" y="1548"/>
                  </a:cubicBezTo>
                  <a:cubicBezTo>
                    <a:pt x="735" y="1648"/>
                    <a:pt x="843" y="1719"/>
                    <a:pt x="961" y="1751"/>
                  </a:cubicBezTo>
                  <a:lnTo>
                    <a:pt x="961" y="1751"/>
                  </a:lnTo>
                  <a:cubicBezTo>
                    <a:pt x="702" y="1797"/>
                    <a:pt x="461" y="1913"/>
                    <a:pt x="260" y="2084"/>
                  </a:cubicBezTo>
                  <a:cubicBezTo>
                    <a:pt x="144" y="2191"/>
                    <a:pt x="72" y="2325"/>
                    <a:pt x="37" y="2476"/>
                  </a:cubicBezTo>
                  <a:cubicBezTo>
                    <a:pt x="1" y="2619"/>
                    <a:pt x="28" y="2780"/>
                    <a:pt x="108" y="2914"/>
                  </a:cubicBezTo>
                  <a:cubicBezTo>
                    <a:pt x="188" y="3039"/>
                    <a:pt x="322" y="3137"/>
                    <a:pt x="474" y="3164"/>
                  </a:cubicBezTo>
                  <a:cubicBezTo>
                    <a:pt x="545" y="3181"/>
                    <a:pt x="619" y="3190"/>
                    <a:pt x="694" y="3190"/>
                  </a:cubicBezTo>
                  <a:cubicBezTo>
                    <a:pt x="768" y="3190"/>
                    <a:pt x="844" y="3181"/>
                    <a:pt x="920" y="3164"/>
                  </a:cubicBezTo>
                  <a:lnTo>
                    <a:pt x="920" y="3164"/>
                  </a:lnTo>
                  <a:cubicBezTo>
                    <a:pt x="854" y="3176"/>
                    <a:pt x="786" y="3183"/>
                    <a:pt x="716" y="3183"/>
                  </a:cubicBezTo>
                  <a:cubicBezTo>
                    <a:pt x="636" y="3183"/>
                    <a:pt x="555" y="3174"/>
                    <a:pt x="474" y="3155"/>
                  </a:cubicBezTo>
                  <a:cubicBezTo>
                    <a:pt x="331" y="3119"/>
                    <a:pt x="206" y="3030"/>
                    <a:pt x="126" y="2905"/>
                  </a:cubicBezTo>
                  <a:cubicBezTo>
                    <a:pt x="45" y="2780"/>
                    <a:pt x="28" y="2628"/>
                    <a:pt x="63" y="2485"/>
                  </a:cubicBezTo>
                  <a:cubicBezTo>
                    <a:pt x="99" y="2343"/>
                    <a:pt x="179" y="2209"/>
                    <a:pt x="286" y="2110"/>
                  </a:cubicBezTo>
                  <a:cubicBezTo>
                    <a:pt x="510" y="1914"/>
                    <a:pt x="795" y="1798"/>
                    <a:pt x="1090" y="1771"/>
                  </a:cubicBezTo>
                  <a:lnTo>
                    <a:pt x="1224" y="1762"/>
                  </a:lnTo>
                  <a:lnTo>
                    <a:pt x="1090" y="1745"/>
                  </a:lnTo>
                  <a:cubicBezTo>
                    <a:pt x="1087" y="1744"/>
                    <a:pt x="1084" y="1744"/>
                    <a:pt x="1081" y="1743"/>
                  </a:cubicBezTo>
                  <a:lnTo>
                    <a:pt x="1081" y="1743"/>
                  </a:lnTo>
                  <a:lnTo>
                    <a:pt x="1081" y="1736"/>
                  </a:lnTo>
                  <a:cubicBezTo>
                    <a:pt x="1071" y="1737"/>
                    <a:pt x="1060" y="1738"/>
                    <a:pt x="1050" y="1739"/>
                  </a:cubicBezTo>
                  <a:lnTo>
                    <a:pt x="1050" y="1739"/>
                  </a:lnTo>
                  <a:cubicBezTo>
                    <a:pt x="913" y="1714"/>
                    <a:pt x="787" y="1644"/>
                    <a:pt x="697" y="1530"/>
                  </a:cubicBezTo>
                  <a:cubicBezTo>
                    <a:pt x="617" y="1396"/>
                    <a:pt x="617" y="1227"/>
                    <a:pt x="706" y="1102"/>
                  </a:cubicBezTo>
                  <a:cubicBezTo>
                    <a:pt x="759" y="1048"/>
                    <a:pt x="822" y="1004"/>
                    <a:pt x="893" y="977"/>
                  </a:cubicBezTo>
                  <a:cubicBezTo>
                    <a:pt x="965" y="950"/>
                    <a:pt x="1036" y="932"/>
                    <a:pt x="1116" y="923"/>
                  </a:cubicBezTo>
                  <a:cubicBezTo>
                    <a:pt x="1178" y="917"/>
                    <a:pt x="1238" y="914"/>
                    <a:pt x="1298" y="914"/>
                  </a:cubicBezTo>
                  <a:cubicBezTo>
                    <a:pt x="1390" y="914"/>
                    <a:pt x="1483" y="921"/>
                    <a:pt x="1578" y="931"/>
                  </a:cubicBezTo>
                  <a:lnTo>
                    <a:pt x="1578" y="931"/>
                  </a:lnTo>
                  <a:cubicBezTo>
                    <a:pt x="1579" y="932"/>
                    <a:pt x="1580" y="932"/>
                    <a:pt x="1581" y="932"/>
                  </a:cubicBezTo>
                  <a:lnTo>
                    <a:pt x="1581" y="931"/>
                  </a:lnTo>
                  <a:lnTo>
                    <a:pt x="1581" y="931"/>
                  </a:lnTo>
                  <a:cubicBezTo>
                    <a:pt x="1584" y="932"/>
                    <a:pt x="1587" y="932"/>
                    <a:pt x="1589" y="932"/>
                  </a:cubicBezTo>
                  <a:lnTo>
                    <a:pt x="1697" y="950"/>
                  </a:lnTo>
                  <a:lnTo>
                    <a:pt x="1598" y="897"/>
                  </a:lnTo>
                  <a:cubicBezTo>
                    <a:pt x="1527" y="861"/>
                    <a:pt x="1464" y="816"/>
                    <a:pt x="1411" y="763"/>
                  </a:cubicBezTo>
                  <a:cubicBezTo>
                    <a:pt x="1357" y="709"/>
                    <a:pt x="1322" y="638"/>
                    <a:pt x="1322" y="566"/>
                  </a:cubicBezTo>
                  <a:cubicBezTo>
                    <a:pt x="1331" y="486"/>
                    <a:pt x="1366" y="424"/>
                    <a:pt x="1420" y="370"/>
                  </a:cubicBezTo>
                  <a:cubicBezTo>
                    <a:pt x="1473" y="317"/>
                    <a:pt x="1545" y="281"/>
                    <a:pt x="1625" y="272"/>
                  </a:cubicBezTo>
                  <a:cubicBezTo>
                    <a:pt x="1672" y="264"/>
                    <a:pt x="1720" y="260"/>
                    <a:pt x="1768" y="260"/>
                  </a:cubicBezTo>
                  <a:cubicBezTo>
                    <a:pt x="1875" y="260"/>
                    <a:pt x="1982" y="280"/>
                    <a:pt x="2080" y="317"/>
                  </a:cubicBezTo>
                  <a:cubicBezTo>
                    <a:pt x="2232" y="361"/>
                    <a:pt x="2375" y="424"/>
                    <a:pt x="2518" y="495"/>
                  </a:cubicBezTo>
                  <a:lnTo>
                    <a:pt x="2571" y="531"/>
                  </a:lnTo>
                  <a:lnTo>
                    <a:pt x="2553" y="468"/>
                  </a:lnTo>
                  <a:cubicBezTo>
                    <a:pt x="2518" y="343"/>
                    <a:pt x="2571" y="209"/>
                    <a:pt x="2678" y="138"/>
                  </a:cubicBezTo>
                  <a:cubicBezTo>
                    <a:pt x="2732" y="93"/>
                    <a:pt x="2794" y="67"/>
                    <a:pt x="2857" y="49"/>
                  </a:cubicBezTo>
                  <a:cubicBezTo>
                    <a:pt x="2874" y="46"/>
                    <a:pt x="2890" y="45"/>
                    <a:pt x="2907" y="45"/>
                  </a:cubicBezTo>
                  <a:cubicBezTo>
                    <a:pt x="2953" y="45"/>
                    <a:pt x="2998" y="54"/>
                    <a:pt x="3044" y="67"/>
                  </a:cubicBezTo>
                  <a:cubicBezTo>
                    <a:pt x="3169" y="111"/>
                    <a:pt x="3285" y="174"/>
                    <a:pt x="3392" y="254"/>
                  </a:cubicBezTo>
                  <a:cubicBezTo>
                    <a:pt x="3491" y="328"/>
                    <a:pt x="3590" y="410"/>
                    <a:pt x="3682" y="500"/>
                  </a:cubicBezTo>
                  <a:lnTo>
                    <a:pt x="3682" y="500"/>
                  </a:lnTo>
                  <a:cubicBezTo>
                    <a:pt x="3686" y="507"/>
                    <a:pt x="3691" y="515"/>
                    <a:pt x="3696" y="522"/>
                  </a:cubicBezTo>
                  <a:lnTo>
                    <a:pt x="3701" y="518"/>
                  </a:lnTo>
                  <a:lnTo>
                    <a:pt x="3701" y="518"/>
                  </a:lnTo>
                  <a:cubicBezTo>
                    <a:pt x="3702" y="519"/>
                    <a:pt x="3703" y="521"/>
                    <a:pt x="3705" y="522"/>
                  </a:cubicBezTo>
                  <a:lnTo>
                    <a:pt x="3740" y="486"/>
                  </a:lnTo>
                  <a:cubicBezTo>
                    <a:pt x="3705" y="441"/>
                    <a:pt x="3687" y="397"/>
                    <a:pt x="3696" y="343"/>
                  </a:cubicBezTo>
                  <a:cubicBezTo>
                    <a:pt x="3696" y="290"/>
                    <a:pt x="3723" y="245"/>
                    <a:pt x="3767" y="218"/>
                  </a:cubicBezTo>
                  <a:cubicBezTo>
                    <a:pt x="3785" y="201"/>
                    <a:pt x="3807" y="194"/>
                    <a:pt x="3831" y="194"/>
                  </a:cubicBezTo>
                  <a:cubicBezTo>
                    <a:pt x="3854" y="194"/>
                    <a:pt x="3879" y="201"/>
                    <a:pt x="3901" y="209"/>
                  </a:cubicBezTo>
                  <a:cubicBezTo>
                    <a:pt x="3955" y="227"/>
                    <a:pt x="3999" y="254"/>
                    <a:pt x="4053" y="281"/>
                  </a:cubicBezTo>
                  <a:cubicBezTo>
                    <a:pt x="4237" y="403"/>
                    <a:pt x="4403" y="543"/>
                    <a:pt x="4561" y="700"/>
                  </a:cubicBezTo>
                  <a:lnTo>
                    <a:pt x="4561" y="700"/>
                  </a:lnTo>
                  <a:cubicBezTo>
                    <a:pt x="4606" y="843"/>
                    <a:pt x="4633" y="977"/>
                    <a:pt x="4651" y="1120"/>
                  </a:cubicBezTo>
                  <a:cubicBezTo>
                    <a:pt x="4660" y="1191"/>
                    <a:pt x="4651" y="1254"/>
                    <a:pt x="4615" y="1316"/>
                  </a:cubicBezTo>
                  <a:cubicBezTo>
                    <a:pt x="4602" y="1336"/>
                    <a:pt x="4584" y="1343"/>
                    <a:pt x="4563" y="1343"/>
                  </a:cubicBezTo>
                  <a:cubicBezTo>
                    <a:pt x="4528" y="1343"/>
                    <a:pt x="4485" y="1321"/>
                    <a:pt x="4445" y="1298"/>
                  </a:cubicBezTo>
                  <a:lnTo>
                    <a:pt x="4392" y="1272"/>
                  </a:lnTo>
                  <a:lnTo>
                    <a:pt x="4419" y="1325"/>
                  </a:lnTo>
                  <a:cubicBezTo>
                    <a:pt x="4419" y="1327"/>
                    <a:pt x="4420" y="1329"/>
                    <a:pt x="4421" y="1332"/>
                  </a:cubicBezTo>
                  <a:lnTo>
                    <a:pt x="4421" y="1332"/>
                  </a:lnTo>
                  <a:lnTo>
                    <a:pt x="4419" y="1334"/>
                  </a:lnTo>
                  <a:cubicBezTo>
                    <a:pt x="4420" y="1335"/>
                    <a:pt x="4421" y="1335"/>
                    <a:pt x="4422" y="1336"/>
                  </a:cubicBezTo>
                  <a:lnTo>
                    <a:pt x="4422" y="1336"/>
                  </a:lnTo>
                  <a:cubicBezTo>
                    <a:pt x="4465" y="1457"/>
                    <a:pt x="4490" y="1579"/>
                    <a:pt x="4472" y="1709"/>
                  </a:cubicBezTo>
                  <a:cubicBezTo>
                    <a:pt x="4463" y="1834"/>
                    <a:pt x="4410" y="1959"/>
                    <a:pt x="4312" y="2048"/>
                  </a:cubicBezTo>
                  <a:cubicBezTo>
                    <a:pt x="4231" y="2146"/>
                    <a:pt x="4106" y="2209"/>
                    <a:pt x="3981" y="2226"/>
                  </a:cubicBezTo>
                  <a:cubicBezTo>
                    <a:pt x="3972" y="2227"/>
                    <a:pt x="3962" y="2227"/>
                    <a:pt x="3953" y="2227"/>
                  </a:cubicBezTo>
                  <a:cubicBezTo>
                    <a:pt x="3830" y="2227"/>
                    <a:pt x="3717" y="2175"/>
                    <a:pt x="3642" y="2084"/>
                  </a:cubicBezTo>
                  <a:lnTo>
                    <a:pt x="3642" y="2084"/>
                  </a:lnTo>
                  <a:cubicBezTo>
                    <a:pt x="3642" y="2084"/>
                    <a:pt x="3642" y="2084"/>
                    <a:pt x="3642" y="2084"/>
                  </a:cubicBezTo>
                  <a:lnTo>
                    <a:pt x="3580" y="2021"/>
                  </a:lnTo>
                  <a:lnTo>
                    <a:pt x="3615" y="2102"/>
                  </a:lnTo>
                  <a:cubicBezTo>
                    <a:pt x="3616" y="2104"/>
                    <a:pt x="3617" y="2106"/>
                    <a:pt x="3618" y="2108"/>
                  </a:cubicBezTo>
                  <a:lnTo>
                    <a:pt x="3618" y="2108"/>
                  </a:lnTo>
                  <a:lnTo>
                    <a:pt x="3615" y="2110"/>
                  </a:lnTo>
                  <a:cubicBezTo>
                    <a:pt x="3618" y="2113"/>
                    <a:pt x="3620" y="2115"/>
                    <a:pt x="3622" y="2117"/>
                  </a:cubicBezTo>
                  <a:lnTo>
                    <a:pt x="3622" y="2117"/>
                  </a:lnTo>
                  <a:cubicBezTo>
                    <a:pt x="3680" y="2265"/>
                    <a:pt x="3704" y="2428"/>
                    <a:pt x="3696" y="2583"/>
                  </a:cubicBezTo>
                  <a:cubicBezTo>
                    <a:pt x="3687" y="2753"/>
                    <a:pt x="3615" y="2914"/>
                    <a:pt x="3490" y="3021"/>
                  </a:cubicBezTo>
                  <a:cubicBezTo>
                    <a:pt x="3437" y="3083"/>
                    <a:pt x="3366" y="3128"/>
                    <a:pt x="3285" y="3155"/>
                  </a:cubicBezTo>
                  <a:cubicBezTo>
                    <a:pt x="3248" y="3167"/>
                    <a:pt x="3211" y="3174"/>
                    <a:pt x="3173" y="3174"/>
                  </a:cubicBezTo>
                  <a:cubicBezTo>
                    <a:pt x="3130" y="3174"/>
                    <a:pt x="3087" y="3165"/>
                    <a:pt x="3044" y="3146"/>
                  </a:cubicBezTo>
                  <a:cubicBezTo>
                    <a:pt x="2892" y="3065"/>
                    <a:pt x="2776" y="2949"/>
                    <a:pt x="2696" y="2798"/>
                  </a:cubicBezTo>
                  <a:lnTo>
                    <a:pt x="2687" y="2780"/>
                  </a:lnTo>
                  <a:lnTo>
                    <a:pt x="2678" y="2798"/>
                  </a:lnTo>
                  <a:cubicBezTo>
                    <a:pt x="2625" y="2932"/>
                    <a:pt x="2553" y="3048"/>
                    <a:pt x="2455" y="3146"/>
                  </a:cubicBezTo>
                  <a:cubicBezTo>
                    <a:pt x="2411" y="3199"/>
                    <a:pt x="2357" y="3244"/>
                    <a:pt x="2295" y="3280"/>
                  </a:cubicBezTo>
                  <a:cubicBezTo>
                    <a:pt x="2241" y="3306"/>
                    <a:pt x="2170" y="3324"/>
                    <a:pt x="2098" y="3333"/>
                  </a:cubicBezTo>
                  <a:cubicBezTo>
                    <a:pt x="1964" y="3333"/>
                    <a:pt x="1830" y="3262"/>
                    <a:pt x="1759" y="3137"/>
                  </a:cubicBezTo>
                  <a:cubicBezTo>
                    <a:pt x="1697" y="3012"/>
                    <a:pt x="1670" y="2878"/>
                    <a:pt x="1697" y="2735"/>
                  </a:cubicBezTo>
                  <a:lnTo>
                    <a:pt x="1697" y="2735"/>
                  </a:lnTo>
                  <a:cubicBezTo>
                    <a:pt x="1670" y="2878"/>
                    <a:pt x="1688" y="3021"/>
                    <a:pt x="1750" y="3146"/>
                  </a:cubicBezTo>
                  <a:cubicBezTo>
                    <a:pt x="1830" y="3262"/>
                    <a:pt x="1955" y="3342"/>
                    <a:pt x="2098" y="3342"/>
                  </a:cubicBezTo>
                  <a:cubicBezTo>
                    <a:pt x="2170" y="3342"/>
                    <a:pt x="2241" y="3324"/>
                    <a:pt x="2303" y="3289"/>
                  </a:cubicBezTo>
                  <a:cubicBezTo>
                    <a:pt x="2366" y="3253"/>
                    <a:pt x="2419" y="3208"/>
                    <a:pt x="2464" y="3164"/>
                  </a:cubicBezTo>
                  <a:cubicBezTo>
                    <a:pt x="2557" y="3062"/>
                    <a:pt x="2634" y="2952"/>
                    <a:pt x="2688" y="2827"/>
                  </a:cubicBezTo>
                  <a:lnTo>
                    <a:pt x="2688" y="2827"/>
                  </a:lnTo>
                  <a:cubicBezTo>
                    <a:pt x="2761" y="2978"/>
                    <a:pt x="2890" y="3096"/>
                    <a:pt x="3035" y="3173"/>
                  </a:cubicBezTo>
                  <a:cubicBezTo>
                    <a:pt x="3078" y="3192"/>
                    <a:pt x="3124" y="3201"/>
                    <a:pt x="3171" y="3201"/>
                  </a:cubicBezTo>
                  <a:cubicBezTo>
                    <a:pt x="3211" y="3201"/>
                    <a:pt x="3253" y="3194"/>
                    <a:pt x="3294" y="3181"/>
                  </a:cubicBezTo>
                  <a:cubicBezTo>
                    <a:pt x="3374" y="3155"/>
                    <a:pt x="3446" y="3110"/>
                    <a:pt x="3508" y="3048"/>
                  </a:cubicBezTo>
                  <a:cubicBezTo>
                    <a:pt x="3633" y="2932"/>
                    <a:pt x="3714" y="2762"/>
                    <a:pt x="3723" y="2592"/>
                  </a:cubicBezTo>
                  <a:cubicBezTo>
                    <a:pt x="3730" y="2450"/>
                    <a:pt x="3712" y="2300"/>
                    <a:pt x="3669" y="2161"/>
                  </a:cubicBezTo>
                  <a:lnTo>
                    <a:pt x="3669" y="2161"/>
                  </a:lnTo>
                  <a:cubicBezTo>
                    <a:pt x="3748" y="2224"/>
                    <a:pt x="3848" y="2263"/>
                    <a:pt x="3954" y="2263"/>
                  </a:cubicBezTo>
                  <a:cubicBezTo>
                    <a:pt x="3963" y="2263"/>
                    <a:pt x="3972" y="2263"/>
                    <a:pt x="3981" y="2262"/>
                  </a:cubicBezTo>
                  <a:cubicBezTo>
                    <a:pt x="4115" y="2244"/>
                    <a:pt x="4240" y="2182"/>
                    <a:pt x="4338" y="2075"/>
                  </a:cubicBezTo>
                  <a:cubicBezTo>
                    <a:pt x="4428" y="1977"/>
                    <a:pt x="4490" y="1852"/>
                    <a:pt x="4508" y="1709"/>
                  </a:cubicBezTo>
                  <a:cubicBezTo>
                    <a:pt x="4516" y="1591"/>
                    <a:pt x="4503" y="1473"/>
                    <a:pt x="4463" y="1356"/>
                  </a:cubicBezTo>
                  <a:lnTo>
                    <a:pt x="4463" y="1356"/>
                  </a:lnTo>
                  <a:cubicBezTo>
                    <a:pt x="4484" y="1365"/>
                    <a:pt x="4505" y="1373"/>
                    <a:pt x="4526" y="1379"/>
                  </a:cubicBezTo>
                  <a:cubicBezTo>
                    <a:pt x="4538" y="1383"/>
                    <a:pt x="4550" y="1386"/>
                    <a:pt x="4561" y="1386"/>
                  </a:cubicBezTo>
                  <a:cubicBezTo>
                    <a:pt x="4593" y="1386"/>
                    <a:pt x="4622" y="1369"/>
                    <a:pt x="4642" y="1343"/>
                  </a:cubicBezTo>
                  <a:cubicBezTo>
                    <a:pt x="4677" y="1272"/>
                    <a:pt x="4695" y="1191"/>
                    <a:pt x="4686" y="1120"/>
                  </a:cubicBezTo>
                  <a:cubicBezTo>
                    <a:pt x="4669" y="968"/>
                    <a:pt x="4642" y="825"/>
                    <a:pt x="4597" y="691"/>
                  </a:cubicBezTo>
                  <a:cubicBezTo>
                    <a:pt x="4437" y="522"/>
                    <a:pt x="4258" y="379"/>
                    <a:pt x="4071" y="245"/>
                  </a:cubicBezTo>
                  <a:cubicBezTo>
                    <a:pt x="4026" y="218"/>
                    <a:pt x="3972" y="192"/>
                    <a:pt x="3919" y="174"/>
                  </a:cubicBezTo>
                  <a:cubicBezTo>
                    <a:pt x="3892" y="156"/>
                    <a:pt x="3856" y="156"/>
                    <a:pt x="3830" y="156"/>
                  </a:cubicBezTo>
                  <a:cubicBezTo>
                    <a:pt x="3794" y="156"/>
                    <a:pt x="3758" y="165"/>
                    <a:pt x="3731" y="192"/>
                  </a:cubicBezTo>
                  <a:cubicBezTo>
                    <a:pt x="3687" y="227"/>
                    <a:pt x="3651" y="281"/>
                    <a:pt x="3642" y="343"/>
                  </a:cubicBezTo>
                  <a:cubicBezTo>
                    <a:pt x="3642" y="366"/>
                    <a:pt x="3644" y="388"/>
                    <a:pt x="3649" y="410"/>
                  </a:cubicBezTo>
                  <a:lnTo>
                    <a:pt x="3649" y="410"/>
                  </a:lnTo>
                  <a:cubicBezTo>
                    <a:pt x="3579" y="341"/>
                    <a:pt x="3501" y="275"/>
                    <a:pt x="3419" y="218"/>
                  </a:cubicBezTo>
                  <a:cubicBezTo>
                    <a:pt x="3312" y="129"/>
                    <a:pt x="3187" y="67"/>
                    <a:pt x="3053" y="22"/>
                  </a:cubicBezTo>
                  <a:cubicBezTo>
                    <a:pt x="3007" y="9"/>
                    <a:pt x="2952" y="1"/>
                    <a:pt x="2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Google Shape;5644;p65"/>
            <p:cNvSpPr/>
            <p:nvPr/>
          </p:nvSpPr>
          <p:spPr>
            <a:xfrm rot="-9405637">
              <a:off x="1407009" y="2158273"/>
              <a:ext cx="437224" cy="226697"/>
            </a:xfrm>
            <a:custGeom>
              <a:avLst/>
              <a:gdLst/>
              <a:ahLst/>
              <a:cxnLst/>
              <a:rect l="l" t="t" r="r" b="b"/>
              <a:pathLst>
                <a:path w="4766" h="2471" extrusionOk="0">
                  <a:moveTo>
                    <a:pt x="4671" y="0"/>
                  </a:moveTo>
                  <a:cubicBezTo>
                    <a:pt x="4661" y="0"/>
                    <a:pt x="4652" y="2"/>
                    <a:pt x="4642" y="7"/>
                  </a:cubicBezTo>
                  <a:cubicBezTo>
                    <a:pt x="4142" y="239"/>
                    <a:pt x="3642" y="471"/>
                    <a:pt x="3142" y="703"/>
                  </a:cubicBezTo>
                  <a:lnTo>
                    <a:pt x="2428" y="311"/>
                  </a:lnTo>
                  <a:cubicBezTo>
                    <a:pt x="2425" y="309"/>
                    <a:pt x="2423" y="308"/>
                    <a:pt x="2422" y="308"/>
                  </a:cubicBezTo>
                  <a:cubicBezTo>
                    <a:pt x="2395" y="308"/>
                    <a:pt x="2803" y="664"/>
                    <a:pt x="2999" y="775"/>
                  </a:cubicBezTo>
                  <a:lnTo>
                    <a:pt x="2526" y="998"/>
                  </a:lnTo>
                  <a:lnTo>
                    <a:pt x="2464" y="1025"/>
                  </a:lnTo>
                  <a:lnTo>
                    <a:pt x="1322" y="516"/>
                  </a:lnTo>
                  <a:lnTo>
                    <a:pt x="1322" y="516"/>
                  </a:lnTo>
                  <a:cubicBezTo>
                    <a:pt x="1634" y="730"/>
                    <a:pt x="1973" y="926"/>
                    <a:pt x="2312" y="1096"/>
                  </a:cubicBezTo>
                  <a:lnTo>
                    <a:pt x="1902" y="1292"/>
                  </a:lnTo>
                  <a:lnTo>
                    <a:pt x="608" y="1087"/>
                  </a:lnTo>
                  <a:lnTo>
                    <a:pt x="411" y="1051"/>
                  </a:lnTo>
                  <a:lnTo>
                    <a:pt x="411" y="1051"/>
                  </a:lnTo>
                  <a:cubicBezTo>
                    <a:pt x="840" y="1194"/>
                    <a:pt x="1268" y="1301"/>
                    <a:pt x="1696" y="1391"/>
                  </a:cubicBezTo>
                  <a:lnTo>
                    <a:pt x="429" y="1989"/>
                  </a:lnTo>
                  <a:lnTo>
                    <a:pt x="1" y="2194"/>
                  </a:lnTo>
                  <a:cubicBezTo>
                    <a:pt x="438" y="2069"/>
                    <a:pt x="866" y="1908"/>
                    <a:pt x="1286" y="1730"/>
                  </a:cubicBezTo>
                  <a:lnTo>
                    <a:pt x="1759" y="1507"/>
                  </a:lnTo>
                  <a:lnTo>
                    <a:pt x="1759" y="1507"/>
                  </a:lnTo>
                  <a:lnTo>
                    <a:pt x="1304" y="2328"/>
                  </a:lnTo>
                  <a:lnTo>
                    <a:pt x="1223" y="2471"/>
                  </a:lnTo>
                  <a:cubicBezTo>
                    <a:pt x="1464" y="2176"/>
                    <a:pt x="1687" y="1864"/>
                    <a:pt x="1884" y="1533"/>
                  </a:cubicBezTo>
                  <a:lnTo>
                    <a:pt x="1955" y="1408"/>
                  </a:lnTo>
                  <a:lnTo>
                    <a:pt x="2384" y="1203"/>
                  </a:lnTo>
                  <a:lnTo>
                    <a:pt x="2384" y="1203"/>
                  </a:lnTo>
                  <a:cubicBezTo>
                    <a:pt x="2348" y="1587"/>
                    <a:pt x="2348" y="1962"/>
                    <a:pt x="2366" y="2346"/>
                  </a:cubicBezTo>
                  <a:lnTo>
                    <a:pt x="2518" y="1141"/>
                  </a:lnTo>
                  <a:lnTo>
                    <a:pt x="3071" y="882"/>
                  </a:lnTo>
                  <a:lnTo>
                    <a:pt x="3071" y="882"/>
                  </a:lnTo>
                  <a:cubicBezTo>
                    <a:pt x="3054" y="1098"/>
                    <a:pt x="3138" y="1577"/>
                    <a:pt x="3150" y="1577"/>
                  </a:cubicBezTo>
                  <a:cubicBezTo>
                    <a:pt x="3151" y="1577"/>
                    <a:pt x="3151" y="1575"/>
                    <a:pt x="3151" y="1569"/>
                  </a:cubicBezTo>
                  <a:cubicBezTo>
                    <a:pt x="3169" y="1319"/>
                    <a:pt x="3187" y="1069"/>
                    <a:pt x="3196" y="819"/>
                  </a:cubicBezTo>
                  <a:lnTo>
                    <a:pt x="3624" y="623"/>
                  </a:lnTo>
                  <a:cubicBezTo>
                    <a:pt x="3990" y="453"/>
                    <a:pt x="4347" y="284"/>
                    <a:pt x="4704" y="123"/>
                  </a:cubicBezTo>
                  <a:cubicBezTo>
                    <a:pt x="4766" y="85"/>
                    <a:pt x="4728" y="0"/>
                    <a:pt x="4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Google Shape;5645;p65"/>
            <p:cNvSpPr/>
            <p:nvPr/>
          </p:nvSpPr>
          <p:spPr>
            <a:xfrm rot="7225757">
              <a:off x="1256227" y="2373414"/>
              <a:ext cx="327611" cy="274654"/>
            </a:xfrm>
            <a:custGeom>
              <a:avLst/>
              <a:gdLst/>
              <a:ahLst/>
              <a:cxnLst/>
              <a:rect l="l" t="t" r="r" b="b"/>
              <a:pathLst>
                <a:path w="3571" h="2994" extrusionOk="0">
                  <a:moveTo>
                    <a:pt x="3388" y="1"/>
                  </a:moveTo>
                  <a:cubicBezTo>
                    <a:pt x="2872" y="1"/>
                    <a:pt x="1224" y="57"/>
                    <a:pt x="670" y="762"/>
                  </a:cubicBezTo>
                  <a:cubicBezTo>
                    <a:pt x="1" y="1601"/>
                    <a:pt x="438" y="2207"/>
                    <a:pt x="679" y="2475"/>
                  </a:cubicBezTo>
                  <a:cubicBezTo>
                    <a:pt x="679" y="2475"/>
                    <a:pt x="1149" y="2993"/>
                    <a:pt x="1755" y="2993"/>
                  </a:cubicBezTo>
                  <a:cubicBezTo>
                    <a:pt x="1890" y="2993"/>
                    <a:pt x="2033" y="2967"/>
                    <a:pt x="2178" y="2904"/>
                  </a:cubicBezTo>
                  <a:cubicBezTo>
                    <a:pt x="2973" y="2555"/>
                    <a:pt x="3571" y="833"/>
                    <a:pt x="3544" y="3"/>
                  </a:cubicBezTo>
                  <a:cubicBezTo>
                    <a:pt x="3544" y="3"/>
                    <a:pt x="3487" y="1"/>
                    <a:pt x="3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Google Shape;5646;p65"/>
            <p:cNvSpPr/>
            <p:nvPr/>
          </p:nvSpPr>
          <p:spPr>
            <a:xfrm rot="7225757">
              <a:off x="1265589" y="2362822"/>
              <a:ext cx="293391" cy="268966"/>
            </a:xfrm>
            <a:custGeom>
              <a:avLst/>
              <a:gdLst/>
              <a:ahLst/>
              <a:cxnLst/>
              <a:rect l="l" t="t" r="r" b="b"/>
              <a:pathLst>
                <a:path w="3198" h="2932" extrusionOk="0">
                  <a:moveTo>
                    <a:pt x="1664" y="2377"/>
                  </a:moveTo>
                  <a:lnTo>
                    <a:pt x="1665" y="2377"/>
                  </a:lnTo>
                  <a:cubicBezTo>
                    <a:pt x="1666" y="2378"/>
                    <a:pt x="1666" y="2378"/>
                    <a:pt x="1666" y="2378"/>
                  </a:cubicBezTo>
                  <a:cubicBezTo>
                    <a:pt x="1667" y="2378"/>
                    <a:pt x="1666" y="2378"/>
                    <a:pt x="1664" y="2377"/>
                  </a:cubicBezTo>
                  <a:close/>
                  <a:moveTo>
                    <a:pt x="3194" y="1"/>
                  </a:moveTo>
                  <a:cubicBezTo>
                    <a:pt x="3194" y="1"/>
                    <a:pt x="3193" y="2"/>
                    <a:pt x="3191" y="3"/>
                  </a:cubicBezTo>
                  <a:cubicBezTo>
                    <a:pt x="3084" y="102"/>
                    <a:pt x="2968" y="200"/>
                    <a:pt x="2861" y="298"/>
                  </a:cubicBezTo>
                  <a:cubicBezTo>
                    <a:pt x="2584" y="548"/>
                    <a:pt x="2307" y="798"/>
                    <a:pt x="2022" y="1048"/>
                  </a:cubicBezTo>
                  <a:cubicBezTo>
                    <a:pt x="2066" y="842"/>
                    <a:pt x="2093" y="637"/>
                    <a:pt x="2111" y="423"/>
                  </a:cubicBezTo>
                  <a:lnTo>
                    <a:pt x="2111" y="423"/>
                  </a:lnTo>
                  <a:cubicBezTo>
                    <a:pt x="2102" y="459"/>
                    <a:pt x="2093" y="494"/>
                    <a:pt x="2084" y="521"/>
                  </a:cubicBezTo>
                  <a:lnTo>
                    <a:pt x="1959" y="1101"/>
                  </a:lnTo>
                  <a:cubicBezTo>
                    <a:pt x="1825" y="1208"/>
                    <a:pt x="1700" y="1315"/>
                    <a:pt x="1575" y="1423"/>
                  </a:cubicBezTo>
                  <a:cubicBezTo>
                    <a:pt x="1406" y="1556"/>
                    <a:pt x="1236" y="1681"/>
                    <a:pt x="1076" y="1815"/>
                  </a:cubicBezTo>
                  <a:lnTo>
                    <a:pt x="1076" y="1780"/>
                  </a:lnTo>
                  <a:cubicBezTo>
                    <a:pt x="1093" y="1529"/>
                    <a:pt x="1094" y="992"/>
                    <a:pt x="1085" y="992"/>
                  </a:cubicBezTo>
                  <a:lnTo>
                    <a:pt x="1085" y="992"/>
                  </a:lnTo>
                  <a:cubicBezTo>
                    <a:pt x="1085" y="992"/>
                    <a:pt x="1085" y="993"/>
                    <a:pt x="1085" y="994"/>
                  </a:cubicBezTo>
                  <a:cubicBezTo>
                    <a:pt x="1076" y="1030"/>
                    <a:pt x="1076" y="1066"/>
                    <a:pt x="1076" y="1101"/>
                  </a:cubicBezTo>
                  <a:lnTo>
                    <a:pt x="1013" y="1869"/>
                  </a:lnTo>
                  <a:cubicBezTo>
                    <a:pt x="933" y="1931"/>
                    <a:pt x="853" y="1994"/>
                    <a:pt x="772" y="2065"/>
                  </a:cubicBezTo>
                  <a:cubicBezTo>
                    <a:pt x="612" y="2199"/>
                    <a:pt x="469" y="2333"/>
                    <a:pt x="326" y="2476"/>
                  </a:cubicBezTo>
                  <a:cubicBezTo>
                    <a:pt x="210" y="2592"/>
                    <a:pt x="112" y="2717"/>
                    <a:pt x="31" y="2851"/>
                  </a:cubicBezTo>
                  <a:cubicBezTo>
                    <a:pt x="1" y="2893"/>
                    <a:pt x="37" y="2932"/>
                    <a:pt x="78" y="2932"/>
                  </a:cubicBezTo>
                  <a:cubicBezTo>
                    <a:pt x="96" y="2932"/>
                    <a:pt x="116" y="2924"/>
                    <a:pt x="130" y="2904"/>
                  </a:cubicBezTo>
                  <a:cubicBezTo>
                    <a:pt x="228" y="2752"/>
                    <a:pt x="344" y="2610"/>
                    <a:pt x="478" y="2485"/>
                  </a:cubicBezTo>
                  <a:cubicBezTo>
                    <a:pt x="603" y="2360"/>
                    <a:pt x="737" y="2235"/>
                    <a:pt x="870" y="2128"/>
                  </a:cubicBezTo>
                  <a:lnTo>
                    <a:pt x="942" y="2154"/>
                  </a:lnTo>
                  <a:cubicBezTo>
                    <a:pt x="1164" y="2237"/>
                    <a:pt x="1623" y="2365"/>
                    <a:pt x="1664" y="2377"/>
                  </a:cubicBezTo>
                  <a:lnTo>
                    <a:pt x="1664" y="2377"/>
                  </a:lnTo>
                  <a:lnTo>
                    <a:pt x="1567" y="2333"/>
                  </a:lnTo>
                  <a:lnTo>
                    <a:pt x="924" y="2092"/>
                  </a:lnTo>
                  <a:lnTo>
                    <a:pt x="995" y="2020"/>
                  </a:lnTo>
                  <a:cubicBezTo>
                    <a:pt x="1129" y="1913"/>
                    <a:pt x="1272" y="1806"/>
                    <a:pt x="1406" y="1708"/>
                  </a:cubicBezTo>
                  <a:lnTo>
                    <a:pt x="1486" y="1726"/>
                  </a:lnTo>
                  <a:cubicBezTo>
                    <a:pt x="1722" y="1785"/>
                    <a:pt x="2227" y="1852"/>
                    <a:pt x="2254" y="1852"/>
                  </a:cubicBezTo>
                  <a:cubicBezTo>
                    <a:pt x="2256" y="1852"/>
                    <a:pt x="2256" y="1851"/>
                    <a:pt x="2254" y="1851"/>
                  </a:cubicBezTo>
                  <a:lnTo>
                    <a:pt x="2147" y="1824"/>
                  </a:lnTo>
                  <a:lnTo>
                    <a:pt x="1459" y="1663"/>
                  </a:lnTo>
                  <a:cubicBezTo>
                    <a:pt x="1549" y="1583"/>
                    <a:pt x="1647" y="1512"/>
                    <a:pt x="1736" y="1440"/>
                  </a:cubicBezTo>
                  <a:cubicBezTo>
                    <a:pt x="1959" y="1253"/>
                    <a:pt x="2129" y="1101"/>
                    <a:pt x="2334" y="905"/>
                  </a:cubicBezTo>
                  <a:lnTo>
                    <a:pt x="2343" y="905"/>
                  </a:lnTo>
                  <a:cubicBezTo>
                    <a:pt x="2448" y="918"/>
                    <a:pt x="2547" y="926"/>
                    <a:pt x="2646" y="926"/>
                  </a:cubicBezTo>
                  <a:cubicBezTo>
                    <a:pt x="2682" y="926"/>
                    <a:pt x="2718" y="925"/>
                    <a:pt x="2754" y="923"/>
                  </a:cubicBezTo>
                  <a:lnTo>
                    <a:pt x="2700" y="914"/>
                  </a:lnTo>
                  <a:lnTo>
                    <a:pt x="2379" y="851"/>
                  </a:lnTo>
                  <a:cubicBezTo>
                    <a:pt x="2722" y="525"/>
                    <a:pt x="3197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Google Shape;5647;p65"/>
            <p:cNvSpPr/>
            <p:nvPr/>
          </p:nvSpPr>
          <p:spPr>
            <a:xfrm rot="7225757">
              <a:off x="1299569" y="2441784"/>
              <a:ext cx="192475" cy="260435"/>
            </a:xfrm>
            <a:custGeom>
              <a:avLst/>
              <a:gdLst/>
              <a:ahLst/>
              <a:cxnLst/>
              <a:rect l="l" t="t" r="r" b="b"/>
              <a:pathLst>
                <a:path w="2098" h="2839" extrusionOk="0">
                  <a:moveTo>
                    <a:pt x="902" y="2838"/>
                  </a:moveTo>
                  <a:cubicBezTo>
                    <a:pt x="295" y="2499"/>
                    <a:pt x="0" y="1776"/>
                    <a:pt x="215" y="1107"/>
                  </a:cubicBezTo>
                  <a:cubicBezTo>
                    <a:pt x="420" y="438"/>
                    <a:pt x="1062" y="0"/>
                    <a:pt x="1759" y="63"/>
                  </a:cubicBezTo>
                  <a:cubicBezTo>
                    <a:pt x="1875" y="72"/>
                    <a:pt x="1982" y="98"/>
                    <a:pt x="2098" y="134"/>
                  </a:cubicBezTo>
                  <a:cubicBezTo>
                    <a:pt x="2080" y="928"/>
                    <a:pt x="1580" y="2365"/>
                    <a:pt x="902" y="283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Google Shape;5648;p65"/>
            <p:cNvSpPr/>
            <p:nvPr/>
          </p:nvSpPr>
          <p:spPr>
            <a:xfrm rot="7225757">
              <a:off x="1263618" y="2383941"/>
              <a:ext cx="300547" cy="277773"/>
            </a:xfrm>
            <a:custGeom>
              <a:avLst/>
              <a:gdLst/>
              <a:ahLst/>
              <a:cxnLst/>
              <a:rect l="l" t="t" r="r" b="b"/>
              <a:pathLst>
                <a:path w="3276" h="3028" extrusionOk="0">
                  <a:moveTo>
                    <a:pt x="3094" y="0"/>
                  </a:moveTo>
                  <a:cubicBezTo>
                    <a:pt x="2734" y="0"/>
                    <a:pt x="2369" y="28"/>
                    <a:pt x="2017" y="82"/>
                  </a:cubicBezTo>
                  <a:cubicBezTo>
                    <a:pt x="1598" y="127"/>
                    <a:pt x="1205" y="243"/>
                    <a:pt x="830" y="422"/>
                  </a:cubicBezTo>
                  <a:cubicBezTo>
                    <a:pt x="455" y="618"/>
                    <a:pt x="179" y="957"/>
                    <a:pt x="63" y="1359"/>
                  </a:cubicBezTo>
                  <a:cubicBezTo>
                    <a:pt x="0" y="1564"/>
                    <a:pt x="0" y="1769"/>
                    <a:pt x="63" y="1975"/>
                  </a:cubicBezTo>
                  <a:cubicBezTo>
                    <a:pt x="125" y="2171"/>
                    <a:pt x="241" y="2349"/>
                    <a:pt x="384" y="2501"/>
                  </a:cubicBezTo>
                  <a:cubicBezTo>
                    <a:pt x="241" y="2349"/>
                    <a:pt x="134" y="2171"/>
                    <a:pt x="71" y="1975"/>
                  </a:cubicBezTo>
                  <a:cubicBezTo>
                    <a:pt x="9" y="1778"/>
                    <a:pt x="9" y="1564"/>
                    <a:pt x="71" y="1368"/>
                  </a:cubicBezTo>
                  <a:cubicBezTo>
                    <a:pt x="188" y="975"/>
                    <a:pt x="464" y="645"/>
                    <a:pt x="839" y="457"/>
                  </a:cubicBezTo>
                  <a:cubicBezTo>
                    <a:pt x="1214" y="288"/>
                    <a:pt x="1607" y="172"/>
                    <a:pt x="2017" y="127"/>
                  </a:cubicBezTo>
                  <a:cubicBezTo>
                    <a:pt x="2361" y="82"/>
                    <a:pt x="2705" y="62"/>
                    <a:pt x="3049" y="62"/>
                  </a:cubicBezTo>
                  <a:cubicBezTo>
                    <a:pt x="3107" y="62"/>
                    <a:pt x="3164" y="63"/>
                    <a:pt x="3222" y="64"/>
                  </a:cubicBezTo>
                  <a:lnTo>
                    <a:pt x="3222" y="64"/>
                  </a:lnTo>
                  <a:cubicBezTo>
                    <a:pt x="3220" y="261"/>
                    <a:pt x="3202" y="457"/>
                    <a:pt x="3160" y="654"/>
                  </a:cubicBezTo>
                  <a:cubicBezTo>
                    <a:pt x="3124" y="859"/>
                    <a:pt x="3070" y="1055"/>
                    <a:pt x="3008" y="1261"/>
                  </a:cubicBezTo>
                  <a:cubicBezTo>
                    <a:pt x="2883" y="1653"/>
                    <a:pt x="2704" y="2028"/>
                    <a:pt x="2472" y="2376"/>
                  </a:cubicBezTo>
                  <a:cubicBezTo>
                    <a:pt x="2365" y="2546"/>
                    <a:pt x="2222" y="2698"/>
                    <a:pt x="2053" y="2822"/>
                  </a:cubicBezTo>
                  <a:cubicBezTo>
                    <a:pt x="1883" y="2938"/>
                    <a:pt x="1687" y="3010"/>
                    <a:pt x="1473" y="3010"/>
                  </a:cubicBezTo>
                  <a:cubicBezTo>
                    <a:pt x="1458" y="3011"/>
                    <a:pt x="1443" y="3011"/>
                    <a:pt x="1428" y="3011"/>
                  </a:cubicBezTo>
                  <a:cubicBezTo>
                    <a:pt x="1238" y="3011"/>
                    <a:pt x="1049" y="2958"/>
                    <a:pt x="884" y="2867"/>
                  </a:cubicBezTo>
                  <a:cubicBezTo>
                    <a:pt x="696" y="2769"/>
                    <a:pt x="527" y="2644"/>
                    <a:pt x="384" y="2501"/>
                  </a:cubicBezTo>
                  <a:lnTo>
                    <a:pt x="384" y="2501"/>
                  </a:lnTo>
                  <a:cubicBezTo>
                    <a:pt x="527" y="2653"/>
                    <a:pt x="696" y="2778"/>
                    <a:pt x="875" y="2876"/>
                  </a:cubicBezTo>
                  <a:cubicBezTo>
                    <a:pt x="1062" y="2974"/>
                    <a:pt x="1267" y="3028"/>
                    <a:pt x="1482" y="3028"/>
                  </a:cubicBezTo>
                  <a:cubicBezTo>
                    <a:pt x="1687" y="3019"/>
                    <a:pt x="1892" y="2956"/>
                    <a:pt x="2071" y="2831"/>
                  </a:cubicBezTo>
                  <a:cubicBezTo>
                    <a:pt x="2240" y="2706"/>
                    <a:pt x="2383" y="2555"/>
                    <a:pt x="2499" y="2385"/>
                  </a:cubicBezTo>
                  <a:cubicBezTo>
                    <a:pt x="2731" y="2037"/>
                    <a:pt x="2919" y="1662"/>
                    <a:pt x="3044" y="1261"/>
                  </a:cubicBezTo>
                  <a:cubicBezTo>
                    <a:pt x="3115" y="1064"/>
                    <a:pt x="3168" y="859"/>
                    <a:pt x="3213" y="654"/>
                  </a:cubicBezTo>
                  <a:cubicBezTo>
                    <a:pt x="3249" y="448"/>
                    <a:pt x="3276" y="243"/>
                    <a:pt x="3276" y="29"/>
                  </a:cubicBezTo>
                  <a:lnTo>
                    <a:pt x="3276" y="2"/>
                  </a:lnTo>
                  <a:lnTo>
                    <a:pt x="3249" y="2"/>
                  </a:lnTo>
                  <a:cubicBezTo>
                    <a:pt x="3197" y="1"/>
                    <a:pt x="3146" y="0"/>
                    <a:pt x="3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Google Shape;5649;p65"/>
            <p:cNvSpPr/>
            <p:nvPr/>
          </p:nvSpPr>
          <p:spPr>
            <a:xfrm rot="946596">
              <a:off x="1567367" y="2483148"/>
              <a:ext cx="239988" cy="189548"/>
            </a:xfrm>
            <a:custGeom>
              <a:avLst/>
              <a:gdLst/>
              <a:ahLst/>
              <a:cxnLst/>
              <a:rect l="l" t="t" r="r" b="b"/>
              <a:pathLst>
                <a:path w="2616" h="2066" extrusionOk="0">
                  <a:moveTo>
                    <a:pt x="984" y="1"/>
                  </a:moveTo>
                  <a:cubicBezTo>
                    <a:pt x="556" y="1"/>
                    <a:pt x="182" y="150"/>
                    <a:pt x="107" y="150"/>
                  </a:cubicBezTo>
                  <a:lnTo>
                    <a:pt x="98" y="150"/>
                  </a:lnTo>
                  <a:lnTo>
                    <a:pt x="107" y="159"/>
                  </a:lnTo>
                  <a:cubicBezTo>
                    <a:pt x="116" y="275"/>
                    <a:pt x="0" y="1301"/>
                    <a:pt x="500" y="1748"/>
                  </a:cubicBezTo>
                  <a:cubicBezTo>
                    <a:pt x="780" y="1999"/>
                    <a:pt x="1216" y="2065"/>
                    <a:pt x="1599" y="2065"/>
                  </a:cubicBezTo>
                  <a:cubicBezTo>
                    <a:pt x="2033" y="2065"/>
                    <a:pt x="2401" y="1980"/>
                    <a:pt x="2401" y="1980"/>
                  </a:cubicBezTo>
                  <a:cubicBezTo>
                    <a:pt x="2615" y="1141"/>
                    <a:pt x="2062" y="328"/>
                    <a:pt x="1544" y="105"/>
                  </a:cubicBezTo>
                  <a:cubicBezTo>
                    <a:pt x="1360" y="28"/>
                    <a:pt x="1167" y="1"/>
                    <a:pt x="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Google Shape;5650;p65"/>
            <p:cNvSpPr/>
            <p:nvPr/>
          </p:nvSpPr>
          <p:spPr>
            <a:xfrm rot="946596">
              <a:off x="1634548" y="2497134"/>
              <a:ext cx="171276" cy="181933"/>
            </a:xfrm>
            <a:custGeom>
              <a:avLst/>
              <a:gdLst/>
              <a:ahLst/>
              <a:cxnLst/>
              <a:rect l="l" t="t" r="r" b="b"/>
              <a:pathLst>
                <a:path w="1867" h="1983" extrusionOk="0">
                  <a:moveTo>
                    <a:pt x="1652" y="1938"/>
                  </a:moveTo>
                  <a:cubicBezTo>
                    <a:pt x="1866" y="1090"/>
                    <a:pt x="1313" y="269"/>
                    <a:pt x="795" y="54"/>
                  </a:cubicBezTo>
                  <a:cubicBezTo>
                    <a:pt x="742" y="28"/>
                    <a:pt x="688" y="10"/>
                    <a:pt x="635" y="1"/>
                  </a:cubicBezTo>
                  <a:cubicBezTo>
                    <a:pt x="1" y="724"/>
                    <a:pt x="438" y="1866"/>
                    <a:pt x="1393" y="1982"/>
                  </a:cubicBezTo>
                  <a:cubicBezTo>
                    <a:pt x="1554" y="1955"/>
                    <a:pt x="1652" y="1938"/>
                    <a:pt x="1652" y="193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Google Shape;5651;p65"/>
            <p:cNvSpPr/>
            <p:nvPr/>
          </p:nvSpPr>
          <p:spPr>
            <a:xfrm rot="946596">
              <a:off x="1575386" y="2481432"/>
              <a:ext cx="218796" cy="192667"/>
            </a:xfrm>
            <a:custGeom>
              <a:avLst/>
              <a:gdLst/>
              <a:ahLst/>
              <a:cxnLst/>
              <a:rect l="l" t="t" r="r" b="b"/>
              <a:pathLst>
                <a:path w="2385" h="2100" extrusionOk="0">
                  <a:moveTo>
                    <a:pt x="10" y="161"/>
                  </a:moveTo>
                  <a:lnTo>
                    <a:pt x="10" y="170"/>
                  </a:lnTo>
                  <a:cubicBezTo>
                    <a:pt x="9" y="232"/>
                    <a:pt x="8" y="293"/>
                    <a:pt x="8" y="355"/>
                  </a:cubicBezTo>
                  <a:lnTo>
                    <a:pt x="8" y="355"/>
                  </a:lnTo>
                  <a:cubicBezTo>
                    <a:pt x="10" y="293"/>
                    <a:pt x="14" y="232"/>
                    <a:pt x="19" y="170"/>
                  </a:cubicBezTo>
                  <a:lnTo>
                    <a:pt x="10" y="161"/>
                  </a:lnTo>
                  <a:close/>
                  <a:moveTo>
                    <a:pt x="930" y="0"/>
                  </a:moveTo>
                  <a:cubicBezTo>
                    <a:pt x="769" y="0"/>
                    <a:pt x="617" y="18"/>
                    <a:pt x="466" y="54"/>
                  </a:cubicBezTo>
                  <a:cubicBezTo>
                    <a:pt x="314" y="72"/>
                    <a:pt x="171" y="125"/>
                    <a:pt x="19" y="161"/>
                  </a:cubicBezTo>
                  <a:cubicBezTo>
                    <a:pt x="171" y="134"/>
                    <a:pt x="314" y="81"/>
                    <a:pt x="466" y="72"/>
                  </a:cubicBezTo>
                  <a:cubicBezTo>
                    <a:pt x="617" y="36"/>
                    <a:pt x="769" y="27"/>
                    <a:pt x="930" y="27"/>
                  </a:cubicBezTo>
                  <a:cubicBezTo>
                    <a:pt x="1233" y="27"/>
                    <a:pt x="1528" y="143"/>
                    <a:pt x="1760" y="348"/>
                  </a:cubicBezTo>
                  <a:cubicBezTo>
                    <a:pt x="1983" y="554"/>
                    <a:pt x="2152" y="813"/>
                    <a:pt x="2251" y="1098"/>
                  </a:cubicBezTo>
                  <a:cubicBezTo>
                    <a:pt x="2295" y="1250"/>
                    <a:pt x="2322" y="1393"/>
                    <a:pt x="2331" y="1544"/>
                  </a:cubicBezTo>
                  <a:cubicBezTo>
                    <a:pt x="2340" y="1691"/>
                    <a:pt x="2323" y="1837"/>
                    <a:pt x="2290" y="1976"/>
                  </a:cubicBezTo>
                  <a:lnTo>
                    <a:pt x="2290" y="1976"/>
                  </a:lnTo>
                  <a:cubicBezTo>
                    <a:pt x="2030" y="2030"/>
                    <a:pt x="1763" y="2063"/>
                    <a:pt x="1496" y="2063"/>
                  </a:cubicBezTo>
                  <a:cubicBezTo>
                    <a:pt x="1465" y="2063"/>
                    <a:pt x="1434" y="2063"/>
                    <a:pt x="1403" y="2062"/>
                  </a:cubicBezTo>
                  <a:cubicBezTo>
                    <a:pt x="1099" y="2062"/>
                    <a:pt x="796" y="1982"/>
                    <a:pt x="537" y="1839"/>
                  </a:cubicBezTo>
                  <a:cubicBezTo>
                    <a:pt x="269" y="1678"/>
                    <a:pt x="144" y="1375"/>
                    <a:pt x="82" y="1080"/>
                  </a:cubicBezTo>
                  <a:cubicBezTo>
                    <a:pt x="32" y="844"/>
                    <a:pt x="10" y="602"/>
                    <a:pt x="8" y="355"/>
                  </a:cubicBezTo>
                  <a:lnTo>
                    <a:pt x="8" y="355"/>
                  </a:lnTo>
                  <a:cubicBezTo>
                    <a:pt x="1" y="597"/>
                    <a:pt x="20" y="838"/>
                    <a:pt x="55" y="1080"/>
                  </a:cubicBezTo>
                  <a:cubicBezTo>
                    <a:pt x="82" y="1232"/>
                    <a:pt x="135" y="1384"/>
                    <a:pt x="207" y="1518"/>
                  </a:cubicBezTo>
                  <a:cubicBezTo>
                    <a:pt x="278" y="1651"/>
                    <a:pt x="385" y="1776"/>
                    <a:pt x="519" y="1857"/>
                  </a:cubicBezTo>
                  <a:cubicBezTo>
                    <a:pt x="787" y="2017"/>
                    <a:pt x="1090" y="2098"/>
                    <a:pt x="1403" y="2098"/>
                  </a:cubicBezTo>
                  <a:cubicBezTo>
                    <a:pt x="1441" y="2099"/>
                    <a:pt x="1479" y="2099"/>
                    <a:pt x="1517" y="2099"/>
                  </a:cubicBezTo>
                  <a:cubicBezTo>
                    <a:pt x="1784" y="2099"/>
                    <a:pt x="2056" y="2072"/>
                    <a:pt x="2322" y="2017"/>
                  </a:cubicBezTo>
                  <a:lnTo>
                    <a:pt x="2340" y="2017"/>
                  </a:lnTo>
                  <a:lnTo>
                    <a:pt x="2340" y="2008"/>
                  </a:lnTo>
                  <a:cubicBezTo>
                    <a:pt x="2367" y="1848"/>
                    <a:pt x="2384" y="1696"/>
                    <a:pt x="2376" y="1535"/>
                  </a:cubicBezTo>
                  <a:cubicBezTo>
                    <a:pt x="2367" y="1384"/>
                    <a:pt x="2340" y="1232"/>
                    <a:pt x="2286" y="1080"/>
                  </a:cubicBezTo>
                  <a:cubicBezTo>
                    <a:pt x="2188" y="786"/>
                    <a:pt x="2010" y="518"/>
                    <a:pt x="1787" y="313"/>
                  </a:cubicBezTo>
                  <a:cubicBezTo>
                    <a:pt x="1670" y="206"/>
                    <a:pt x="1528" y="125"/>
                    <a:pt x="1385" y="72"/>
                  </a:cubicBezTo>
                  <a:cubicBezTo>
                    <a:pt x="1233" y="27"/>
                    <a:pt x="1081" y="0"/>
                    <a:pt x="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Google Shape;5652;p65"/>
            <p:cNvSpPr/>
            <p:nvPr/>
          </p:nvSpPr>
          <p:spPr>
            <a:xfrm rot="946596">
              <a:off x="1536514" y="2446390"/>
              <a:ext cx="233015" cy="185603"/>
            </a:xfrm>
            <a:custGeom>
              <a:avLst/>
              <a:gdLst/>
              <a:ahLst/>
              <a:cxnLst/>
              <a:rect l="l" t="t" r="r" b="b"/>
              <a:pathLst>
                <a:path w="2540" h="2023" extrusionOk="0">
                  <a:moveTo>
                    <a:pt x="69" y="0"/>
                  </a:moveTo>
                  <a:cubicBezTo>
                    <a:pt x="32" y="0"/>
                    <a:pt x="0" y="57"/>
                    <a:pt x="36" y="85"/>
                  </a:cubicBezTo>
                  <a:lnTo>
                    <a:pt x="723" y="638"/>
                  </a:lnTo>
                  <a:lnTo>
                    <a:pt x="1035" y="1406"/>
                  </a:lnTo>
                  <a:cubicBezTo>
                    <a:pt x="1008" y="1192"/>
                    <a:pt x="955" y="977"/>
                    <a:pt x="884" y="763"/>
                  </a:cubicBezTo>
                  <a:lnTo>
                    <a:pt x="884" y="763"/>
                  </a:lnTo>
                  <a:lnTo>
                    <a:pt x="1303" y="1102"/>
                  </a:lnTo>
                  <a:lnTo>
                    <a:pt x="1615" y="1870"/>
                  </a:lnTo>
                  <a:cubicBezTo>
                    <a:pt x="1580" y="1647"/>
                    <a:pt x="1526" y="1433"/>
                    <a:pt x="1455" y="1227"/>
                  </a:cubicBezTo>
                  <a:lnTo>
                    <a:pt x="1455" y="1227"/>
                  </a:lnTo>
                  <a:cubicBezTo>
                    <a:pt x="1624" y="1361"/>
                    <a:pt x="2365" y="1888"/>
                    <a:pt x="2526" y="2022"/>
                  </a:cubicBezTo>
                  <a:cubicBezTo>
                    <a:pt x="2527" y="2022"/>
                    <a:pt x="2528" y="2023"/>
                    <a:pt x="2528" y="2023"/>
                  </a:cubicBezTo>
                  <a:cubicBezTo>
                    <a:pt x="2539" y="2023"/>
                    <a:pt x="1683" y="1287"/>
                    <a:pt x="1526" y="1156"/>
                  </a:cubicBezTo>
                  <a:lnTo>
                    <a:pt x="1526" y="1156"/>
                  </a:lnTo>
                  <a:lnTo>
                    <a:pt x="2195" y="1299"/>
                  </a:lnTo>
                  <a:cubicBezTo>
                    <a:pt x="1928" y="1192"/>
                    <a:pt x="1642" y="1102"/>
                    <a:pt x="1365" y="1031"/>
                  </a:cubicBezTo>
                  <a:lnTo>
                    <a:pt x="946" y="692"/>
                  </a:lnTo>
                  <a:lnTo>
                    <a:pt x="946" y="692"/>
                  </a:lnTo>
                  <a:cubicBezTo>
                    <a:pt x="1178" y="736"/>
                    <a:pt x="1410" y="754"/>
                    <a:pt x="1642" y="754"/>
                  </a:cubicBezTo>
                  <a:lnTo>
                    <a:pt x="794" y="567"/>
                  </a:lnTo>
                  <a:lnTo>
                    <a:pt x="98" y="14"/>
                  </a:lnTo>
                  <a:cubicBezTo>
                    <a:pt x="89" y="4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4B2531C-69AA-5051-7622-203F3E9BB9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72" y="698547"/>
            <a:ext cx="6492803" cy="4974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rgbClr val="FFFFFF"/>
          </a:solidFill>
          <a:ln w="5715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2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Google Shape;4132;p43"/>
          <p:cNvSpPr/>
          <p:nvPr/>
        </p:nvSpPr>
        <p:spPr>
          <a:xfrm rot="21166268">
            <a:off x="11953017" y="659400"/>
            <a:ext cx="350627" cy="797829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9525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223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41" name="Google Shape;4341;p44"/>
          <p:cNvSpPr/>
          <p:nvPr/>
        </p:nvSpPr>
        <p:spPr>
          <a:xfrm rot="5400000">
            <a:off x="11641100" y="955100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342" name="Google Shape;4342;p44">
            <a:hlinkClick r:id="rId4" action="ppaction://hlinksldjump"/>
          </p:cNvPr>
          <p:cNvSpPr txBox="1"/>
          <p:nvPr/>
        </p:nvSpPr>
        <p:spPr>
          <a:xfrm>
            <a:off x="11594767" y="835567"/>
            <a:ext cx="5264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/>
              </a:rPr>
              <a:t>1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4343" name="Google Shape;4343;p44"/>
          <p:cNvSpPr/>
          <p:nvPr/>
        </p:nvSpPr>
        <p:spPr>
          <a:xfrm rot="5400000">
            <a:off x="11641100" y="1641967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344" name="Google Shape;4344;p44">
            <a:hlinkClick r:id="rId5" action="ppaction://hlinksldjump"/>
          </p:cNvPr>
          <p:cNvSpPr txBox="1"/>
          <p:nvPr/>
        </p:nvSpPr>
        <p:spPr>
          <a:xfrm>
            <a:off x="11594767" y="1520833"/>
            <a:ext cx="5264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/>
              </a:rPr>
              <a:t>2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4345" name="Google Shape;4345;p44"/>
          <p:cNvSpPr/>
          <p:nvPr/>
        </p:nvSpPr>
        <p:spPr>
          <a:xfrm rot="5400000">
            <a:off x="11641100" y="2328833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346" name="Google Shape;4346;p44">
            <a:hlinkClick r:id="" action="ppaction://noaction"/>
          </p:cNvPr>
          <p:cNvSpPr txBox="1"/>
          <p:nvPr/>
        </p:nvSpPr>
        <p:spPr>
          <a:xfrm>
            <a:off x="11594767" y="2222633"/>
            <a:ext cx="5264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/>
              </a:rPr>
              <a:t>3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4347" name="Google Shape;4347;p44"/>
          <p:cNvSpPr/>
          <p:nvPr/>
        </p:nvSpPr>
        <p:spPr>
          <a:xfrm rot="5400000">
            <a:off x="11641100" y="3015700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348" name="Google Shape;4348;p44">
            <a:hlinkClick r:id="" action="ppaction://noaction"/>
          </p:cNvPr>
          <p:cNvSpPr txBox="1"/>
          <p:nvPr/>
        </p:nvSpPr>
        <p:spPr>
          <a:xfrm>
            <a:off x="11594767" y="2898833"/>
            <a:ext cx="5264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/>
              </a:rPr>
              <a:t>4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4349" name="Google Shape;4349;p44"/>
          <p:cNvSpPr/>
          <p:nvPr/>
        </p:nvSpPr>
        <p:spPr>
          <a:xfrm rot="5400000">
            <a:off x="11641100" y="3702567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350" name="Google Shape;4350;p44">
            <a:hlinkClick r:id="" action="ppaction://noaction"/>
          </p:cNvPr>
          <p:cNvSpPr txBox="1"/>
          <p:nvPr/>
        </p:nvSpPr>
        <p:spPr>
          <a:xfrm>
            <a:off x="11594767" y="3581800"/>
            <a:ext cx="5264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/>
              </a:rPr>
              <a:t>5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4354" name="Google Shape;4354;p44"/>
          <p:cNvSpPr/>
          <p:nvPr/>
        </p:nvSpPr>
        <p:spPr>
          <a:xfrm>
            <a:off x="11795113" y="5500819"/>
            <a:ext cx="132323" cy="260933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356" name="Google Shape;4356;p44">
            <a:hlinkClick r:id="" action="ppaction://noaction"/>
          </p:cNvPr>
          <p:cNvSpPr/>
          <p:nvPr/>
        </p:nvSpPr>
        <p:spPr>
          <a:xfrm>
            <a:off x="11639034" y="5461700"/>
            <a:ext cx="334601" cy="304728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843" y="104770"/>
            <a:ext cx="9137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EC4940">
                    <a:lumMod val="75000"/>
                  </a:srgbClr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C4940">
                    <a:lumMod val="75000"/>
                  </a:srgbClr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2: &gt;, &lt;, =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C4940">
                  <a:lumMod val="75000"/>
                </a:srgbClr>
              </a:solidFill>
              <a:effectLst/>
              <a:uLnTx/>
              <a:uFillTx/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8100"/>
            <a:ext cx="12094499" cy="56381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B47B83-821A-4EBF-AC95-6370A055461E}"/>
              </a:ext>
            </a:extLst>
          </p:cNvPr>
          <p:cNvSpPr/>
          <p:nvPr/>
        </p:nvSpPr>
        <p:spPr>
          <a:xfrm>
            <a:off x="8824512" y="3146369"/>
            <a:ext cx="649995" cy="47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9F8EF0-4CD4-4ECB-9377-9AD34EF7E402}"/>
              </a:ext>
            </a:extLst>
          </p:cNvPr>
          <p:cNvSpPr/>
          <p:nvPr/>
        </p:nvSpPr>
        <p:spPr>
          <a:xfrm>
            <a:off x="2598146" y="5926867"/>
            <a:ext cx="649995" cy="47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&lt;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603D9F-998C-4288-BBE6-56794B827FBC}"/>
              </a:ext>
            </a:extLst>
          </p:cNvPr>
          <p:cNvSpPr/>
          <p:nvPr/>
        </p:nvSpPr>
        <p:spPr>
          <a:xfrm>
            <a:off x="8071693" y="6052013"/>
            <a:ext cx="649995" cy="47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4345;p44"/>
          <p:cNvSpPr/>
          <p:nvPr/>
        </p:nvSpPr>
        <p:spPr>
          <a:xfrm rot="5400000">
            <a:off x="11641100" y="2328833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5" name="Google Shape;4341;p44"/>
          <p:cNvSpPr/>
          <p:nvPr/>
        </p:nvSpPr>
        <p:spPr>
          <a:xfrm rot="5400000">
            <a:off x="11641100" y="948035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2" name="Google Shape;4343;p44"/>
          <p:cNvSpPr/>
          <p:nvPr/>
        </p:nvSpPr>
        <p:spPr>
          <a:xfrm rot="5400000">
            <a:off x="11641100" y="1634902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" name="Google Shape;4346;p44">
            <a:hlinkClick r:id="" action="ppaction://noaction"/>
          </p:cNvPr>
          <p:cNvSpPr txBox="1"/>
          <p:nvPr/>
        </p:nvSpPr>
        <p:spPr>
          <a:xfrm>
            <a:off x="11594767" y="2215568"/>
            <a:ext cx="5264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/>
              </a:rPr>
              <a:t>3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64" name="Google Shape;4347;p44"/>
          <p:cNvSpPr/>
          <p:nvPr/>
        </p:nvSpPr>
        <p:spPr>
          <a:xfrm rot="5400000">
            <a:off x="11641100" y="3008635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4349;p44"/>
          <p:cNvSpPr/>
          <p:nvPr/>
        </p:nvSpPr>
        <p:spPr>
          <a:xfrm rot="5400000">
            <a:off x="11641100" y="3695502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814411" y="640510"/>
            <a:ext cx="10738959" cy="5712993"/>
          </a:xfrm>
          <a:prstGeom prst="rect">
            <a:avLst/>
          </a:prstGeom>
          <a:solidFill>
            <a:srgbClr val="FFFFFF"/>
          </a:solidFill>
          <a:ln w="5715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2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675" name="Google Shape;4675;p4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56659" y="5323840"/>
            <a:ext cx="1611181" cy="132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6" name="Google Shape;4676;p49"/>
          <p:cNvPicPr preferRelativeResize="0"/>
          <p:nvPr/>
        </p:nvPicPr>
        <p:blipFill rotWithShape="1">
          <a:blip r:embed="rId5"/>
          <a:srcRect l="11816" r="14605" b="2562"/>
          <a:stretch>
            <a:fillRect/>
          </a:stretch>
        </p:blipFill>
        <p:spPr>
          <a:xfrm>
            <a:off x="10297008" y="3997219"/>
            <a:ext cx="1978608" cy="262414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Text Box 5"/>
          <p:cNvSpPr txBox="1">
            <a:spLocks noChangeArrowheads="1"/>
          </p:cNvSpPr>
          <p:nvPr/>
        </p:nvSpPr>
        <p:spPr bwMode="auto">
          <a:xfrm>
            <a:off x="1130191" y="689836"/>
            <a:ext cx="853849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d-ID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622300">
                    <a:lumMod val="50000"/>
                    <a:lumOff val="50000"/>
                  </a:srgbClr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kumimoji="0" lang="en-US" altLang="id-ID" sz="4800" b="0" i="0" u="sng" strike="noStrike" kern="1200" cap="none" spc="0" normalizeH="0" baseline="0" noProof="0" dirty="0">
                <a:ln>
                  <a:noFill/>
                </a:ln>
                <a:solidFill>
                  <a:srgbClr val="622300">
                    <a:lumMod val="50000"/>
                    <a:lumOff val="50000"/>
                  </a:srgbClr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3</a:t>
            </a:r>
            <a:r>
              <a:rPr kumimoji="0" lang="en-US" altLang="id-ID" sz="4800" b="0" i="0" u="none" strike="noStrike" kern="1200" cap="none" spc="0" normalizeH="0" baseline="0" noProof="0" dirty="0">
                <a:ln>
                  <a:noFill/>
                </a:ln>
                <a:solidFill>
                  <a:srgbClr val="622300">
                    <a:lumMod val="50000"/>
                    <a:lumOff val="50000"/>
                  </a:srgbClr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0191" y="1634920"/>
            <a:ext cx="101073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Việt cần xếp thẻ số nào vào dấu "?” để nhận được so sánh đúng? Việt có thể xếp bao nhiêu cách khác nhau?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C4940">
                  <a:lumMod val="75000"/>
                </a:srgbClr>
              </a:solidFill>
              <a:effectLst/>
              <a:uLnTx/>
              <a:uFillTx/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59213" y="2771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622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5" name="Google Shape;4342;p44">
            <a:hlinkClick r:id="rId6" action="ppaction://hlinksldjump"/>
          </p:cNvPr>
          <p:cNvSpPr txBox="1"/>
          <p:nvPr/>
        </p:nvSpPr>
        <p:spPr>
          <a:xfrm>
            <a:off x="11594767" y="835567"/>
            <a:ext cx="5264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/>
              </a:rPr>
              <a:t>1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46" name="Google Shape;4344;p44">
            <a:hlinkClick r:id="rId7" action="ppaction://hlinksldjump"/>
          </p:cNvPr>
          <p:cNvSpPr txBox="1"/>
          <p:nvPr/>
        </p:nvSpPr>
        <p:spPr>
          <a:xfrm>
            <a:off x="11594767" y="1520833"/>
            <a:ext cx="5264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/>
              </a:rPr>
              <a:t>2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48" name="Google Shape;4348;p44">
            <a:hlinkClick r:id="" action="ppaction://noaction"/>
          </p:cNvPr>
          <p:cNvSpPr txBox="1"/>
          <p:nvPr/>
        </p:nvSpPr>
        <p:spPr>
          <a:xfrm>
            <a:off x="11594767" y="2898833"/>
            <a:ext cx="5264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/>
              </a:rPr>
              <a:t>4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49" name="Google Shape;4350;p44">
            <a:hlinkClick r:id="" action="ppaction://noaction"/>
          </p:cNvPr>
          <p:cNvSpPr txBox="1"/>
          <p:nvPr/>
        </p:nvSpPr>
        <p:spPr>
          <a:xfrm>
            <a:off x="11594767" y="3581800"/>
            <a:ext cx="5264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/>
              </a:rPr>
              <a:t>5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86" y="2904550"/>
            <a:ext cx="87376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2" grpId="0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Fall Activities Binder by Slidesgo">
  <a:themeElements>
    <a:clrScheme name="Simple Light">
      <a:dk1>
        <a:srgbClr val="622300"/>
      </a:dk1>
      <a:lt1>
        <a:srgbClr val="AF4F4F"/>
      </a:lt1>
      <a:dk2>
        <a:srgbClr val="E5771C"/>
      </a:dk2>
      <a:lt2>
        <a:srgbClr val="EB9B00"/>
      </a:lt2>
      <a:accent1>
        <a:srgbClr val="EC4940"/>
      </a:accent1>
      <a:accent2>
        <a:srgbClr val="9F200A"/>
      </a:accent2>
      <a:accent3>
        <a:srgbClr val="7F7C18"/>
      </a:accent3>
      <a:accent4>
        <a:srgbClr val="AAA61E"/>
      </a:accent4>
      <a:accent5>
        <a:srgbClr val="76B5AF"/>
      </a:accent5>
      <a:accent6>
        <a:srgbClr val="FFC83A"/>
      </a:accent6>
      <a:hlink>
        <a:srgbClr val="622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49</Words>
  <Application>Microsoft Office PowerPoint</Application>
  <PresentationFormat>Widescreen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#9Slide04 Tinos Bold</vt:lpstr>
      <vt:lpstr>Arial</vt:lpstr>
      <vt:lpstr>Calibri</vt:lpstr>
      <vt:lpstr>Delius Swash Caps</vt:lpstr>
      <vt:lpstr>Grand Hotel</vt:lpstr>
      <vt:lpstr>Montserrat</vt:lpstr>
      <vt:lpstr>Open Sans</vt:lpstr>
      <vt:lpstr>2_Office 主题</vt:lpstr>
      <vt:lpstr>https://www.freeppt7.com</vt:lpstr>
      <vt:lpstr>5_Fall Activities Binder by Slidesgo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61</cp:revision>
  <dcterms:created xsi:type="dcterms:W3CDTF">2021-07-20T01:55:21Z</dcterms:created>
  <dcterms:modified xsi:type="dcterms:W3CDTF">2026-03-12T14:12:52Z</dcterms:modified>
</cp:coreProperties>
</file>