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09" r:id="rId2"/>
    <p:sldMasterId id="2147483827" r:id="rId3"/>
    <p:sldMasterId id="2147483859" r:id="rId4"/>
  </p:sldMasterIdLst>
  <p:notesMasterIdLst>
    <p:notesMasterId r:id="rId8"/>
  </p:notesMasterIdLst>
  <p:sldIdLst>
    <p:sldId id="3399" r:id="rId5"/>
    <p:sldId id="496" r:id="rId6"/>
    <p:sldId id="339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2026/3/12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18" Type="http://schemas.microsoft.com/office/2007/relationships/hdphoto" Target="../media/hdphoto8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5" Type="http://schemas.microsoft.com/office/2007/relationships/hdphoto" Target="../media/hdphoto6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52459" y="2095459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2: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方正静蕾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507186" y="519789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05B3C9-2CD3-4A1A-A409-E078674BC1F1}"/>
              </a:ext>
            </a:extLst>
          </p:cNvPr>
          <p:cNvGrpSpPr/>
          <p:nvPr/>
        </p:nvGrpSpPr>
        <p:grpSpPr>
          <a:xfrm>
            <a:off x="2889231" y="464925"/>
            <a:ext cx="1905202" cy="570588"/>
            <a:chOff x="1183343" y="1464304"/>
            <a:chExt cx="1905202" cy="570588"/>
          </a:xfrm>
        </p:grpSpPr>
        <p:sp>
          <p:nvSpPr>
            <p:cNvPr id="33" name="TextBox 2">
              <a:extLst>
                <a:ext uri="{FF2B5EF4-FFF2-40B4-BE49-F238E27FC236}">
                  <a16:creationId xmlns:a16="http://schemas.microsoft.com/office/drawing/2014/main" id="{C8A2DAB2-8E49-43D8-B143-72671B34637B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0D2AA91-F10E-4C07-8D51-4C1D5C0E758F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35141" y="1053441"/>
            <a:ext cx="7764248" cy="5297104"/>
            <a:chOff x="2213876" y="1025490"/>
            <a:chExt cx="7764248" cy="529710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28" name="Rounded Rectangle 6">
              <a:extLst>
                <a:ext uri="{FF2B5EF4-FFF2-40B4-BE49-F238E27FC236}">
                  <a16:creationId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29" name="Rounded Rectangle 14">
              <a:extLst>
                <a:ext uri="{FF2B5EF4-FFF2-40B4-BE49-F238E27FC236}">
                  <a16:creationId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30" name="Rounded Rectangle 15">
              <a:extLst>
                <a:ext uri="{FF2B5EF4-FFF2-40B4-BE49-F238E27FC236}">
                  <a16:creationId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31" name="Rounded Rectangle 16">
              <a:extLst>
                <a:ext uri="{FF2B5EF4-FFF2-40B4-BE49-F238E27FC236}">
                  <a16:creationId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32" name="Rounded Rectangle 17">
              <a:extLst>
                <a:ext uri="{FF2B5EF4-FFF2-40B4-BE49-F238E27FC236}">
                  <a16:creationId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72494" y="1492834"/>
            <a:ext cx="5342967" cy="620655"/>
            <a:chOff x="3801032" y="1464883"/>
            <a:chExt cx="5342967" cy="620655"/>
          </a:xfrm>
        </p:grpSpPr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5" name="Rounded Rectangle 22">
              <a:extLst>
                <a:ext uri="{FF2B5EF4-FFF2-40B4-BE49-F238E27FC236}">
                  <a16:creationId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6" name="Rounded Rectangle 23">
              <a:extLst>
                <a:ext uri="{FF2B5EF4-FFF2-40B4-BE49-F238E27FC236}">
                  <a16:creationId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54269" y="2468134"/>
            <a:ext cx="5342967" cy="615553"/>
            <a:chOff x="3801032" y="1469985"/>
            <a:chExt cx="5342967" cy="615553"/>
          </a:xfrm>
        </p:grpSpPr>
        <p:sp>
          <p:nvSpPr>
            <p:cNvPr id="22" name="TextBox 28">
              <a:extLst>
                <a:ext uri="{FF2B5EF4-FFF2-40B4-BE49-F238E27FC236}">
                  <a16:creationId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23" name="Rounded Rectangle 29">
              <a:extLst>
                <a:ext uri="{FF2B5EF4-FFF2-40B4-BE49-F238E27FC236}">
                  <a16:creationId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49391" y="3473448"/>
            <a:ext cx="5342967" cy="620655"/>
            <a:chOff x="3801032" y="1464883"/>
            <a:chExt cx="5342967" cy="620655"/>
          </a:xfrm>
        </p:grpSpPr>
        <p:sp>
          <p:nvSpPr>
            <p:cNvPr id="20" name="TextBox 35">
              <a:extLst>
                <a:ext uri="{FF2B5EF4-FFF2-40B4-BE49-F238E27FC236}">
                  <a16:creationId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62955" y="4461611"/>
            <a:ext cx="5342967" cy="620655"/>
            <a:chOff x="3801032" y="1464883"/>
            <a:chExt cx="5342967" cy="620655"/>
          </a:xfrm>
        </p:grpSpPr>
        <p:sp>
          <p:nvSpPr>
            <p:cNvPr id="18" name="TextBox 40">
              <a:extLst>
                <a:ext uri="{FF2B5EF4-FFF2-40B4-BE49-F238E27FC236}">
                  <a16:creationId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209187" y="5460033"/>
            <a:ext cx="5342967" cy="620655"/>
            <a:chOff x="3801032" y="1464883"/>
            <a:chExt cx="5342967" cy="620655"/>
          </a:xfrm>
        </p:grpSpPr>
        <p:sp>
          <p:nvSpPr>
            <p:cNvPr id="16" name="TextBox 43">
              <a:extLst>
                <a:ext uri="{FF2B5EF4-FFF2-40B4-BE49-F238E27FC236}">
                  <a16:creationId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17" name="Rounded Rectangle 45">
              <a:extLst>
                <a:ext uri="{FF2B5EF4-FFF2-40B4-BE49-F238E27FC236}">
                  <a16:creationId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0" name="TextBox 47">
            <a:extLst>
              <a:ext uri="{FF2B5EF4-FFF2-40B4-BE49-F238E27FC236}">
                <a16:creationId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63432" y="1512054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1" name="TextBox 48">
            <a:extLst>
              <a:ext uri="{FF2B5EF4-FFF2-40B4-BE49-F238E27FC236}">
                <a16:creationId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95127" y="1530990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49">
            <a:extLst>
              <a:ext uri="{FF2B5EF4-FFF2-40B4-BE49-F238E27FC236}">
                <a16:creationId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24618" y="2516625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3" name="TextBox 50">
            <a:extLst>
              <a:ext uri="{FF2B5EF4-FFF2-40B4-BE49-F238E27FC236}">
                <a16:creationId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32954" y="349984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" name="TextBox 51">
            <a:extLst>
              <a:ext uri="{FF2B5EF4-FFF2-40B4-BE49-F238E27FC236}">
                <a16:creationId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47887" y="4489460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52">
            <a:extLst>
              <a:ext uri="{FF2B5EF4-FFF2-40B4-BE49-F238E27FC236}">
                <a16:creationId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61578" y="5485546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1549348" y="185455"/>
            <a:ext cx="9863283" cy="1007033"/>
            <a:chOff x="1183343" y="1464304"/>
            <a:chExt cx="9863283" cy="1007033"/>
          </a:xfrm>
        </p:grpSpPr>
        <p:sp>
          <p:nvSpPr>
            <p:cNvPr id="66" name="TextBox 2">
              <a:extLst>
                <a:ext uri="{FF2B5EF4-FFF2-40B4-BE49-F238E27FC236}">
                  <a16:creationId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778144" y="954768"/>
            <a:ext cx="10135318" cy="5780187"/>
            <a:chOff x="1218531" y="890525"/>
            <a:chExt cx="10135318" cy="578018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VN"/>
              </a:p>
            </p:txBody>
          </p:sp>
          <p:sp>
            <p:nvSpPr>
              <p:cNvPr id="56" name="TextBox 23">
                <a:extLst>
                  <a:ext uri="{FF2B5EF4-FFF2-40B4-BE49-F238E27FC236}">
                    <a16:creationId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VN" sz="2400" dirty="0"/>
                  <a:t>139</a:t>
                </a:r>
              </a:p>
            </p:txBody>
          </p:sp>
          <p:sp>
            <p:nvSpPr>
              <p:cNvPr id="57" name="TextBox 24">
                <a:extLst>
                  <a:ext uri="{FF2B5EF4-FFF2-40B4-BE49-F238E27FC236}">
                    <a16:creationId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VN" sz="2400" dirty="0"/>
                  <a:t>410</a:t>
                </a:r>
              </a:p>
            </p:txBody>
          </p:sp>
          <p:sp>
            <p:nvSpPr>
              <p:cNvPr id="58" name="TextBox 25">
                <a:extLst>
                  <a:ext uri="{FF2B5EF4-FFF2-40B4-BE49-F238E27FC236}">
                    <a16:creationId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VN" sz="2400" dirty="0"/>
                  <a:t>583</a:t>
                </a:r>
              </a:p>
            </p:txBody>
          </p:sp>
          <p:sp>
            <p:nvSpPr>
              <p:cNvPr id="59" name="TextBox 26">
                <a:extLst>
                  <a:ext uri="{FF2B5EF4-FFF2-40B4-BE49-F238E27FC236}">
                    <a16:creationId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VN" sz="2400" dirty="0"/>
                  <a:t>641</a:t>
                </a:r>
              </a:p>
            </p:txBody>
          </p:sp>
          <p:sp>
            <p:nvSpPr>
              <p:cNvPr id="60" name="TextBox 27">
                <a:extLst>
                  <a:ext uri="{FF2B5EF4-FFF2-40B4-BE49-F238E27FC236}">
                    <a16:creationId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VN" sz="2400" dirty="0"/>
                  <a:t>600</a:t>
                </a:r>
              </a:p>
            </p:txBody>
          </p:sp>
          <p:sp>
            <p:nvSpPr>
              <p:cNvPr id="61" name="TextBox 28">
                <a:extLst>
                  <a:ext uri="{FF2B5EF4-FFF2-40B4-BE49-F238E27FC236}">
                    <a16:creationId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VN" sz="2400" dirty="0"/>
                  <a:t>14</a:t>
                </a:r>
              </a:p>
            </p:txBody>
          </p:sp>
          <p:sp>
            <p:nvSpPr>
              <p:cNvPr id="62" name="TextBox 29">
                <a:extLst>
                  <a:ext uri="{FF2B5EF4-FFF2-40B4-BE49-F238E27FC236}">
                    <a16:creationId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VN" sz="2400" dirty="0"/>
                  <a:t>100</a:t>
                </a:r>
              </a:p>
            </p:txBody>
          </p:sp>
          <p:sp>
            <p:nvSpPr>
              <p:cNvPr id="63" name="TextBox 30">
                <a:extLst>
                  <a:ext uri="{FF2B5EF4-FFF2-40B4-BE49-F238E27FC236}">
                    <a16:creationId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VN" sz="2400" dirty="0"/>
                  <a:t>319</a:t>
                </a:r>
              </a:p>
            </p:txBody>
          </p:sp>
          <p:sp>
            <p:nvSpPr>
              <p:cNvPr id="64" name="TextBox 31">
                <a:extLst>
                  <a:ext uri="{FF2B5EF4-FFF2-40B4-BE49-F238E27FC236}">
                    <a16:creationId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VN" sz="2400" dirty="0"/>
                  <a:t>941</a:t>
                </a:r>
              </a:p>
            </p:txBody>
          </p:sp>
          <p:sp>
            <p:nvSpPr>
              <p:cNvPr id="65" name="TextBox 32">
                <a:extLst>
                  <a:ext uri="{FF2B5EF4-FFF2-40B4-BE49-F238E27FC236}">
                    <a16:creationId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VN" sz="2400" dirty="0"/>
                  <a:t>412</a:t>
                </a:r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171278" y="4237795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4786714" y="506110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32F2B0B-F110-DD41-9023-D2DDB7860695}"/>
              </a:ext>
            </a:extLst>
          </p:cNvPr>
          <p:cNvCxnSpPr>
            <a:cxnSpLocks/>
            <a:endCxn id="40" idx="2"/>
          </p:cNvCxnSpPr>
          <p:nvPr/>
        </p:nvCxnSpPr>
        <p:spPr>
          <a:xfrm>
            <a:off x="1589891" y="4373830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555419" y="4478221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114432" y="5023865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315023" y="4794283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6695105" y="4954508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793" y="4376561"/>
            <a:ext cx="1059181" cy="11412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4" y="2142385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5" grpId="0" animBg="1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Mây- Toán - Luyện tập T2</Template>
  <TotalTime>12</TotalTime>
  <Words>79</Words>
  <Application>Microsoft Office PowerPoint</Application>
  <PresentationFormat>Widescreen</PresentationFormat>
  <Paragraphs>34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等线</vt:lpstr>
      <vt:lpstr>Arial</vt:lpstr>
      <vt:lpstr>Calibri</vt:lpstr>
      <vt:lpstr>ITC Avant Garde Std Bk</vt:lpstr>
      <vt:lpstr>字魂59号-创粗黑</vt:lpstr>
      <vt:lpstr>2_Office 主题</vt:lpstr>
      <vt:lpstr>Office 主题​​</vt:lpstr>
      <vt:lpstr>https://www.freeppt7.com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</dc:creator>
  <cp:lastModifiedBy>MY PC</cp:lastModifiedBy>
  <cp:revision>4</cp:revision>
  <dcterms:created xsi:type="dcterms:W3CDTF">2025-03-22T04:06:52Z</dcterms:created>
  <dcterms:modified xsi:type="dcterms:W3CDTF">2026-03-12T14:13:07Z</dcterms:modified>
</cp:coreProperties>
</file>