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328" r:id="rId3"/>
    <p:sldId id="337" r:id="rId4"/>
    <p:sldId id="288" r:id="rId5"/>
    <p:sldId id="287" r:id="rId6"/>
    <p:sldId id="292" r:id="rId7"/>
    <p:sldId id="289" r:id="rId8"/>
    <p:sldId id="291" r:id="rId9"/>
    <p:sldId id="290" r:id="rId10"/>
    <p:sldId id="3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B2830-7667-4D45-90AF-E7BCBEE7CD6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B3A36-ACAD-47A3-A959-E46A85A4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7409">
            <a:extLst>
              <a:ext uri="{FF2B5EF4-FFF2-40B4-BE49-F238E27FC236}">
                <a16:creationId xmlns:a16="http://schemas.microsoft.com/office/drawing/2014/main" id="{422BDAB4-C10B-E535-F03C-4D5BC0090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文本占位符 17410">
            <a:extLst>
              <a:ext uri="{FF2B5EF4-FFF2-40B4-BE49-F238E27FC236}">
                <a16:creationId xmlns:a16="http://schemas.microsoft.com/office/drawing/2014/main" id="{867C7750-314B-599C-6A2E-A2679B8DA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76804" name="灯片编号占位符 1">
            <a:extLst>
              <a:ext uri="{FF2B5EF4-FFF2-40B4-BE49-F238E27FC236}">
                <a16:creationId xmlns:a16="http://schemas.microsoft.com/office/drawing/2014/main" id="{7A258957-C7B5-A2B5-BBB0-D53A43A86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B2040F-D269-44B9-B470-6DCE72C03E63}" type="slidenum">
              <a:rPr lang="en-US" altLang="zh-CN">
                <a:cs typeface="等线" panose="02010600030101010101" pitchFamily="2" charset="-122"/>
              </a:rPr>
              <a:pPr/>
              <a:t>1</a:t>
            </a:fld>
            <a:endParaRPr lang="zh-CN" altLang="vi-VN"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Google Shape;2084;gac839c9b35_0_1232:notes">
            <a:extLst>
              <a:ext uri="{FF2B5EF4-FFF2-40B4-BE49-F238E27FC236}">
                <a16:creationId xmlns:a16="http://schemas.microsoft.com/office/drawing/2014/main" id="{A3BDB21B-52F1-5DA1-BDAF-89CB98C5D37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0899" name="Google Shape;2085;gac839c9b35_0_1232:notes">
            <a:extLst>
              <a:ext uri="{FF2B5EF4-FFF2-40B4-BE49-F238E27FC236}">
                <a16:creationId xmlns:a16="http://schemas.microsoft.com/office/drawing/2014/main" id="{49F532F4-2302-E7AB-84E5-9891F7B64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2447;gd7693e6e9d_0_299:notes">
            <a:extLst>
              <a:ext uri="{FF2B5EF4-FFF2-40B4-BE49-F238E27FC236}">
                <a16:creationId xmlns:a16="http://schemas.microsoft.com/office/drawing/2014/main" id="{B82F0AD7-8867-B082-49B3-8F6E41D7F9E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2448;gd7693e6e9d_0_299:notes">
            <a:extLst>
              <a:ext uri="{FF2B5EF4-FFF2-40B4-BE49-F238E27FC236}">
                <a16:creationId xmlns:a16="http://schemas.microsoft.com/office/drawing/2014/main" id="{840930AC-D150-9603-0AEF-7F29531E4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Google Shape;2447;gd7693e6e9d_0_299:notes">
            <a:extLst>
              <a:ext uri="{FF2B5EF4-FFF2-40B4-BE49-F238E27FC236}">
                <a16:creationId xmlns:a16="http://schemas.microsoft.com/office/drawing/2014/main" id="{79E62441-5E7B-4411-1670-B3D27D4F71E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6019" name="Google Shape;2448;gd7693e6e9d_0_299:notes">
            <a:extLst>
              <a:ext uri="{FF2B5EF4-FFF2-40B4-BE49-F238E27FC236}">
                <a16:creationId xmlns:a16="http://schemas.microsoft.com/office/drawing/2014/main" id="{CB4CDCCE-076D-72E5-3F09-89A789280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Google Shape;2447;gd7693e6e9d_0_299:notes">
            <a:extLst>
              <a:ext uri="{FF2B5EF4-FFF2-40B4-BE49-F238E27FC236}">
                <a16:creationId xmlns:a16="http://schemas.microsoft.com/office/drawing/2014/main" id="{F53195E3-B49C-A7D2-8B27-147325D5ADF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8067" name="Google Shape;2448;gd7693e6e9d_0_299:notes">
            <a:extLst>
              <a:ext uri="{FF2B5EF4-FFF2-40B4-BE49-F238E27FC236}">
                <a16:creationId xmlns:a16="http://schemas.microsoft.com/office/drawing/2014/main" id="{EC39D0F3-F2C2-527D-307C-909DF796C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Google Shape;2447;gd7693e6e9d_0_299:notes">
            <a:extLst>
              <a:ext uri="{FF2B5EF4-FFF2-40B4-BE49-F238E27FC236}">
                <a16:creationId xmlns:a16="http://schemas.microsoft.com/office/drawing/2014/main" id="{5C562249-0F00-3291-B369-66CE7C1BBDA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90115" name="Google Shape;2448;gd7693e6e9d_0_299:notes">
            <a:extLst>
              <a:ext uri="{FF2B5EF4-FFF2-40B4-BE49-F238E27FC236}">
                <a16:creationId xmlns:a16="http://schemas.microsoft.com/office/drawing/2014/main" id="{A1BB10EB-1C42-0BDC-5C82-35214F728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Google Shape;2447;gd7693e6e9d_0_299:notes">
            <a:extLst>
              <a:ext uri="{FF2B5EF4-FFF2-40B4-BE49-F238E27FC236}">
                <a16:creationId xmlns:a16="http://schemas.microsoft.com/office/drawing/2014/main" id="{9BEADB62-8EDB-4744-C19D-0786B883541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92163" name="Google Shape;2448;gd7693e6e9d_0_299:notes">
            <a:extLst>
              <a:ext uri="{FF2B5EF4-FFF2-40B4-BE49-F238E27FC236}">
                <a16:creationId xmlns:a16="http://schemas.microsoft.com/office/drawing/2014/main" id="{EBA6632B-CA37-B93C-7E31-C1A49A5AB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Google Shape;2447;gd7693e6e9d_0_299:notes">
            <a:extLst>
              <a:ext uri="{FF2B5EF4-FFF2-40B4-BE49-F238E27FC236}">
                <a16:creationId xmlns:a16="http://schemas.microsoft.com/office/drawing/2014/main" id="{8D8BB9AA-F4D0-0E4F-F036-787040EFA06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94211" name="Google Shape;2448;gd7693e6e9d_0_299:notes">
            <a:extLst>
              <a:ext uri="{FF2B5EF4-FFF2-40B4-BE49-F238E27FC236}">
                <a16:creationId xmlns:a16="http://schemas.microsoft.com/office/drawing/2014/main" id="{4481C594-44AC-B9F5-8B18-9F1295380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90E1-456D-92AE-0A14-0A394B3B9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A0D72-4D75-91A4-5A8E-C80F51A57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529EC-6AFC-79CE-7DB7-62CAE1B6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B4FF-AEEF-40B8-AFED-99BD1BC9B28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00F90-2A61-F978-CEB5-F88BC7DB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4B847-BE6B-FA5D-E539-137F2913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623E-5A14-456F-848C-D2B8C8421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5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51E8-0CF4-AD68-FDE3-A1FE6129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6022B-DAB5-B441-D04D-7C49AB012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6CF4A-5E7F-FA0A-EB76-CB500DF8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B4FF-AEEF-40B8-AFED-99BD1BC9B28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DA7F5-5FBD-D19B-5827-598997AC5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A756A-6964-0DED-2EC5-D3FDFEC7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623E-5A14-456F-848C-D2B8C8421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2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93ABDA-7381-7443-5DB5-1E8DEC149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2FE7D-E743-5D9F-C6F0-780654917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5BDB3-B8B6-E166-5D79-B95EA632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B4FF-AEEF-40B8-AFED-99BD1BC9B28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D2C2-175E-5487-8FF0-C5CD0293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79E64-6E40-C9D2-8070-F3F4A82E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623E-5A14-456F-848C-D2B8C8421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005100" y="1446433"/>
            <a:ext cx="10120400" cy="46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66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1163733" y="5205067"/>
            <a:ext cx="3534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7493467" y="5205067"/>
            <a:ext cx="3534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15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FFC6-37E3-8C74-1987-0655C1CE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6EC1D-986C-9F0E-8B75-4BE404743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121F5-BF1F-D2EB-B40C-B3EE7E57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B4FF-AEEF-40B8-AFED-99BD1BC9B28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A458C-E62C-B416-E6D3-D502CA3B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D2E5A-AAE8-EDB1-E34D-DAFB102B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623E-5A14-456F-848C-D2B8C8421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8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96FE-F384-4DE2-9E85-041222F2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B0341-39C7-85C0-B4BF-8C4D9F34D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067F-AFD0-3945-F418-22DA4063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B4FF-AEEF-40B8-AFED-99BD1BC9B28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5994D-BB47-56D2-86E2-F425C0A1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9928-BB08-E853-38E3-D62833F4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623E-5A14-456F-848C-D2B8C8421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6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C274-E0A4-9906-727B-C060186D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CB018-2BCC-D9B6-FEFA-E170A7AC7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B7BDC-9B35-09F1-9349-123FDB030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36CEF-CAD4-2D40-5A60-9830CB99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B4FF-AEEF-40B8-AFED-99BD1BC9B28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691A2-8882-477C-02D5-60D1FC0B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37685-8BDA-DBBC-D53B-E2A5DC23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623E-5A14-456F-848C-D2B8C8421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2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663EE-A76D-40EA-BAE0-9897CFEF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3451D-F8E8-0AF5-B6BD-3527E7D25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7007E-54BD-1D6B-A801-A1E04EC47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A62144-EEB8-6EAB-0016-5DE62076C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6980-7E9E-D5E7-5910-E5EBCED39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3D099A-2DD9-9835-09BA-1BCF389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B4FF-AEEF-40B8-AFED-99BD1BC9B28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EB7D02-3BA0-72C0-FC5E-5E55E757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D4E808-D25E-D072-453D-1DD2087D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623E-5A14-456F-848C-D2B8C8421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32CA-0552-0A96-AEF5-D5E90483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7BEA3-F3FE-9ACC-84A4-C5A1A842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B4FF-AEEF-40B8-AFED-99BD1BC9B28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77331-980F-1F38-F5AD-543B80D7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F4B9B-FC29-34FD-7FEB-41999491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623E-5A14-456F-848C-D2B8C8421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7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5ED24-F498-0D9C-AF21-06B94649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B4FF-AEEF-40B8-AFED-99BD1BC9B28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B3E73-259A-54B9-B36E-A9D22816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DBED1-3840-85B2-5352-88C699CB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623E-5A14-456F-848C-D2B8C8421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5CF4-3C7A-9305-46DB-16E0A041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ECD9C-0FB2-4148-4279-A4BDA0722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BAECB-8A28-F368-665A-56E7229C8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46B81-BA80-8CC2-B738-B668D88B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B4FF-AEEF-40B8-AFED-99BD1BC9B28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55F47-80E8-46D7-ED36-6A127EF0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D6F44-86F3-9DD2-35B0-CE2C2925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623E-5A14-456F-848C-D2B8C8421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5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4EF4-7FDD-0D1F-3676-B6DEEC1F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B4095-32F1-AFE9-F367-0E5354338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0E9CA-4351-C2A5-1C09-F3EB328AE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4A8C8-847D-B752-A25E-1E987401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B4FF-AEEF-40B8-AFED-99BD1BC9B28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BD44F-E75B-78F2-6FF5-1818E105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947A0-5FD3-628B-3D31-A278E5EF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623E-5A14-456F-848C-D2B8C8421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2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9EBB0-CD44-57A6-62F1-B039B777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F878D-6529-B455-D94D-6E01769EA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FE015-9B7F-44BA-26D4-1AE86C4A1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B4FF-AEEF-40B8-AFED-99BD1BC9B28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592E8-1B1C-D62E-40F8-5D24FD7B3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87AA2-85C2-B6AD-1066-60E098D57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A623E-5A14-456F-848C-D2B8C8421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2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>
            <a:extLst>
              <a:ext uri="{FF2B5EF4-FFF2-40B4-BE49-F238E27FC236}">
                <a16:creationId xmlns:a16="http://schemas.microsoft.com/office/drawing/2014/main" id="{FE464A80-5BF3-84DE-0B5F-10FD2884DF38}"/>
              </a:ext>
            </a:extLst>
          </p:cNvPr>
          <p:cNvSpPr txBox="1"/>
          <p:nvPr/>
        </p:nvSpPr>
        <p:spPr>
          <a:xfrm>
            <a:off x="5075238" y="4449764"/>
            <a:ext cx="4800600" cy="84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17775">
              <a:spcBef>
                <a:spcPct val="50000"/>
              </a:spcBef>
              <a:defRPr/>
            </a:pPr>
            <a:endParaRPr lang="en-US" altLang="zh-CN" sz="1962" dirty="0">
              <a:latin typeface="SimHei" panose="02010609060101010101" pitchFamily="2" charset="-122"/>
              <a:ea typeface="SimHei" panose="02010609060101010101" pitchFamily="2" charset="-122"/>
            </a:endParaRPr>
          </a:p>
          <a:p>
            <a:pPr defTabSz="817775">
              <a:spcBef>
                <a:spcPct val="50000"/>
              </a:spcBef>
              <a:defRPr/>
            </a:pPr>
            <a:endParaRPr lang="zh-CN" altLang="en-US" sz="1962" dirty="0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pic>
        <p:nvPicPr>
          <p:cNvPr id="75779" name="Picture 3" descr="C:\Users\Administrator\Downloads\ẢNG HÌNH NÊN MỚI\2eb65abb3b2bf7969df42d6a12ae3543.jpg">
            <a:extLst>
              <a:ext uri="{FF2B5EF4-FFF2-40B4-BE49-F238E27FC236}">
                <a16:creationId xmlns:a16="http://schemas.microsoft.com/office/drawing/2014/main" id="{DEA3B218-656B-F644-A9DF-E52D79880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7" y="0"/>
            <a:ext cx="107459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71690">
            <a:extLst>
              <a:ext uri="{FF2B5EF4-FFF2-40B4-BE49-F238E27FC236}">
                <a16:creationId xmlns:a16="http://schemas.microsoft.com/office/drawing/2014/main" id="{EBF98ECB-E04E-A77C-D6C1-00605C9DE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06563"/>
            <a:ext cx="9144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7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7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75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75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75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TIẾNG VIỆT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vi-V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ÔN TẬP (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TIẾT 1)</a:t>
            </a:r>
          </a:p>
        </p:txBody>
      </p:sp>
      <p:grpSp>
        <p:nvGrpSpPr>
          <p:cNvPr id="75781" name="2 2">
            <a:extLst>
              <a:ext uri="{FF2B5EF4-FFF2-40B4-BE49-F238E27FC236}">
                <a16:creationId xmlns:a16="http://schemas.microsoft.com/office/drawing/2014/main" id="{2879AB04-5ED0-AAAF-BE6F-1ED08A0B304E}"/>
              </a:ext>
            </a:extLst>
          </p:cNvPr>
          <p:cNvGrpSpPr>
            <a:grpSpLocks/>
          </p:cNvGrpSpPr>
          <p:nvPr/>
        </p:nvGrpSpPr>
        <p:grpSpPr bwMode="auto">
          <a:xfrm>
            <a:off x="4821238" y="3686176"/>
            <a:ext cx="2767012" cy="2314575"/>
            <a:chOff x="-4212976" y="2200858"/>
            <a:chExt cx="4086225" cy="2609267"/>
          </a:xfrm>
        </p:grpSpPr>
        <p:pic>
          <p:nvPicPr>
            <p:cNvPr id="75782" name="图片 15">
              <a:extLst>
                <a:ext uri="{FF2B5EF4-FFF2-40B4-BE49-F238E27FC236}">
                  <a16:creationId xmlns:a16="http://schemas.microsoft.com/office/drawing/2014/main" id="{2388B216-6AB5-3A2D-AFCF-0F2FC0F2A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>
              <a:fillRect/>
            </a:stretch>
          </p:blipFill>
          <p:spPr bwMode="auto">
            <a:xfrm>
              <a:off x="-4212976" y="2200858"/>
              <a:ext cx="4086225" cy="260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3" name="TextBox 1">
              <a:extLst>
                <a:ext uri="{FF2B5EF4-FFF2-40B4-BE49-F238E27FC236}">
                  <a16:creationId xmlns:a16="http://schemas.microsoft.com/office/drawing/2014/main" id="{5D7D17ED-E066-4F76-1D6C-B0A09BAF7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24839" y="3691077"/>
              <a:ext cx="272804" cy="41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ubtitle 1">
            <a:extLst>
              <a:ext uri="{FF2B5EF4-FFF2-40B4-BE49-F238E27FC236}">
                <a16:creationId xmlns:a16="http://schemas.microsoft.com/office/drawing/2014/main" id="{299CDD81-6FE8-B94E-01C6-E762DAF530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97126" y="5205414"/>
            <a:ext cx="2651125" cy="11318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Comfortaa" charset="0"/>
              <a:cs typeface="Comfortaa" charset="0"/>
              <a:sym typeface="Comfortaa" charset="0"/>
            </a:endParaRPr>
          </a:p>
        </p:txBody>
      </p:sp>
      <p:sp>
        <p:nvSpPr>
          <p:cNvPr id="95235" name="Subtitle 2">
            <a:extLst>
              <a:ext uri="{FF2B5EF4-FFF2-40B4-BE49-F238E27FC236}">
                <a16:creationId xmlns:a16="http://schemas.microsoft.com/office/drawing/2014/main" id="{18D5FD43-F131-518A-FAF7-015A05572A12}"/>
              </a:ext>
            </a:extLst>
          </p:cNvPr>
          <p:cNvSpPr>
            <a:spLocks noGrp="1" noChangeArrowheads="1"/>
          </p:cNvSpPr>
          <p:nvPr>
            <p:ph type="subTitle" idx="2"/>
          </p:nvPr>
        </p:nvSpPr>
        <p:spPr>
          <a:xfrm>
            <a:off x="7143751" y="5205414"/>
            <a:ext cx="2651125" cy="11318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Comfortaa" charset="0"/>
              <a:cs typeface="Comfortaa" charset="0"/>
              <a:sym typeface="Comfortaa" charset="0"/>
            </a:endParaRPr>
          </a:p>
        </p:txBody>
      </p:sp>
      <p:sp>
        <p:nvSpPr>
          <p:cNvPr id="95236" name="Title 3">
            <a:extLst>
              <a:ext uri="{FF2B5EF4-FFF2-40B4-BE49-F238E27FC236}">
                <a16:creationId xmlns:a16="http://schemas.microsoft.com/office/drawing/2014/main" id="{63FB2E69-4E10-9453-9E54-91DE2DB7F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8064" y="560388"/>
            <a:ext cx="7443787" cy="8620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 altLang="vi-VN"/>
          </a:p>
        </p:txBody>
      </p:sp>
      <p:pic>
        <p:nvPicPr>
          <p:cNvPr id="95237" name="Picture 4">
            <a:extLst>
              <a:ext uri="{FF2B5EF4-FFF2-40B4-BE49-F238E27FC236}">
                <a16:creationId xmlns:a16="http://schemas.microsoft.com/office/drawing/2014/main" id="{CFF0D2AC-44DF-FF73-B76B-AB20DD194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r="3818"/>
          <a:stretch>
            <a:fillRect/>
          </a:stretch>
        </p:blipFill>
        <p:spPr bwMode="auto">
          <a:xfrm>
            <a:off x="1655764" y="0"/>
            <a:ext cx="8828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1E9C6C0D-85F6-8EE1-D5B8-D865B76583CE}"/>
              </a:ext>
            </a:extLst>
          </p:cNvPr>
          <p:cNvCxnSpPr/>
          <p:nvPr/>
        </p:nvCxnSpPr>
        <p:spPr>
          <a:xfrm rot="5400000">
            <a:off x="4695825" y="1495425"/>
            <a:ext cx="1219200" cy="514350"/>
          </a:xfrm>
          <a:prstGeom prst="curvedConnector3">
            <a:avLst>
              <a:gd name="adj1" fmla="val 75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CA6767-3A0C-A335-08C2-B3E94D359255}"/>
              </a:ext>
            </a:extLst>
          </p:cNvPr>
          <p:cNvCxnSpPr/>
          <p:nvPr/>
        </p:nvCxnSpPr>
        <p:spPr>
          <a:xfrm flipH="1">
            <a:off x="4953000" y="1143000"/>
            <a:ext cx="1581150" cy="457200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28D6F0-4DFF-D8BD-7FBB-D146A01AF25A}"/>
              </a:ext>
            </a:extLst>
          </p:cNvPr>
          <p:cNvCxnSpPr>
            <a:cxnSpLocks/>
          </p:cNvCxnSpPr>
          <p:nvPr/>
        </p:nvCxnSpPr>
        <p:spPr>
          <a:xfrm flipH="1">
            <a:off x="4695825" y="2740026"/>
            <a:ext cx="1733550" cy="261461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19664B-DDF8-DDFD-EB9D-BC533372DE0B}"/>
              </a:ext>
            </a:extLst>
          </p:cNvPr>
          <p:cNvCxnSpPr/>
          <p:nvPr/>
        </p:nvCxnSpPr>
        <p:spPr>
          <a:xfrm flipH="1" flipV="1">
            <a:off x="4800600" y="3048001"/>
            <a:ext cx="1733550" cy="121761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34894FD-6500-7B30-706F-1111FD225DAC}"/>
              </a:ext>
            </a:extLst>
          </p:cNvPr>
          <p:cNvCxnSpPr/>
          <p:nvPr/>
        </p:nvCxnSpPr>
        <p:spPr>
          <a:xfrm flipH="1" flipV="1">
            <a:off x="4953000" y="4560888"/>
            <a:ext cx="1581150" cy="149066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BB411C55-DF55-A2EB-A983-6682A6AD89A5}"/>
              </a:ext>
            </a:extLst>
          </p:cNvPr>
          <p:cNvSpPr/>
          <p:nvPr/>
        </p:nvSpPr>
        <p:spPr>
          <a:xfrm rot="10498841">
            <a:off x="1543050" y="3611563"/>
            <a:ext cx="2185988" cy="2260600"/>
          </a:xfrm>
          <a:prstGeom prst="arc">
            <a:avLst>
              <a:gd name="adj1" fmla="val 17360537"/>
              <a:gd name="adj2" fmla="val 4776881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oogle Shape;2094;p73">
            <a:extLst>
              <a:ext uri="{FF2B5EF4-FFF2-40B4-BE49-F238E27FC236}">
                <a16:creationId xmlns:a16="http://schemas.microsoft.com/office/drawing/2014/main" id="{0C7F4C5F-7528-799A-8479-0BB787FBA8C3}"/>
              </a:ext>
            </a:extLst>
          </p:cNvPr>
          <p:cNvGrpSpPr>
            <a:grpSpLocks/>
          </p:cNvGrpSpPr>
          <p:nvPr/>
        </p:nvGrpSpPr>
        <p:grpSpPr bwMode="auto">
          <a:xfrm>
            <a:off x="8880476" y="4864100"/>
            <a:ext cx="1401763" cy="1993900"/>
            <a:chOff x="7162025" y="2806025"/>
            <a:chExt cx="1261975" cy="1797475"/>
          </a:xfrm>
        </p:grpSpPr>
        <p:sp>
          <p:nvSpPr>
            <p:cNvPr id="2095" name="Google Shape;2095;p73">
              <a:extLst>
                <a:ext uri="{FF2B5EF4-FFF2-40B4-BE49-F238E27FC236}">
                  <a16:creationId xmlns:a16="http://schemas.microsoft.com/office/drawing/2014/main" id="{2290E2B8-E763-4FC8-0949-01A7AB453F4E}"/>
                </a:ext>
              </a:extLst>
            </p:cNvPr>
            <p:cNvSpPr/>
            <p:nvPr/>
          </p:nvSpPr>
          <p:spPr>
            <a:xfrm>
              <a:off x="7214905" y="3036434"/>
              <a:ext cx="803205" cy="656879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73">
              <a:extLst>
                <a:ext uri="{FF2B5EF4-FFF2-40B4-BE49-F238E27FC236}">
                  <a16:creationId xmlns:a16="http://schemas.microsoft.com/office/drawing/2014/main" id="{43ED589C-FEA3-8060-96E4-1FEE7C0699D4}"/>
                </a:ext>
              </a:extLst>
            </p:cNvPr>
            <p:cNvSpPr/>
            <p:nvPr/>
          </p:nvSpPr>
          <p:spPr>
            <a:xfrm>
              <a:off x="7259210" y="2833217"/>
              <a:ext cx="655999" cy="364933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73">
              <a:extLst>
                <a:ext uri="{FF2B5EF4-FFF2-40B4-BE49-F238E27FC236}">
                  <a16:creationId xmlns:a16="http://schemas.microsoft.com/office/drawing/2014/main" id="{0B230A02-C903-EE77-E855-E25D2F715BC2}"/>
                </a:ext>
              </a:extLst>
            </p:cNvPr>
            <p:cNvSpPr/>
            <p:nvPr/>
          </p:nvSpPr>
          <p:spPr>
            <a:xfrm>
              <a:off x="7643662" y="3584549"/>
              <a:ext cx="277263" cy="462249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73">
              <a:extLst>
                <a:ext uri="{FF2B5EF4-FFF2-40B4-BE49-F238E27FC236}">
                  <a16:creationId xmlns:a16="http://schemas.microsoft.com/office/drawing/2014/main" id="{D2DD0B78-E5F3-CC9F-FF68-AF3CC93C1441}"/>
                </a:ext>
              </a:extLst>
            </p:cNvPr>
            <p:cNvSpPr/>
            <p:nvPr/>
          </p:nvSpPr>
          <p:spPr>
            <a:xfrm>
              <a:off x="7908062" y="3617465"/>
              <a:ext cx="212950" cy="367795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73">
              <a:extLst>
                <a:ext uri="{FF2B5EF4-FFF2-40B4-BE49-F238E27FC236}">
                  <a16:creationId xmlns:a16="http://schemas.microsoft.com/office/drawing/2014/main" id="{2A305017-30C9-0EC7-BD15-F6F40DBB71BF}"/>
                </a:ext>
              </a:extLst>
            </p:cNvPr>
            <p:cNvSpPr/>
            <p:nvPr/>
          </p:nvSpPr>
          <p:spPr>
            <a:xfrm>
              <a:off x="7649379" y="3948051"/>
              <a:ext cx="463057" cy="198925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73">
              <a:extLst>
                <a:ext uri="{FF2B5EF4-FFF2-40B4-BE49-F238E27FC236}">
                  <a16:creationId xmlns:a16="http://schemas.microsoft.com/office/drawing/2014/main" id="{7BD524B8-007C-2BCD-6539-772EFDE8725F}"/>
                </a:ext>
              </a:extLst>
            </p:cNvPr>
            <p:cNvSpPr/>
            <p:nvPr/>
          </p:nvSpPr>
          <p:spPr>
            <a:xfrm>
              <a:off x="7283507" y="3975243"/>
              <a:ext cx="98614" cy="153128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73">
              <a:extLst>
                <a:ext uri="{FF2B5EF4-FFF2-40B4-BE49-F238E27FC236}">
                  <a16:creationId xmlns:a16="http://schemas.microsoft.com/office/drawing/2014/main" id="{48801F93-6B88-29CF-6965-55CABD145463}"/>
                </a:ext>
              </a:extLst>
            </p:cNvPr>
            <p:cNvSpPr/>
            <p:nvPr/>
          </p:nvSpPr>
          <p:spPr>
            <a:xfrm>
              <a:off x="7274931" y="3860754"/>
              <a:ext cx="80035" cy="87297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73">
              <a:extLst>
                <a:ext uri="{FF2B5EF4-FFF2-40B4-BE49-F238E27FC236}">
                  <a16:creationId xmlns:a16="http://schemas.microsoft.com/office/drawing/2014/main" id="{81E69AB7-F8F8-B862-E728-3B35103BE8FE}"/>
                </a:ext>
              </a:extLst>
            </p:cNvPr>
            <p:cNvSpPr/>
            <p:nvPr/>
          </p:nvSpPr>
          <p:spPr>
            <a:xfrm>
              <a:off x="8015252" y="3115145"/>
              <a:ext cx="61455" cy="95885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73">
              <a:extLst>
                <a:ext uri="{FF2B5EF4-FFF2-40B4-BE49-F238E27FC236}">
                  <a16:creationId xmlns:a16="http://schemas.microsoft.com/office/drawing/2014/main" id="{39BF44DE-F41D-0C24-475E-7E9D6BA73A94}"/>
                </a:ext>
              </a:extLst>
            </p:cNvPr>
            <p:cNvSpPr/>
            <p:nvPr/>
          </p:nvSpPr>
          <p:spPr>
            <a:xfrm>
              <a:off x="7745134" y="3650380"/>
              <a:ext cx="57168" cy="70125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73">
              <a:extLst>
                <a:ext uri="{FF2B5EF4-FFF2-40B4-BE49-F238E27FC236}">
                  <a16:creationId xmlns:a16="http://schemas.microsoft.com/office/drawing/2014/main" id="{00B31712-D389-FF91-4293-EC0FC309978D}"/>
                </a:ext>
              </a:extLst>
            </p:cNvPr>
            <p:cNvSpPr/>
            <p:nvPr/>
          </p:nvSpPr>
          <p:spPr>
            <a:xfrm>
              <a:off x="7320666" y="4141252"/>
              <a:ext cx="55738" cy="64400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73">
              <a:extLst>
                <a:ext uri="{FF2B5EF4-FFF2-40B4-BE49-F238E27FC236}">
                  <a16:creationId xmlns:a16="http://schemas.microsoft.com/office/drawing/2014/main" id="{F5123A04-AFFE-2BA7-FBB7-ACF29A349EB5}"/>
                </a:ext>
              </a:extLst>
            </p:cNvPr>
            <p:cNvSpPr/>
            <p:nvPr/>
          </p:nvSpPr>
          <p:spPr>
            <a:xfrm>
              <a:off x="8305377" y="4072558"/>
              <a:ext cx="87181" cy="24328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73">
              <a:extLst>
                <a:ext uri="{FF2B5EF4-FFF2-40B4-BE49-F238E27FC236}">
                  <a16:creationId xmlns:a16="http://schemas.microsoft.com/office/drawing/2014/main" id="{7FB2CA72-3B59-7B08-D370-120447BD2F4A}"/>
                </a:ext>
              </a:extLst>
            </p:cNvPr>
            <p:cNvSpPr/>
            <p:nvPr/>
          </p:nvSpPr>
          <p:spPr>
            <a:xfrm>
              <a:off x="7189180" y="3478647"/>
              <a:ext cx="40017" cy="60107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73">
              <a:extLst>
                <a:ext uri="{FF2B5EF4-FFF2-40B4-BE49-F238E27FC236}">
                  <a16:creationId xmlns:a16="http://schemas.microsoft.com/office/drawing/2014/main" id="{105D86F5-B48E-6DA7-8B3A-12386A8E960D}"/>
                </a:ext>
              </a:extLst>
            </p:cNvPr>
            <p:cNvSpPr/>
            <p:nvPr/>
          </p:nvSpPr>
          <p:spPr>
            <a:xfrm>
              <a:off x="8083853" y="4161287"/>
              <a:ext cx="52880" cy="34347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73">
              <a:extLst>
                <a:ext uri="{FF2B5EF4-FFF2-40B4-BE49-F238E27FC236}">
                  <a16:creationId xmlns:a16="http://schemas.microsoft.com/office/drawing/2014/main" id="{CD63A94A-8FDC-F8F7-3721-9D5FE5CF3BBE}"/>
                </a:ext>
              </a:extLst>
            </p:cNvPr>
            <p:cNvSpPr/>
            <p:nvPr/>
          </p:nvSpPr>
          <p:spPr>
            <a:xfrm>
              <a:off x="7307802" y="3364158"/>
              <a:ext cx="221525" cy="168871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73">
              <a:extLst>
                <a:ext uri="{FF2B5EF4-FFF2-40B4-BE49-F238E27FC236}">
                  <a16:creationId xmlns:a16="http://schemas.microsoft.com/office/drawing/2014/main" id="{04553823-A9C9-7082-F3A9-352A17E1BCEF}"/>
                </a:ext>
              </a:extLst>
            </p:cNvPr>
            <p:cNvSpPr/>
            <p:nvPr/>
          </p:nvSpPr>
          <p:spPr>
            <a:xfrm>
              <a:off x="7629370" y="3248239"/>
              <a:ext cx="231529" cy="171733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73">
              <a:extLst>
                <a:ext uri="{FF2B5EF4-FFF2-40B4-BE49-F238E27FC236}">
                  <a16:creationId xmlns:a16="http://schemas.microsoft.com/office/drawing/2014/main" id="{CB73F024-E015-11CB-AD2E-ED8AEB08F225}"/>
                </a:ext>
              </a:extLst>
            </p:cNvPr>
            <p:cNvSpPr/>
            <p:nvPr/>
          </p:nvSpPr>
          <p:spPr>
            <a:xfrm>
              <a:off x="7825169" y="3256825"/>
              <a:ext cx="175791" cy="181751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73">
              <a:extLst>
                <a:ext uri="{FF2B5EF4-FFF2-40B4-BE49-F238E27FC236}">
                  <a16:creationId xmlns:a16="http://schemas.microsoft.com/office/drawing/2014/main" id="{04376CB6-1744-A253-B1DE-CD7A0563EC87}"/>
                </a:ext>
              </a:extLst>
            </p:cNvPr>
            <p:cNvSpPr/>
            <p:nvPr/>
          </p:nvSpPr>
          <p:spPr>
            <a:xfrm>
              <a:off x="7307802" y="3508701"/>
              <a:ext cx="174361" cy="180320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73">
              <a:extLst>
                <a:ext uri="{FF2B5EF4-FFF2-40B4-BE49-F238E27FC236}">
                  <a16:creationId xmlns:a16="http://schemas.microsoft.com/office/drawing/2014/main" id="{A1CBC92F-FA50-7454-CEC3-DA1B7C6A02F5}"/>
                </a:ext>
              </a:extLst>
            </p:cNvPr>
            <p:cNvSpPr/>
            <p:nvPr/>
          </p:nvSpPr>
          <p:spPr>
            <a:xfrm>
              <a:off x="7162025" y="2806025"/>
              <a:ext cx="1261975" cy="1431111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73">
              <a:extLst>
                <a:ext uri="{FF2B5EF4-FFF2-40B4-BE49-F238E27FC236}">
                  <a16:creationId xmlns:a16="http://schemas.microsoft.com/office/drawing/2014/main" id="{04F3C222-0C00-BE13-8D14-6949BBA9D683}"/>
                </a:ext>
              </a:extLst>
            </p:cNvPr>
            <p:cNvSpPr/>
            <p:nvPr/>
          </p:nvSpPr>
          <p:spPr>
            <a:xfrm>
              <a:off x="7455009" y="4426042"/>
              <a:ext cx="270116" cy="177458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73">
              <a:extLst>
                <a:ext uri="{FF2B5EF4-FFF2-40B4-BE49-F238E27FC236}">
                  <a16:creationId xmlns:a16="http://schemas.microsoft.com/office/drawing/2014/main" id="{8C3881AB-41EA-3632-46AB-48FCEBC0ADC6}"/>
                </a:ext>
              </a:extLst>
            </p:cNvPr>
            <p:cNvSpPr/>
            <p:nvPr/>
          </p:nvSpPr>
          <p:spPr>
            <a:xfrm>
              <a:off x="7204901" y="4257171"/>
              <a:ext cx="257254" cy="181752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73">
              <a:extLst>
                <a:ext uri="{FF2B5EF4-FFF2-40B4-BE49-F238E27FC236}">
                  <a16:creationId xmlns:a16="http://schemas.microsoft.com/office/drawing/2014/main" id="{D1D3EAC6-DECF-8F83-E063-2BAD1A9121EF}"/>
                </a:ext>
              </a:extLst>
            </p:cNvPr>
            <p:cNvSpPr/>
            <p:nvPr/>
          </p:nvSpPr>
          <p:spPr>
            <a:xfrm>
              <a:off x="7499314" y="4271482"/>
              <a:ext cx="161499" cy="124507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73">
              <a:extLst>
                <a:ext uri="{FF2B5EF4-FFF2-40B4-BE49-F238E27FC236}">
                  <a16:creationId xmlns:a16="http://schemas.microsoft.com/office/drawing/2014/main" id="{95C2A86B-BE3C-75E4-25B7-95500EFF452B}"/>
                </a:ext>
              </a:extLst>
            </p:cNvPr>
            <p:cNvSpPr/>
            <p:nvPr/>
          </p:nvSpPr>
          <p:spPr>
            <a:xfrm>
              <a:off x="7280648" y="3222479"/>
              <a:ext cx="608835" cy="339173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73">
              <a:extLst>
                <a:ext uri="{FF2B5EF4-FFF2-40B4-BE49-F238E27FC236}">
                  <a16:creationId xmlns:a16="http://schemas.microsoft.com/office/drawing/2014/main" id="{0057B6BC-7904-1F03-A433-C10709D532C0}"/>
                </a:ext>
              </a:extLst>
            </p:cNvPr>
            <p:cNvSpPr/>
            <p:nvPr/>
          </p:nvSpPr>
          <p:spPr>
            <a:xfrm>
              <a:off x="7505031" y="3472923"/>
              <a:ext cx="288696" cy="143111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73">
              <a:extLst>
                <a:ext uri="{FF2B5EF4-FFF2-40B4-BE49-F238E27FC236}">
                  <a16:creationId xmlns:a16="http://schemas.microsoft.com/office/drawing/2014/main" id="{8B408725-B8E7-375B-9217-E15B2C2C916A}"/>
                </a:ext>
              </a:extLst>
            </p:cNvPr>
            <p:cNvSpPr/>
            <p:nvPr/>
          </p:nvSpPr>
          <p:spPr>
            <a:xfrm>
              <a:off x="7416421" y="3425696"/>
              <a:ext cx="47164" cy="51520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73">
              <a:extLst>
                <a:ext uri="{FF2B5EF4-FFF2-40B4-BE49-F238E27FC236}">
                  <a16:creationId xmlns:a16="http://schemas.microsoft.com/office/drawing/2014/main" id="{F118F27D-D251-ACC0-7A86-0C86985346A3}"/>
                </a:ext>
              </a:extLst>
            </p:cNvPr>
            <p:cNvSpPr/>
            <p:nvPr/>
          </p:nvSpPr>
          <p:spPr>
            <a:xfrm>
              <a:off x="7709405" y="3322656"/>
              <a:ext cx="44304" cy="37209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875" name="Google Shape;2125;p73">
            <a:extLst>
              <a:ext uri="{FF2B5EF4-FFF2-40B4-BE49-F238E27FC236}">
                <a16:creationId xmlns:a16="http://schemas.microsoft.com/office/drawing/2014/main" id="{4D31553F-417E-28B8-D8BE-88593DB1D087}"/>
              </a:ext>
            </a:extLst>
          </p:cNvPr>
          <p:cNvGrpSpPr>
            <a:grpSpLocks/>
          </p:cNvGrpSpPr>
          <p:nvPr/>
        </p:nvGrpSpPr>
        <p:grpSpPr bwMode="auto">
          <a:xfrm>
            <a:off x="9783763" y="5216525"/>
            <a:ext cx="487362" cy="488950"/>
            <a:chOff x="7047525" y="3892375"/>
            <a:chExt cx="487025" cy="489125"/>
          </a:xfrm>
        </p:grpSpPr>
        <p:sp>
          <p:nvSpPr>
            <p:cNvPr id="2126" name="Google Shape;2126;p73">
              <a:extLst>
                <a:ext uri="{FF2B5EF4-FFF2-40B4-BE49-F238E27FC236}">
                  <a16:creationId xmlns:a16="http://schemas.microsoft.com/office/drawing/2014/main" id="{F7B6F659-8A2B-E74B-9022-CAB2F15224DC}"/>
                </a:ext>
              </a:extLst>
            </p:cNvPr>
            <p:cNvSpPr/>
            <p:nvPr/>
          </p:nvSpPr>
          <p:spPr>
            <a:xfrm flipH="1">
              <a:off x="7087185" y="4105176"/>
              <a:ext cx="177677" cy="192157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73">
              <a:extLst>
                <a:ext uri="{FF2B5EF4-FFF2-40B4-BE49-F238E27FC236}">
                  <a16:creationId xmlns:a16="http://schemas.microsoft.com/office/drawing/2014/main" id="{DC9D70A2-3FD7-98B9-E779-D44F22A5A485}"/>
                </a:ext>
              </a:extLst>
            </p:cNvPr>
            <p:cNvSpPr/>
            <p:nvPr/>
          </p:nvSpPr>
          <p:spPr>
            <a:xfrm flipH="1">
              <a:off x="7071321" y="4308449"/>
              <a:ext cx="55525" cy="46054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73">
              <a:extLst>
                <a:ext uri="{FF2B5EF4-FFF2-40B4-BE49-F238E27FC236}">
                  <a16:creationId xmlns:a16="http://schemas.microsoft.com/office/drawing/2014/main" id="{8AB3ACA7-CCF0-F710-3841-B5B859221F49}"/>
                </a:ext>
              </a:extLst>
            </p:cNvPr>
            <p:cNvSpPr/>
            <p:nvPr/>
          </p:nvSpPr>
          <p:spPr>
            <a:xfrm flipH="1">
              <a:off x="7047525" y="4076591"/>
              <a:ext cx="244306" cy="304909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73">
              <a:extLst>
                <a:ext uri="{FF2B5EF4-FFF2-40B4-BE49-F238E27FC236}">
                  <a16:creationId xmlns:a16="http://schemas.microsoft.com/office/drawing/2014/main" id="{D39D47EC-FA2D-AB13-85EA-E0A7731BECC4}"/>
                </a:ext>
              </a:extLst>
            </p:cNvPr>
            <p:cNvSpPr/>
            <p:nvPr/>
          </p:nvSpPr>
          <p:spPr>
            <a:xfrm flipH="1">
              <a:off x="7382255" y="3976543"/>
              <a:ext cx="131672" cy="225506"/>
            </a:xfrm>
            <a:custGeom>
              <a:avLst/>
              <a:gdLst/>
              <a:ahLst/>
              <a:cxnLst/>
              <a:rect l="l" t="t" r="r" b="b"/>
              <a:pathLst>
                <a:path w="5274" h="9019" extrusionOk="0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73">
              <a:extLst>
                <a:ext uri="{FF2B5EF4-FFF2-40B4-BE49-F238E27FC236}">
                  <a16:creationId xmlns:a16="http://schemas.microsoft.com/office/drawing/2014/main" id="{5523F6FB-FF94-BEDF-B075-0FD644CE52C2}"/>
                </a:ext>
              </a:extLst>
            </p:cNvPr>
            <p:cNvSpPr/>
            <p:nvPr/>
          </p:nvSpPr>
          <p:spPr>
            <a:xfrm flipH="1">
              <a:off x="7371151" y="3935253"/>
              <a:ext cx="30141" cy="34938"/>
            </a:xfrm>
            <a:custGeom>
              <a:avLst/>
              <a:gdLst/>
              <a:ahLst/>
              <a:cxnLst/>
              <a:rect l="l" t="t" r="r" b="b"/>
              <a:pathLst>
                <a:path w="1173" h="1403" extrusionOk="0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73">
              <a:extLst>
                <a:ext uri="{FF2B5EF4-FFF2-40B4-BE49-F238E27FC236}">
                  <a16:creationId xmlns:a16="http://schemas.microsoft.com/office/drawing/2014/main" id="{021ECAAE-2AFD-B831-D94D-F328076B62AC}"/>
                </a:ext>
              </a:extLst>
            </p:cNvPr>
            <p:cNvSpPr/>
            <p:nvPr/>
          </p:nvSpPr>
          <p:spPr>
            <a:xfrm flipH="1">
              <a:off x="7352114" y="3892375"/>
              <a:ext cx="182436" cy="327142"/>
            </a:xfrm>
            <a:custGeom>
              <a:avLst/>
              <a:gdLst/>
              <a:ahLst/>
              <a:cxnLst/>
              <a:rect l="l" t="t" r="r" b="b"/>
              <a:pathLst>
                <a:path w="7303" h="13100" extrusionOk="0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876" name="Google Shape;2132;p73">
            <a:extLst>
              <a:ext uri="{FF2B5EF4-FFF2-40B4-BE49-F238E27FC236}">
                <a16:creationId xmlns:a16="http://schemas.microsoft.com/office/drawing/2014/main" id="{03CF3113-7791-14A0-AA34-F5F71C613BBA}"/>
              </a:ext>
            </a:extLst>
          </p:cNvPr>
          <p:cNvGrpSpPr>
            <a:grpSpLocks/>
          </p:cNvGrpSpPr>
          <p:nvPr/>
        </p:nvGrpSpPr>
        <p:grpSpPr bwMode="auto">
          <a:xfrm>
            <a:off x="3586164" y="5362576"/>
            <a:ext cx="644525" cy="195263"/>
            <a:chOff x="806663" y="3241275"/>
            <a:chExt cx="643950" cy="195675"/>
          </a:xfrm>
        </p:grpSpPr>
        <p:sp>
          <p:nvSpPr>
            <p:cNvPr id="2133" name="Google Shape;2133;p73">
              <a:extLst>
                <a:ext uri="{FF2B5EF4-FFF2-40B4-BE49-F238E27FC236}">
                  <a16:creationId xmlns:a16="http://schemas.microsoft.com/office/drawing/2014/main" id="{1956580D-76D0-82AF-56B9-C8CC4868EC0B}"/>
                </a:ext>
              </a:extLst>
            </p:cNvPr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73">
              <a:extLst>
                <a:ext uri="{FF2B5EF4-FFF2-40B4-BE49-F238E27FC236}">
                  <a16:creationId xmlns:a16="http://schemas.microsoft.com/office/drawing/2014/main" id="{416ED967-3ECB-F81B-1DF4-672550E8FFA2}"/>
                </a:ext>
              </a:extLst>
            </p:cNvPr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877" name="Google Shape;2135;p73">
            <a:extLst>
              <a:ext uri="{FF2B5EF4-FFF2-40B4-BE49-F238E27FC236}">
                <a16:creationId xmlns:a16="http://schemas.microsoft.com/office/drawing/2014/main" id="{E3D12444-F63B-B90C-ACA4-C374EA0E1A6C}"/>
              </a:ext>
            </a:extLst>
          </p:cNvPr>
          <p:cNvGrpSpPr>
            <a:grpSpLocks/>
          </p:cNvGrpSpPr>
          <p:nvPr/>
        </p:nvGrpSpPr>
        <p:grpSpPr bwMode="auto">
          <a:xfrm>
            <a:off x="2547938" y="4795839"/>
            <a:ext cx="1871662" cy="2020887"/>
            <a:chOff x="653975" y="2589925"/>
            <a:chExt cx="1871650" cy="2020200"/>
          </a:xfrm>
        </p:grpSpPr>
        <p:sp>
          <p:nvSpPr>
            <p:cNvPr id="2136" name="Google Shape;2136;p73">
              <a:extLst>
                <a:ext uri="{FF2B5EF4-FFF2-40B4-BE49-F238E27FC236}">
                  <a16:creationId xmlns:a16="http://schemas.microsoft.com/office/drawing/2014/main" id="{779250E0-0E1A-0338-4DDF-56FFE44DD8A9}"/>
                </a:ext>
              </a:extLst>
            </p:cNvPr>
            <p:cNvSpPr/>
            <p:nvPr/>
          </p:nvSpPr>
          <p:spPr>
            <a:xfrm>
              <a:off x="685725" y="2612142"/>
              <a:ext cx="1293804" cy="960110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73">
              <a:extLst>
                <a:ext uri="{FF2B5EF4-FFF2-40B4-BE49-F238E27FC236}">
                  <a16:creationId xmlns:a16="http://schemas.microsoft.com/office/drawing/2014/main" id="{0D5E274E-8705-719E-7964-D149BA8CC500}"/>
                </a:ext>
              </a:extLst>
            </p:cNvPr>
            <p:cNvSpPr/>
            <p:nvPr/>
          </p:nvSpPr>
          <p:spPr>
            <a:xfrm>
              <a:off x="1063547" y="2993013"/>
              <a:ext cx="785807" cy="555436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73">
              <a:extLst>
                <a:ext uri="{FF2B5EF4-FFF2-40B4-BE49-F238E27FC236}">
                  <a16:creationId xmlns:a16="http://schemas.microsoft.com/office/drawing/2014/main" id="{29721F7A-8296-C8BC-8B00-7EE763216E45}"/>
                </a:ext>
              </a:extLst>
            </p:cNvPr>
            <p:cNvSpPr/>
            <p:nvPr/>
          </p:nvSpPr>
          <p:spPr>
            <a:xfrm>
              <a:off x="1250871" y="3529406"/>
              <a:ext cx="511172" cy="522109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73">
              <a:extLst>
                <a:ext uri="{FF2B5EF4-FFF2-40B4-BE49-F238E27FC236}">
                  <a16:creationId xmlns:a16="http://schemas.microsoft.com/office/drawing/2014/main" id="{2BFFDA72-1221-5D89-821C-2C0ED70C3DD9}"/>
                </a:ext>
              </a:extLst>
            </p:cNvPr>
            <p:cNvSpPr/>
            <p:nvPr/>
          </p:nvSpPr>
          <p:spPr>
            <a:xfrm>
              <a:off x="1220708" y="4038819"/>
              <a:ext cx="563559" cy="142826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73">
              <a:extLst>
                <a:ext uri="{FF2B5EF4-FFF2-40B4-BE49-F238E27FC236}">
                  <a16:creationId xmlns:a16="http://schemas.microsoft.com/office/drawing/2014/main" id="{6BE584FD-5EDC-D3BC-5BD5-0ED2BF5027E9}"/>
                </a:ext>
              </a:extLst>
            </p:cNvPr>
            <p:cNvSpPr/>
            <p:nvPr/>
          </p:nvSpPr>
          <p:spPr>
            <a:xfrm>
              <a:off x="2168440" y="2832729"/>
              <a:ext cx="336548" cy="304696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73">
              <a:extLst>
                <a:ext uri="{FF2B5EF4-FFF2-40B4-BE49-F238E27FC236}">
                  <a16:creationId xmlns:a16="http://schemas.microsoft.com/office/drawing/2014/main" id="{BF39B6A6-312E-4A78-081C-92856E99597A}"/>
                </a:ext>
              </a:extLst>
            </p:cNvPr>
            <p:cNvSpPr/>
            <p:nvPr/>
          </p:nvSpPr>
          <p:spPr>
            <a:xfrm>
              <a:off x="1841417" y="3108861"/>
              <a:ext cx="255585" cy="255501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73">
              <a:extLst>
                <a:ext uri="{FF2B5EF4-FFF2-40B4-BE49-F238E27FC236}">
                  <a16:creationId xmlns:a16="http://schemas.microsoft.com/office/drawing/2014/main" id="{1094C4C6-66F7-319A-02EB-461636DB3214}"/>
                </a:ext>
              </a:extLst>
            </p:cNvPr>
            <p:cNvSpPr/>
            <p:nvPr/>
          </p:nvSpPr>
          <p:spPr>
            <a:xfrm>
              <a:off x="1673143" y="4438733"/>
              <a:ext cx="165099" cy="73000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73">
              <a:extLst>
                <a:ext uri="{FF2B5EF4-FFF2-40B4-BE49-F238E27FC236}">
                  <a16:creationId xmlns:a16="http://schemas.microsoft.com/office/drawing/2014/main" id="{A36073F3-9861-C14A-3C3F-FB520A145304}"/>
                </a:ext>
              </a:extLst>
            </p:cNvPr>
            <p:cNvSpPr/>
            <p:nvPr/>
          </p:nvSpPr>
          <p:spPr>
            <a:xfrm>
              <a:off x="1863642" y="3107274"/>
              <a:ext cx="95249" cy="130131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73">
              <a:extLst>
                <a:ext uri="{FF2B5EF4-FFF2-40B4-BE49-F238E27FC236}">
                  <a16:creationId xmlns:a16="http://schemas.microsoft.com/office/drawing/2014/main" id="{AE418A6D-950F-B9ED-227F-3A5343B03FE0}"/>
                </a:ext>
              </a:extLst>
            </p:cNvPr>
            <p:cNvSpPr/>
            <p:nvPr/>
          </p:nvSpPr>
          <p:spPr>
            <a:xfrm>
              <a:off x="1287383" y="4460951"/>
              <a:ext cx="82549" cy="122196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73">
              <a:extLst>
                <a:ext uri="{FF2B5EF4-FFF2-40B4-BE49-F238E27FC236}">
                  <a16:creationId xmlns:a16="http://schemas.microsoft.com/office/drawing/2014/main" id="{0A178654-21AB-3D8E-E539-A194C152C151}"/>
                </a:ext>
              </a:extLst>
            </p:cNvPr>
            <p:cNvSpPr/>
            <p:nvPr/>
          </p:nvSpPr>
          <p:spPr>
            <a:xfrm>
              <a:off x="980998" y="3304057"/>
              <a:ext cx="85724" cy="98392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73">
              <a:extLst>
                <a:ext uri="{FF2B5EF4-FFF2-40B4-BE49-F238E27FC236}">
                  <a16:creationId xmlns:a16="http://schemas.microsoft.com/office/drawing/2014/main" id="{F6299A60-0F3B-15E1-E7E7-A1A9AD430673}"/>
                </a:ext>
              </a:extLst>
            </p:cNvPr>
            <p:cNvSpPr/>
            <p:nvPr/>
          </p:nvSpPr>
          <p:spPr>
            <a:xfrm>
              <a:off x="1487407" y="3556383"/>
              <a:ext cx="61913" cy="22217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73">
              <a:extLst>
                <a:ext uri="{FF2B5EF4-FFF2-40B4-BE49-F238E27FC236}">
                  <a16:creationId xmlns:a16="http://schemas.microsoft.com/office/drawing/2014/main" id="{31A2DA77-23E2-A836-6802-C67E27510A10}"/>
                </a:ext>
              </a:extLst>
            </p:cNvPr>
            <p:cNvSpPr/>
            <p:nvPr/>
          </p:nvSpPr>
          <p:spPr>
            <a:xfrm>
              <a:off x="2317664" y="2929535"/>
              <a:ext cx="50800" cy="60304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73">
              <a:extLst>
                <a:ext uri="{FF2B5EF4-FFF2-40B4-BE49-F238E27FC236}">
                  <a16:creationId xmlns:a16="http://schemas.microsoft.com/office/drawing/2014/main" id="{1A8C7E7D-E583-E686-B194-32556A214CB9}"/>
                </a:ext>
              </a:extLst>
            </p:cNvPr>
            <p:cNvSpPr/>
            <p:nvPr/>
          </p:nvSpPr>
          <p:spPr>
            <a:xfrm>
              <a:off x="1163559" y="3270730"/>
              <a:ext cx="190499" cy="188849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73">
              <a:extLst>
                <a:ext uri="{FF2B5EF4-FFF2-40B4-BE49-F238E27FC236}">
                  <a16:creationId xmlns:a16="http://schemas.microsoft.com/office/drawing/2014/main" id="{0BA2C173-4655-5A61-D2C7-79DB668BFC92}"/>
                </a:ext>
              </a:extLst>
            </p:cNvPr>
            <p:cNvSpPr/>
            <p:nvPr/>
          </p:nvSpPr>
          <p:spPr>
            <a:xfrm>
              <a:off x="1611231" y="3200904"/>
              <a:ext cx="187324" cy="174566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73">
              <a:extLst>
                <a:ext uri="{FF2B5EF4-FFF2-40B4-BE49-F238E27FC236}">
                  <a16:creationId xmlns:a16="http://schemas.microsoft.com/office/drawing/2014/main" id="{865773B7-C448-4ADE-C2BC-C4465D50A3D9}"/>
                </a:ext>
              </a:extLst>
            </p:cNvPr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73">
              <a:extLst>
                <a:ext uri="{FF2B5EF4-FFF2-40B4-BE49-F238E27FC236}">
                  <a16:creationId xmlns:a16="http://schemas.microsoft.com/office/drawing/2014/main" id="{D8C2836C-D76B-FB77-4FB3-52742720BD8A}"/>
                </a:ext>
              </a:extLst>
            </p:cNvPr>
            <p:cNvSpPr/>
            <p:nvPr/>
          </p:nvSpPr>
          <p:spPr>
            <a:xfrm>
              <a:off x="1320721" y="3316753"/>
              <a:ext cx="355598" cy="185674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73">
              <a:extLst>
                <a:ext uri="{FF2B5EF4-FFF2-40B4-BE49-F238E27FC236}">
                  <a16:creationId xmlns:a16="http://schemas.microsoft.com/office/drawing/2014/main" id="{5EAFB5CA-69DD-39E7-F452-0CF753C3225D}"/>
                </a:ext>
              </a:extLst>
            </p:cNvPr>
            <p:cNvSpPr/>
            <p:nvPr/>
          </p:nvSpPr>
          <p:spPr>
            <a:xfrm>
              <a:off x="1296908" y="3221535"/>
              <a:ext cx="38100" cy="36500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73">
              <a:extLst>
                <a:ext uri="{FF2B5EF4-FFF2-40B4-BE49-F238E27FC236}">
                  <a16:creationId xmlns:a16="http://schemas.microsoft.com/office/drawing/2014/main" id="{637A68E4-1F38-E4D2-73FF-AD73FA7A9404}"/>
                </a:ext>
              </a:extLst>
            </p:cNvPr>
            <p:cNvSpPr/>
            <p:nvPr/>
          </p:nvSpPr>
          <p:spPr>
            <a:xfrm>
              <a:off x="1619169" y="3185035"/>
              <a:ext cx="31750" cy="42848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73">
              <a:extLst>
                <a:ext uri="{FF2B5EF4-FFF2-40B4-BE49-F238E27FC236}">
                  <a16:creationId xmlns:a16="http://schemas.microsoft.com/office/drawing/2014/main" id="{2D3DAAA8-28AF-9B98-223F-4BCC043E6CA6}"/>
                </a:ext>
              </a:extLst>
            </p:cNvPr>
            <p:cNvSpPr/>
            <p:nvPr/>
          </p:nvSpPr>
          <p:spPr>
            <a:xfrm>
              <a:off x="2293851" y="2916839"/>
              <a:ext cx="95249" cy="98392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878" name="Google Shape;2155;p73">
            <a:extLst>
              <a:ext uri="{FF2B5EF4-FFF2-40B4-BE49-F238E27FC236}">
                <a16:creationId xmlns:a16="http://schemas.microsoft.com/office/drawing/2014/main" id="{9D8CEBCB-6786-4B25-B45B-5699E4C6D4C0}"/>
              </a:ext>
            </a:extLst>
          </p:cNvPr>
          <p:cNvGrpSpPr>
            <a:grpSpLocks/>
          </p:cNvGrpSpPr>
          <p:nvPr/>
        </p:nvGrpSpPr>
        <p:grpSpPr bwMode="auto">
          <a:xfrm>
            <a:off x="7669214" y="6257925"/>
            <a:ext cx="955675" cy="554038"/>
            <a:chOff x="-1199475" y="2658325"/>
            <a:chExt cx="956750" cy="553975"/>
          </a:xfrm>
        </p:grpSpPr>
        <p:sp>
          <p:nvSpPr>
            <p:cNvPr id="2156" name="Google Shape;2156;p73">
              <a:extLst>
                <a:ext uri="{FF2B5EF4-FFF2-40B4-BE49-F238E27FC236}">
                  <a16:creationId xmlns:a16="http://schemas.microsoft.com/office/drawing/2014/main" id="{21C2928A-B300-0E3D-39D5-FE4B9AF077F8}"/>
                </a:ext>
              </a:extLst>
            </p:cNvPr>
            <p:cNvSpPr/>
            <p:nvPr/>
          </p:nvSpPr>
          <p:spPr>
            <a:xfrm>
              <a:off x="-1137493" y="2678961"/>
              <a:ext cx="872518" cy="388893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73">
              <a:extLst>
                <a:ext uri="{FF2B5EF4-FFF2-40B4-BE49-F238E27FC236}">
                  <a16:creationId xmlns:a16="http://schemas.microsoft.com/office/drawing/2014/main" id="{9F0B80ED-72F3-5B5F-113D-50BC7EBF735D}"/>
                </a:ext>
              </a:extLst>
            </p:cNvPr>
            <p:cNvSpPr/>
            <p:nvPr/>
          </p:nvSpPr>
          <p:spPr>
            <a:xfrm>
              <a:off x="-1174046" y="2815470"/>
              <a:ext cx="870929" cy="334924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73">
              <a:extLst>
                <a:ext uri="{FF2B5EF4-FFF2-40B4-BE49-F238E27FC236}">
                  <a16:creationId xmlns:a16="http://schemas.microsoft.com/office/drawing/2014/main" id="{7B8D3A28-A003-7F53-490B-777D5F0EF1A4}"/>
                </a:ext>
              </a:extLst>
            </p:cNvPr>
            <p:cNvSpPr/>
            <p:nvPr/>
          </p:nvSpPr>
          <p:spPr>
            <a:xfrm>
              <a:off x="-830761" y="3061504"/>
              <a:ext cx="516517" cy="126986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73">
              <a:extLst>
                <a:ext uri="{FF2B5EF4-FFF2-40B4-BE49-F238E27FC236}">
                  <a16:creationId xmlns:a16="http://schemas.microsoft.com/office/drawing/2014/main" id="{30D171DC-FB65-5640-B36E-3B56FF7BB456}"/>
                </a:ext>
              </a:extLst>
            </p:cNvPr>
            <p:cNvSpPr/>
            <p:nvPr/>
          </p:nvSpPr>
          <p:spPr>
            <a:xfrm>
              <a:off x="-1156565" y="2763088"/>
              <a:ext cx="254286" cy="244447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73">
              <a:extLst>
                <a:ext uri="{FF2B5EF4-FFF2-40B4-BE49-F238E27FC236}">
                  <a16:creationId xmlns:a16="http://schemas.microsoft.com/office/drawing/2014/main" id="{FDA8AB5D-8E13-24C5-A3D9-BBB409F19CDB}"/>
                </a:ext>
              </a:extLst>
            </p:cNvPr>
            <p:cNvSpPr/>
            <p:nvPr/>
          </p:nvSpPr>
          <p:spPr>
            <a:xfrm>
              <a:off x="-1172458" y="2928169"/>
              <a:ext cx="149393" cy="128573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73">
              <a:extLst>
                <a:ext uri="{FF2B5EF4-FFF2-40B4-BE49-F238E27FC236}">
                  <a16:creationId xmlns:a16="http://schemas.microsoft.com/office/drawing/2014/main" id="{714513CE-CA50-8FB1-D35E-E7E15E3CDA57}"/>
                </a:ext>
              </a:extLst>
            </p:cNvPr>
            <p:cNvSpPr/>
            <p:nvPr/>
          </p:nvSpPr>
          <p:spPr>
            <a:xfrm>
              <a:off x="-571708" y="3139283"/>
              <a:ext cx="155750" cy="28572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73">
              <a:extLst>
                <a:ext uri="{FF2B5EF4-FFF2-40B4-BE49-F238E27FC236}">
                  <a16:creationId xmlns:a16="http://schemas.microsoft.com/office/drawing/2014/main" id="{99556DAB-3BE2-0BE6-ECD7-DA049DE9EF57}"/>
                </a:ext>
              </a:extLst>
            </p:cNvPr>
            <p:cNvSpPr/>
            <p:nvPr/>
          </p:nvSpPr>
          <p:spPr>
            <a:xfrm>
              <a:off x="-1011939" y="3058330"/>
              <a:ext cx="52446" cy="47620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73">
              <a:extLst>
                <a:ext uri="{FF2B5EF4-FFF2-40B4-BE49-F238E27FC236}">
                  <a16:creationId xmlns:a16="http://schemas.microsoft.com/office/drawing/2014/main" id="{E0F53AB7-A54D-0321-A8AB-8994EC22E81D}"/>
                </a:ext>
              </a:extLst>
            </p:cNvPr>
            <p:cNvSpPr/>
            <p:nvPr/>
          </p:nvSpPr>
          <p:spPr>
            <a:xfrm>
              <a:off x="-1026243" y="3053568"/>
              <a:ext cx="14304" cy="4761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73">
              <a:extLst>
                <a:ext uri="{FF2B5EF4-FFF2-40B4-BE49-F238E27FC236}">
                  <a16:creationId xmlns:a16="http://schemas.microsoft.com/office/drawing/2014/main" id="{3259644E-0629-F74B-FE93-4AF3E7B93E87}"/>
                </a:ext>
              </a:extLst>
            </p:cNvPr>
            <p:cNvSpPr/>
            <p:nvPr/>
          </p:nvSpPr>
          <p:spPr>
            <a:xfrm>
              <a:off x="-922939" y="2764676"/>
              <a:ext cx="279714" cy="101588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73">
              <a:extLst>
                <a:ext uri="{FF2B5EF4-FFF2-40B4-BE49-F238E27FC236}">
                  <a16:creationId xmlns:a16="http://schemas.microsoft.com/office/drawing/2014/main" id="{25B9E172-D0E4-1692-57B4-9A5CCEE782F1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73">
              <a:extLst>
                <a:ext uri="{FF2B5EF4-FFF2-40B4-BE49-F238E27FC236}">
                  <a16:creationId xmlns:a16="http://schemas.microsoft.com/office/drawing/2014/main" id="{9A9F43D0-93BA-185F-DB00-103F4482A150}"/>
                </a:ext>
              </a:extLst>
            </p:cNvPr>
            <p:cNvSpPr/>
            <p:nvPr/>
          </p:nvSpPr>
          <p:spPr>
            <a:xfrm>
              <a:off x="-956315" y="2745628"/>
              <a:ext cx="338518" cy="142859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73">
              <a:extLst>
                <a:ext uri="{FF2B5EF4-FFF2-40B4-BE49-F238E27FC236}">
                  <a16:creationId xmlns:a16="http://schemas.microsoft.com/office/drawing/2014/main" id="{895C7308-8231-0FBA-BB7A-6D76814B182A}"/>
                </a:ext>
              </a:extLst>
            </p:cNvPr>
            <p:cNvSpPr/>
            <p:nvPr/>
          </p:nvSpPr>
          <p:spPr>
            <a:xfrm>
              <a:off x="-603493" y="2736104"/>
              <a:ext cx="262233" cy="23968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879" name="Google Shape;2168;p73">
            <a:extLst>
              <a:ext uri="{FF2B5EF4-FFF2-40B4-BE49-F238E27FC236}">
                <a16:creationId xmlns:a16="http://schemas.microsoft.com/office/drawing/2014/main" id="{0D8CE8D9-3A02-B271-7344-9016C3ADF835}"/>
              </a:ext>
            </a:extLst>
          </p:cNvPr>
          <p:cNvGrpSpPr>
            <a:grpSpLocks/>
          </p:cNvGrpSpPr>
          <p:nvPr/>
        </p:nvGrpSpPr>
        <p:grpSpPr bwMode="auto">
          <a:xfrm>
            <a:off x="1820863" y="4889501"/>
            <a:ext cx="766762" cy="835025"/>
            <a:chOff x="296567" y="4032225"/>
            <a:chExt cx="766953" cy="835523"/>
          </a:xfrm>
        </p:grpSpPr>
        <p:sp>
          <p:nvSpPr>
            <p:cNvPr id="2169" name="Google Shape;2169;p73">
              <a:extLst>
                <a:ext uri="{FF2B5EF4-FFF2-40B4-BE49-F238E27FC236}">
                  <a16:creationId xmlns:a16="http://schemas.microsoft.com/office/drawing/2014/main" id="{F2F841A6-2C08-C130-5DE9-ADFE64634175}"/>
                </a:ext>
              </a:extLst>
            </p:cNvPr>
            <p:cNvSpPr/>
            <p:nvPr/>
          </p:nvSpPr>
          <p:spPr>
            <a:xfrm>
              <a:off x="541103" y="4619950"/>
              <a:ext cx="242948" cy="225559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73">
              <a:extLst>
                <a:ext uri="{FF2B5EF4-FFF2-40B4-BE49-F238E27FC236}">
                  <a16:creationId xmlns:a16="http://schemas.microsoft.com/office/drawing/2014/main" id="{EC3999B1-BF18-018F-AF58-5409DC2071EE}"/>
                </a:ext>
              </a:extLst>
            </p:cNvPr>
            <p:cNvSpPr/>
            <p:nvPr/>
          </p:nvSpPr>
          <p:spPr>
            <a:xfrm>
              <a:off x="766584" y="4553236"/>
              <a:ext cx="133383" cy="276390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73">
              <a:extLst>
                <a:ext uri="{FF2B5EF4-FFF2-40B4-BE49-F238E27FC236}">
                  <a16:creationId xmlns:a16="http://schemas.microsoft.com/office/drawing/2014/main" id="{FA01D94C-3DC8-0971-944B-E312E654A818}"/>
                </a:ext>
              </a:extLst>
            </p:cNvPr>
            <p:cNvSpPr/>
            <p:nvPr/>
          </p:nvSpPr>
          <p:spPr>
            <a:xfrm>
              <a:off x="561745" y="4521467"/>
              <a:ext cx="279470" cy="10166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73">
              <a:extLst>
                <a:ext uri="{FF2B5EF4-FFF2-40B4-BE49-F238E27FC236}">
                  <a16:creationId xmlns:a16="http://schemas.microsoft.com/office/drawing/2014/main" id="{82F44A1B-782E-3807-4508-0B9D7A011E30}"/>
                </a:ext>
              </a:extLst>
            </p:cNvPr>
            <p:cNvSpPr/>
            <p:nvPr/>
          </p:nvSpPr>
          <p:spPr>
            <a:xfrm>
              <a:off x="520460" y="4505582"/>
              <a:ext cx="400150" cy="362166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73">
              <a:extLst>
                <a:ext uri="{FF2B5EF4-FFF2-40B4-BE49-F238E27FC236}">
                  <a16:creationId xmlns:a16="http://schemas.microsoft.com/office/drawing/2014/main" id="{E464A982-D9E8-B650-D14C-F6242C338022}"/>
                </a:ext>
              </a:extLst>
            </p:cNvPr>
            <p:cNvSpPr/>
            <p:nvPr/>
          </p:nvSpPr>
          <p:spPr>
            <a:xfrm>
              <a:off x="607795" y="4680311"/>
              <a:ext cx="101625" cy="115957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73">
              <a:extLst>
                <a:ext uri="{FF2B5EF4-FFF2-40B4-BE49-F238E27FC236}">
                  <a16:creationId xmlns:a16="http://schemas.microsoft.com/office/drawing/2014/main" id="{70054C69-B693-EBA5-ED97-09CA9C0AA2C8}"/>
                </a:ext>
              </a:extLst>
            </p:cNvPr>
            <p:cNvSpPr/>
            <p:nvPr/>
          </p:nvSpPr>
          <p:spPr>
            <a:xfrm>
              <a:off x="423599" y="4218074"/>
              <a:ext cx="206426" cy="141371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73">
              <a:extLst>
                <a:ext uri="{FF2B5EF4-FFF2-40B4-BE49-F238E27FC236}">
                  <a16:creationId xmlns:a16="http://schemas.microsoft.com/office/drawing/2014/main" id="{BD6155BD-8DC7-2EE5-120F-A493DC155FA9}"/>
                </a:ext>
              </a:extLst>
            </p:cNvPr>
            <p:cNvSpPr/>
            <p:nvPr/>
          </p:nvSpPr>
          <p:spPr>
            <a:xfrm>
              <a:off x="368022" y="4056052"/>
              <a:ext cx="252476" cy="160433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73">
              <a:extLst>
                <a:ext uri="{FF2B5EF4-FFF2-40B4-BE49-F238E27FC236}">
                  <a16:creationId xmlns:a16="http://schemas.microsoft.com/office/drawing/2014/main" id="{98919A2B-E7F3-D507-E130-18F07E50EE43}"/>
                </a:ext>
              </a:extLst>
            </p:cNvPr>
            <p:cNvSpPr/>
            <p:nvPr/>
          </p:nvSpPr>
          <p:spPr>
            <a:xfrm>
              <a:off x="326737" y="4118001"/>
              <a:ext cx="107977" cy="236679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73">
              <a:extLst>
                <a:ext uri="{FF2B5EF4-FFF2-40B4-BE49-F238E27FC236}">
                  <a16:creationId xmlns:a16="http://schemas.microsoft.com/office/drawing/2014/main" id="{C8F5F80F-72B9-3579-4BDD-38CFB143D42A}"/>
                </a:ext>
              </a:extLst>
            </p:cNvPr>
            <p:cNvSpPr/>
            <p:nvPr/>
          </p:nvSpPr>
          <p:spPr>
            <a:xfrm>
              <a:off x="296567" y="4032225"/>
              <a:ext cx="357276" cy="36216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73">
              <a:extLst>
                <a:ext uri="{FF2B5EF4-FFF2-40B4-BE49-F238E27FC236}">
                  <a16:creationId xmlns:a16="http://schemas.microsoft.com/office/drawing/2014/main" id="{FD3A793A-F6FD-0209-94C8-36AE879271BB}"/>
                </a:ext>
              </a:extLst>
            </p:cNvPr>
            <p:cNvSpPr/>
            <p:nvPr/>
          </p:nvSpPr>
          <p:spPr>
            <a:xfrm>
              <a:off x="442653" y="4076702"/>
              <a:ext cx="119092" cy="130253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73">
              <a:extLst>
                <a:ext uri="{FF2B5EF4-FFF2-40B4-BE49-F238E27FC236}">
                  <a16:creationId xmlns:a16="http://schemas.microsoft.com/office/drawing/2014/main" id="{B5303955-8D46-B6AE-7C08-682C40CE075B}"/>
                </a:ext>
              </a:extLst>
            </p:cNvPr>
            <p:cNvSpPr/>
            <p:nvPr/>
          </p:nvSpPr>
          <p:spPr>
            <a:xfrm>
              <a:off x="804694" y="4102117"/>
              <a:ext cx="193723" cy="135018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73">
              <a:extLst>
                <a:ext uri="{FF2B5EF4-FFF2-40B4-BE49-F238E27FC236}">
                  <a16:creationId xmlns:a16="http://schemas.microsoft.com/office/drawing/2014/main" id="{FA6A9AA1-8D5C-5E35-1E5B-A400DBAE280B}"/>
                </a:ext>
              </a:extLst>
            </p:cNvPr>
            <p:cNvSpPr/>
            <p:nvPr/>
          </p:nvSpPr>
          <p:spPr>
            <a:xfrm>
              <a:off x="806281" y="4224428"/>
              <a:ext cx="204839" cy="14454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73">
              <a:extLst>
                <a:ext uri="{FF2B5EF4-FFF2-40B4-BE49-F238E27FC236}">
                  <a16:creationId xmlns:a16="http://schemas.microsoft.com/office/drawing/2014/main" id="{51BBFEFA-EC03-558F-4DF8-72E3430F51F4}"/>
                </a:ext>
              </a:extLst>
            </p:cNvPr>
            <p:cNvSpPr/>
            <p:nvPr/>
          </p:nvSpPr>
          <p:spPr>
            <a:xfrm>
              <a:off x="1003180" y="4132298"/>
              <a:ext cx="44461" cy="171552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73">
              <a:extLst>
                <a:ext uri="{FF2B5EF4-FFF2-40B4-BE49-F238E27FC236}">
                  <a16:creationId xmlns:a16="http://schemas.microsoft.com/office/drawing/2014/main" id="{10E48C03-7A0D-4423-3A8F-D5E28577045C}"/>
                </a:ext>
              </a:extLst>
            </p:cNvPr>
            <p:cNvSpPr/>
            <p:nvPr/>
          </p:nvSpPr>
          <p:spPr>
            <a:xfrm>
              <a:off x="784050" y="4086232"/>
              <a:ext cx="279470" cy="300217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73">
              <a:extLst>
                <a:ext uri="{FF2B5EF4-FFF2-40B4-BE49-F238E27FC236}">
                  <a16:creationId xmlns:a16="http://schemas.microsoft.com/office/drawing/2014/main" id="{483DD743-644B-8A53-7D18-77DD8C2C0BD0}"/>
                </a:ext>
              </a:extLst>
            </p:cNvPr>
            <p:cNvSpPr/>
            <p:nvPr/>
          </p:nvSpPr>
          <p:spPr>
            <a:xfrm>
              <a:off x="857094" y="4262550"/>
              <a:ext cx="85746" cy="8418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880" name="Google Shape;2184;p73">
            <a:extLst>
              <a:ext uri="{FF2B5EF4-FFF2-40B4-BE49-F238E27FC236}">
                <a16:creationId xmlns:a16="http://schemas.microsoft.com/office/drawing/2014/main" id="{7B0528F4-BF16-FEB3-B8B1-D04AAC6A20A9}"/>
              </a:ext>
            </a:extLst>
          </p:cNvPr>
          <p:cNvGrpSpPr>
            <a:grpSpLocks/>
          </p:cNvGrpSpPr>
          <p:nvPr/>
        </p:nvGrpSpPr>
        <p:grpSpPr bwMode="auto">
          <a:xfrm>
            <a:off x="9934576" y="-25400"/>
            <a:ext cx="741363" cy="792163"/>
            <a:chOff x="-3118700" y="2365900"/>
            <a:chExt cx="741250" cy="792000"/>
          </a:xfrm>
        </p:grpSpPr>
        <p:sp>
          <p:nvSpPr>
            <p:cNvPr id="2185" name="Google Shape;2185;p73">
              <a:extLst>
                <a:ext uri="{FF2B5EF4-FFF2-40B4-BE49-F238E27FC236}">
                  <a16:creationId xmlns:a16="http://schemas.microsoft.com/office/drawing/2014/main" id="{8452F378-8A24-A7BC-53F6-5E367C3683DE}"/>
                </a:ext>
              </a:extLst>
            </p:cNvPr>
            <p:cNvSpPr/>
            <p:nvPr/>
          </p:nvSpPr>
          <p:spPr>
            <a:xfrm>
              <a:off x="-2848866" y="2599215"/>
              <a:ext cx="266659" cy="290452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73">
              <a:extLst>
                <a:ext uri="{FF2B5EF4-FFF2-40B4-BE49-F238E27FC236}">
                  <a16:creationId xmlns:a16="http://schemas.microsoft.com/office/drawing/2014/main" id="{437CDEF0-2164-DCDE-B0F2-2885D2C406DD}"/>
                </a:ext>
              </a:extLst>
            </p:cNvPr>
            <p:cNvSpPr/>
            <p:nvPr/>
          </p:nvSpPr>
          <p:spPr>
            <a:xfrm>
              <a:off x="-2877437" y="2576995"/>
              <a:ext cx="325388" cy="346004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73">
              <a:extLst>
                <a:ext uri="{FF2B5EF4-FFF2-40B4-BE49-F238E27FC236}">
                  <a16:creationId xmlns:a16="http://schemas.microsoft.com/office/drawing/2014/main" id="{61A8EA0C-4661-3E0A-A8F0-B46830A69AF2}"/>
                </a:ext>
              </a:extLst>
            </p:cNvPr>
            <p:cNvSpPr/>
            <p:nvPr/>
          </p:nvSpPr>
          <p:spPr>
            <a:xfrm>
              <a:off x="-3102827" y="2876970"/>
              <a:ext cx="144441" cy="69836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73">
              <a:extLst>
                <a:ext uri="{FF2B5EF4-FFF2-40B4-BE49-F238E27FC236}">
                  <a16:creationId xmlns:a16="http://schemas.microsoft.com/office/drawing/2014/main" id="{2F1FCD7D-39DA-DE71-9CBD-FE36A35D1733}"/>
                </a:ext>
              </a:extLst>
            </p:cNvPr>
            <p:cNvSpPr/>
            <p:nvPr/>
          </p:nvSpPr>
          <p:spPr>
            <a:xfrm>
              <a:off x="-2829819" y="2365900"/>
              <a:ext cx="53967" cy="134910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73">
              <a:extLst>
                <a:ext uri="{FF2B5EF4-FFF2-40B4-BE49-F238E27FC236}">
                  <a16:creationId xmlns:a16="http://schemas.microsoft.com/office/drawing/2014/main" id="{701710D6-DC97-B199-6919-A3016C0B31DE}"/>
                </a:ext>
              </a:extLst>
            </p:cNvPr>
            <p:cNvSpPr/>
            <p:nvPr/>
          </p:nvSpPr>
          <p:spPr>
            <a:xfrm>
              <a:off x="-3118700" y="2616673"/>
              <a:ext cx="139679" cy="5079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73">
              <a:extLst>
                <a:ext uri="{FF2B5EF4-FFF2-40B4-BE49-F238E27FC236}">
                  <a16:creationId xmlns:a16="http://schemas.microsoft.com/office/drawing/2014/main" id="{8876EC6F-7612-4493-8F9A-B645DA1FAC8F}"/>
                </a:ext>
              </a:extLst>
            </p:cNvPr>
            <p:cNvSpPr/>
            <p:nvPr/>
          </p:nvSpPr>
          <p:spPr>
            <a:xfrm>
              <a:off x="-2647284" y="2411929"/>
              <a:ext cx="60316" cy="106340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73">
              <a:extLst>
                <a:ext uri="{FF2B5EF4-FFF2-40B4-BE49-F238E27FC236}">
                  <a16:creationId xmlns:a16="http://schemas.microsoft.com/office/drawing/2014/main" id="{7DC8AB92-BE84-DCF2-2215-D74A5B188EB8}"/>
                </a:ext>
              </a:extLst>
            </p:cNvPr>
            <p:cNvSpPr/>
            <p:nvPr/>
          </p:nvSpPr>
          <p:spPr>
            <a:xfrm>
              <a:off x="-2480622" y="2634133"/>
              <a:ext cx="103172" cy="52376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73">
              <a:extLst>
                <a:ext uri="{FF2B5EF4-FFF2-40B4-BE49-F238E27FC236}">
                  <a16:creationId xmlns:a16="http://schemas.microsoft.com/office/drawing/2014/main" id="{55007E1C-0D4D-1D83-5761-4F560F5A31C0}"/>
                </a:ext>
              </a:extLst>
            </p:cNvPr>
            <p:cNvSpPr/>
            <p:nvPr/>
          </p:nvSpPr>
          <p:spPr>
            <a:xfrm>
              <a:off x="-2798074" y="3065844"/>
              <a:ext cx="46031" cy="92056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73">
              <a:extLst>
                <a:ext uri="{FF2B5EF4-FFF2-40B4-BE49-F238E27FC236}">
                  <a16:creationId xmlns:a16="http://schemas.microsoft.com/office/drawing/2014/main" id="{3C2631A5-2623-47B4-5077-63B3879B8EC9}"/>
                </a:ext>
              </a:extLst>
            </p:cNvPr>
            <p:cNvSpPr/>
            <p:nvPr/>
          </p:nvSpPr>
          <p:spPr>
            <a:xfrm>
              <a:off x="-2634586" y="3046798"/>
              <a:ext cx="66665" cy="73010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73">
              <a:extLst>
                <a:ext uri="{FF2B5EF4-FFF2-40B4-BE49-F238E27FC236}">
                  <a16:creationId xmlns:a16="http://schemas.microsoft.com/office/drawing/2014/main" id="{22AD4DBD-A3B4-16E8-E108-13B0CBAEC250}"/>
                </a:ext>
              </a:extLst>
            </p:cNvPr>
            <p:cNvSpPr/>
            <p:nvPr/>
          </p:nvSpPr>
          <p:spPr>
            <a:xfrm>
              <a:off x="-2507605" y="2908713"/>
              <a:ext cx="74601" cy="60313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881" name="Google Shape;2195;p73">
            <a:extLst>
              <a:ext uri="{FF2B5EF4-FFF2-40B4-BE49-F238E27FC236}">
                <a16:creationId xmlns:a16="http://schemas.microsoft.com/office/drawing/2014/main" id="{0BE8F9E7-E058-E8ED-A6E0-39FF644082AD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106489"/>
            <a:ext cx="609600" cy="407987"/>
            <a:chOff x="4137713" y="525925"/>
            <a:chExt cx="608900" cy="407500"/>
          </a:xfrm>
        </p:grpSpPr>
        <p:sp>
          <p:nvSpPr>
            <p:cNvPr id="2196" name="Google Shape;2196;p73">
              <a:extLst>
                <a:ext uri="{FF2B5EF4-FFF2-40B4-BE49-F238E27FC236}">
                  <a16:creationId xmlns:a16="http://schemas.microsoft.com/office/drawing/2014/main" id="{BA0D9DB4-84AB-C590-97DE-250932C22C04}"/>
                </a:ext>
              </a:extLst>
            </p:cNvPr>
            <p:cNvSpPr/>
            <p:nvPr/>
          </p:nvSpPr>
          <p:spPr>
            <a:xfrm>
              <a:off x="4167841" y="559222"/>
              <a:ext cx="556572" cy="353590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73">
              <a:extLst>
                <a:ext uri="{FF2B5EF4-FFF2-40B4-BE49-F238E27FC236}">
                  <a16:creationId xmlns:a16="http://schemas.microsoft.com/office/drawing/2014/main" id="{DA7338D7-B897-31D3-6DC8-DEAFFEF8E67C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882" name="Google Shape;2198;p73">
            <a:extLst>
              <a:ext uri="{FF2B5EF4-FFF2-40B4-BE49-F238E27FC236}">
                <a16:creationId xmlns:a16="http://schemas.microsoft.com/office/drawing/2014/main" id="{21D49AF4-96C6-5A6D-D364-9A4B7CAC9929}"/>
              </a:ext>
            </a:extLst>
          </p:cNvPr>
          <p:cNvGrpSpPr>
            <a:grpSpLocks/>
          </p:cNvGrpSpPr>
          <p:nvPr/>
        </p:nvGrpSpPr>
        <p:grpSpPr bwMode="auto">
          <a:xfrm>
            <a:off x="2006601" y="1577975"/>
            <a:ext cx="474663" cy="287338"/>
            <a:chOff x="622013" y="907250"/>
            <a:chExt cx="475525" cy="287725"/>
          </a:xfrm>
        </p:grpSpPr>
        <p:sp>
          <p:nvSpPr>
            <p:cNvPr id="2199" name="Google Shape;2199;p73">
              <a:extLst>
                <a:ext uri="{FF2B5EF4-FFF2-40B4-BE49-F238E27FC236}">
                  <a16:creationId xmlns:a16="http://schemas.microsoft.com/office/drawing/2014/main" id="{5AB7B8E4-6D57-5FFC-E382-E4164B42F27C}"/>
                </a:ext>
              </a:extLst>
            </p:cNvPr>
            <p:cNvSpPr/>
            <p:nvPr/>
          </p:nvSpPr>
          <p:spPr>
            <a:xfrm>
              <a:off x="650640" y="929505"/>
              <a:ext cx="423042" cy="240036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73">
              <a:extLst>
                <a:ext uri="{FF2B5EF4-FFF2-40B4-BE49-F238E27FC236}">
                  <a16:creationId xmlns:a16="http://schemas.microsoft.com/office/drawing/2014/main" id="{2EDB76EE-5BBD-DC47-929E-810108F16279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883" name="Google Shape;2201;p73">
            <a:extLst>
              <a:ext uri="{FF2B5EF4-FFF2-40B4-BE49-F238E27FC236}">
                <a16:creationId xmlns:a16="http://schemas.microsoft.com/office/drawing/2014/main" id="{8E5A91CD-F11F-DBE6-EED8-E12DBB3A918F}"/>
              </a:ext>
            </a:extLst>
          </p:cNvPr>
          <p:cNvGrpSpPr>
            <a:grpSpLocks/>
          </p:cNvGrpSpPr>
          <p:nvPr/>
        </p:nvGrpSpPr>
        <p:grpSpPr bwMode="auto">
          <a:xfrm>
            <a:off x="2028825" y="133351"/>
            <a:ext cx="808038" cy="1470025"/>
            <a:chOff x="1474325" y="858525"/>
            <a:chExt cx="808300" cy="1469525"/>
          </a:xfrm>
        </p:grpSpPr>
        <p:sp>
          <p:nvSpPr>
            <p:cNvPr id="2202" name="Google Shape;2202;p73">
              <a:extLst>
                <a:ext uri="{FF2B5EF4-FFF2-40B4-BE49-F238E27FC236}">
                  <a16:creationId xmlns:a16="http://schemas.microsoft.com/office/drawing/2014/main" id="{52EEA604-C171-7597-87E9-2FF0B166C227}"/>
                </a:ext>
              </a:extLst>
            </p:cNvPr>
            <p:cNvSpPr/>
            <p:nvPr/>
          </p:nvSpPr>
          <p:spPr>
            <a:xfrm flipH="1">
              <a:off x="1834805" y="882330"/>
              <a:ext cx="293782" cy="223761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73">
              <a:extLst>
                <a:ext uri="{FF2B5EF4-FFF2-40B4-BE49-F238E27FC236}">
                  <a16:creationId xmlns:a16="http://schemas.microsoft.com/office/drawing/2014/main" id="{55FDC4E2-D1F8-C9D5-E106-A2F10753E61E}"/>
                </a:ext>
              </a:extLst>
            </p:cNvPr>
            <p:cNvSpPr/>
            <p:nvPr/>
          </p:nvSpPr>
          <p:spPr>
            <a:xfrm flipH="1">
              <a:off x="1976138" y="1055308"/>
              <a:ext cx="217559" cy="182501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73">
              <a:extLst>
                <a:ext uri="{FF2B5EF4-FFF2-40B4-BE49-F238E27FC236}">
                  <a16:creationId xmlns:a16="http://schemas.microsoft.com/office/drawing/2014/main" id="{2740CE53-2F19-C236-1235-50066264B4F3}"/>
                </a:ext>
              </a:extLst>
            </p:cNvPr>
            <p:cNvSpPr/>
            <p:nvPr/>
          </p:nvSpPr>
          <p:spPr>
            <a:xfrm flipH="1">
              <a:off x="1952318" y="1044200"/>
              <a:ext cx="119101" cy="85696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9905" name="Google Shape;2205;p73">
              <a:extLst>
                <a:ext uri="{FF2B5EF4-FFF2-40B4-BE49-F238E27FC236}">
                  <a16:creationId xmlns:a16="http://schemas.microsoft.com/office/drawing/2014/main" id="{D5D00DE0-FACE-93D7-39C9-4DDA66A117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2206" name="Google Shape;2206;p73">
                <a:extLst>
                  <a:ext uri="{FF2B5EF4-FFF2-40B4-BE49-F238E27FC236}">
                    <a16:creationId xmlns:a16="http://schemas.microsoft.com/office/drawing/2014/main" id="{EA1E603F-8200-6314-D932-11554111FA79}"/>
                  </a:ext>
                </a:extLst>
              </p:cNvPr>
              <p:cNvSpPr/>
              <p:nvPr/>
            </p:nvSpPr>
            <p:spPr>
              <a:xfrm flipH="1">
                <a:off x="1809397" y="858525"/>
                <a:ext cx="473228" cy="403088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9907" name="Google Shape;2207;p73">
                <a:extLst>
                  <a:ext uri="{FF2B5EF4-FFF2-40B4-BE49-F238E27FC236}">
                    <a16:creationId xmlns:a16="http://schemas.microsoft.com/office/drawing/2014/main" id="{F3E9D863-C174-E48D-4478-87698BCB4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2208" name="Google Shape;2208;p73">
                  <a:extLst>
                    <a:ext uri="{FF2B5EF4-FFF2-40B4-BE49-F238E27FC236}">
                      <a16:creationId xmlns:a16="http://schemas.microsoft.com/office/drawing/2014/main" id="{946907F7-C0B4-E54F-87C4-97FA9C12550F}"/>
                    </a:ext>
                  </a:extLst>
                </p:cNvPr>
                <p:cNvSpPr/>
                <p:nvPr/>
              </p:nvSpPr>
              <p:spPr>
                <a:xfrm flipH="1">
                  <a:off x="1752228" y="1215591"/>
                  <a:ext cx="53992" cy="52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9" name="Google Shape;2209;p73">
                  <a:extLst>
                    <a:ext uri="{FF2B5EF4-FFF2-40B4-BE49-F238E27FC236}">
                      <a16:creationId xmlns:a16="http://schemas.microsoft.com/office/drawing/2014/main" id="{BE8C3AC6-07C3-2308-A70F-B266D139AE34}"/>
                    </a:ext>
                  </a:extLst>
                </p:cNvPr>
                <p:cNvSpPr/>
                <p:nvPr/>
              </p:nvSpPr>
              <p:spPr>
                <a:xfrm flipH="1">
                  <a:off x="1595014" y="1504418"/>
                  <a:ext cx="50816" cy="5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0" name="Google Shape;2210;p73">
                  <a:extLst>
                    <a:ext uri="{FF2B5EF4-FFF2-40B4-BE49-F238E27FC236}">
                      <a16:creationId xmlns:a16="http://schemas.microsoft.com/office/drawing/2014/main" id="{0BF1FCAD-A750-5C03-FF4B-71519161E3AB}"/>
                    </a:ext>
                  </a:extLst>
                </p:cNvPr>
                <p:cNvSpPr/>
                <p:nvPr/>
              </p:nvSpPr>
              <p:spPr>
                <a:xfrm flipH="1">
                  <a:off x="1593427" y="1618679"/>
                  <a:ext cx="74636" cy="6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1" name="Google Shape;2211;p73">
                  <a:extLst>
                    <a:ext uri="{FF2B5EF4-FFF2-40B4-BE49-F238E27FC236}">
                      <a16:creationId xmlns:a16="http://schemas.microsoft.com/office/drawing/2014/main" id="{C162EFAF-ED25-D469-6513-F5ED87DDFD33}"/>
                    </a:ext>
                  </a:extLst>
                </p:cNvPr>
                <p:cNvSpPr/>
                <p:nvPr/>
              </p:nvSpPr>
              <p:spPr>
                <a:xfrm flipH="1">
                  <a:off x="1801456" y="1718657"/>
                  <a:ext cx="58757" cy="61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2" name="Google Shape;2212;p73">
                  <a:extLst>
                    <a:ext uri="{FF2B5EF4-FFF2-40B4-BE49-F238E27FC236}">
                      <a16:creationId xmlns:a16="http://schemas.microsoft.com/office/drawing/2014/main" id="{6FA93BB9-FF07-02B4-55C1-162E304E5F76}"/>
                    </a:ext>
                  </a:extLst>
                </p:cNvPr>
                <p:cNvSpPr/>
                <p:nvPr/>
              </p:nvSpPr>
              <p:spPr>
                <a:xfrm flipH="1">
                  <a:off x="1585486" y="2272507"/>
                  <a:ext cx="52405" cy="55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3" name="Google Shape;2213;p73">
                  <a:extLst>
                    <a:ext uri="{FF2B5EF4-FFF2-40B4-BE49-F238E27FC236}">
                      <a16:creationId xmlns:a16="http://schemas.microsoft.com/office/drawing/2014/main" id="{7A53ED6F-828E-082C-CB43-566A5CDF77CB}"/>
                    </a:ext>
                  </a:extLst>
                </p:cNvPr>
                <p:cNvSpPr/>
                <p:nvPr/>
              </p:nvSpPr>
              <p:spPr>
                <a:xfrm flipH="1">
                  <a:off x="1474325" y="2036049"/>
                  <a:ext cx="44464" cy="4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4" name="Google Shape;2214;p73">
                  <a:extLst>
                    <a:ext uri="{FF2B5EF4-FFF2-40B4-BE49-F238E27FC236}">
                      <a16:creationId xmlns:a16="http://schemas.microsoft.com/office/drawing/2014/main" id="{B0C7D7E2-905D-4248-E192-0409C60F75F6}"/>
                    </a:ext>
                  </a:extLst>
                </p:cNvPr>
                <p:cNvSpPr/>
                <p:nvPr/>
              </p:nvSpPr>
              <p:spPr>
                <a:xfrm flipH="1">
                  <a:off x="1736348" y="1798005"/>
                  <a:ext cx="57169" cy="5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5" name="Google Shape;2215;p73">
                  <a:extLst>
                    <a:ext uri="{FF2B5EF4-FFF2-40B4-BE49-F238E27FC236}">
                      <a16:creationId xmlns:a16="http://schemas.microsoft.com/office/drawing/2014/main" id="{D2BD6610-A4D1-F81D-E058-38B0EA80E2D3}"/>
                    </a:ext>
                  </a:extLst>
                </p:cNvPr>
                <p:cNvSpPr/>
                <p:nvPr/>
              </p:nvSpPr>
              <p:spPr>
                <a:xfrm flipH="1">
                  <a:off x="1723644" y="1647244"/>
                  <a:ext cx="4764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6" name="Google Shape;2216;p73">
                  <a:extLst>
                    <a:ext uri="{FF2B5EF4-FFF2-40B4-BE49-F238E27FC236}">
                      <a16:creationId xmlns:a16="http://schemas.microsoft.com/office/drawing/2014/main" id="{514429E7-2677-DDE8-AB5A-A879A73671C1}"/>
                    </a:ext>
                  </a:extLst>
                </p:cNvPr>
                <p:cNvSpPr/>
                <p:nvPr/>
              </p:nvSpPr>
              <p:spPr>
                <a:xfrm flipH="1">
                  <a:off x="1504498" y="2170941"/>
                  <a:ext cx="41288" cy="4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7" name="Google Shape;2217;p73">
                  <a:extLst>
                    <a:ext uri="{FF2B5EF4-FFF2-40B4-BE49-F238E27FC236}">
                      <a16:creationId xmlns:a16="http://schemas.microsoft.com/office/drawing/2014/main" id="{8DF53DF3-DCAC-CEFB-2636-E2520435973D}"/>
                    </a:ext>
                  </a:extLst>
                </p:cNvPr>
                <p:cNvSpPr/>
                <p:nvPr/>
              </p:nvSpPr>
              <p:spPr>
                <a:xfrm flipH="1">
                  <a:off x="1658535" y="1758332"/>
                  <a:ext cx="50816" cy="49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8" name="Google Shape;2218;p73">
                  <a:extLst>
                    <a:ext uri="{FF2B5EF4-FFF2-40B4-BE49-F238E27FC236}">
                      <a16:creationId xmlns:a16="http://schemas.microsoft.com/office/drawing/2014/main" id="{6C7C17CE-495E-B041-E2F9-3020D01C9832}"/>
                    </a:ext>
                  </a:extLst>
                </p:cNvPr>
                <p:cNvSpPr/>
                <p:nvPr/>
              </p:nvSpPr>
              <p:spPr>
                <a:xfrm flipH="1">
                  <a:off x="1553726" y="1686918"/>
                  <a:ext cx="55581" cy="58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9" name="Google Shape;2219;p73">
                  <a:extLst>
                    <a:ext uri="{FF2B5EF4-FFF2-40B4-BE49-F238E27FC236}">
                      <a16:creationId xmlns:a16="http://schemas.microsoft.com/office/drawing/2014/main" id="{26E4608A-1140-F35F-7734-1A89C92E5C31}"/>
                    </a:ext>
                  </a:extLst>
                </p:cNvPr>
                <p:cNvSpPr/>
                <p:nvPr/>
              </p:nvSpPr>
              <p:spPr>
                <a:xfrm flipH="1">
                  <a:off x="1510850" y="1793245"/>
                  <a:ext cx="38112" cy="39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0" name="Google Shape;2220;p73">
                  <a:extLst>
                    <a:ext uri="{FF2B5EF4-FFF2-40B4-BE49-F238E27FC236}">
                      <a16:creationId xmlns:a16="http://schemas.microsoft.com/office/drawing/2014/main" id="{424B14D6-7886-7F36-DEEC-63AE759A8667}"/>
                    </a:ext>
                  </a:extLst>
                </p:cNvPr>
                <p:cNvSpPr/>
                <p:nvPr/>
              </p:nvSpPr>
              <p:spPr>
                <a:xfrm flipH="1">
                  <a:off x="1620422" y="1401265"/>
                  <a:ext cx="39701" cy="4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1" name="Google Shape;2221;p73">
                  <a:extLst>
                    <a:ext uri="{FF2B5EF4-FFF2-40B4-BE49-F238E27FC236}">
                      <a16:creationId xmlns:a16="http://schemas.microsoft.com/office/drawing/2014/main" id="{0B9EA343-45F3-0FB4-7549-C58D0540ACAA}"/>
                    </a:ext>
                  </a:extLst>
                </p:cNvPr>
                <p:cNvSpPr/>
                <p:nvPr/>
              </p:nvSpPr>
              <p:spPr>
                <a:xfrm flipH="1">
                  <a:off x="1663299" y="1304461"/>
                  <a:ext cx="41288" cy="39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2" name="Google Shape;2222;p73">
                  <a:extLst>
                    <a:ext uri="{FF2B5EF4-FFF2-40B4-BE49-F238E27FC236}">
                      <a16:creationId xmlns:a16="http://schemas.microsoft.com/office/drawing/2014/main" id="{0D212432-25FE-5954-AD1D-EB8DEF291D33}"/>
                    </a:ext>
                  </a:extLst>
                </p:cNvPr>
                <p:cNvSpPr/>
                <p:nvPr/>
              </p:nvSpPr>
              <p:spPr>
                <a:xfrm flipH="1">
                  <a:off x="1842744" y="1167982"/>
                  <a:ext cx="39701" cy="39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3" name="Google Shape;2223;p73">
                  <a:extLst>
                    <a:ext uri="{FF2B5EF4-FFF2-40B4-BE49-F238E27FC236}">
                      <a16:creationId xmlns:a16="http://schemas.microsoft.com/office/drawing/2014/main" id="{0F0EF7AE-D4E3-9978-C4C0-18BEAF3A7A44}"/>
                    </a:ext>
                  </a:extLst>
                </p:cNvPr>
                <p:cNvSpPr/>
                <p:nvPr/>
              </p:nvSpPr>
              <p:spPr>
                <a:xfrm flipH="1">
                  <a:off x="1483853" y="1904332"/>
                  <a:ext cx="33349" cy="4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79884" name="Google Shape;2224;p73">
            <a:extLst>
              <a:ext uri="{FF2B5EF4-FFF2-40B4-BE49-F238E27FC236}">
                <a16:creationId xmlns:a16="http://schemas.microsoft.com/office/drawing/2014/main" id="{0A98C6CA-7C98-D25C-E46A-A8AED6AE5F26}"/>
              </a:ext>
            </a:extLst>
          </p:cNvPr>
          <p:cNvGrpSpPr>
            <a:grpSpLocks/>
          </p:cNvGrpSpPr>
          <p:nvPr/>
        </p:nvGrpSpPr>
        <p:grpSpPr bwMode="auto">
          <a:xfrm>
            <a:off x="8624888" y="268288"/>
            <a:ext cx="1562100" cy="1065212"/>
            <a:chOff x="6876425" y="1268933"/>
            <a:chExt cx="1561487" cy="1065909"/>
          </a:xfrm>
        </p:grpSpPr>
        <p:grpSp>
          <p:nvGrpSpPr>
            <p:cNvPr id="79886" name="Google Shape;2225;p73">
              <a:extLst>
                <a:ext uri="{FF2B5EF4-FFF2-40B4-BE49-F238E27FC236}">
                  <a16:creationId xmlns:a16="http://schemas.microsoft.com/office/drawing/2014/main" id="{2F5280D8-3CE9-F2E3-BAEC-032C0A06C3FB}"/>
                </a:ext>
              </a:extLst>
            </p:cNvPr>
            <p:cNvGrpSpPr>
              <a:grpSpLocks/>
            </p:cNvGrpSpPr>
            <p:nvPr/>
          </p:nvGrpSpPr>
          <p:grpSpPr bwMode="auto"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2226" name="Google Shape;2226;p73">
                <a:extLst>
                  <a:ext uri="{FF2B5EF4-FFF2-40B4-BE49-F238E27FC236}">
                    <a16:creationId xmlns:a16="http://schemas.microsoft.com/office/drawing/2014/main" id="{49AE3324-2566-8386-486A-D6914DF0E862}"/>
                  </a:ext>
                </a:extLst>
              </p:cNvPr>
              <p:cNvSpPr/>
              <p:nvPr/>
            </p:nvSpPr>
            <p:spPr>
              <a:xfrm flipH="1">
                <a:off x="11173548" y="1727188"/>
                <a:ext cx="53955" cy="52422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73">
                <a:extLst>
                  <a:ext uri="{FF2B5EF4-FFF2-40B4-BE49-F238E27FC236}">
                    <a16:creationId xmlns:a16="http://schemas.microsoft.com/office/drawing/2014/main" id="{6BD7A9EA-7C18-6668-7FFC-CA6CB872D794}"/>
                  </a:ext>
                </a:extLst>
              </p:cNvPr>
              <p:cNvSpPr/>
              <p:nvPr/>
            </p:nvSpPr>
            <p:spPr>
              <a:xfrm flipH="1">
                <a:off x="11197845" y="1894975"/>
                <a:ext cx="53955" cy="54011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8" name="Google Shape;2228;p73">
                <a:extLst>
                  <a:ext uri="{FF2B5EF4-FFF2-40B4-BE49-F238E27FC236}">
                    <a16:creationId xmlns:a16="http://schemas.microsoft.com/office/drawing/2014/main" id="{82E65A07-56D4-F6AF-BB53-16859A4FBF1A}"/>
                  </a:ext>
                </a:extLst>
              </p:cNvPr>
              <p:cNvSpPr/>
              <p:nvPr/>
            </p:nvSpPr>
            <p:spPr>
              <a:xfrm flipH="1">
                <a:off x="11049900" y="2026915"/>
                <a:ext cx="49195" cy="42891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9" name="Google Shape;2229;p73">
                <a:extLst>
                  <a:ext uri="{FF2B5EF4-FFF2-40B4-BE49-F238E27FC236}">
                    <a16:creationId xmlns:a16="http://schemas.microsoft.com/office/drawing/2014/main" id="{02B57116-4B0D-1312-CF6E-6B14A9BC21BA}"/>
                  </a:ext>
                </a:extLst>
              </p:cNvPr>
              <p:cNvSpPr/>
              <p:nvPr/>
            </p:nvSpPr>
            <p:spPr>
              <a:xfrm flipH="1">
                <a:off x="10859466" y="2062088"/>
                <a:ext cx="58715" cy="41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2230;p73">
                <a:extLst>
                  <a:ext uri="{FF2B5EF4-FFF2-40B4-BE49-F238E27FC236}">
                    <a16:creationId xmlns:a16="http://schemas.microsoft.com/office/drawing/2014/main" id="{02E1EE56-EFBC-7EB0-1EFC-8BD9E8D0C21D}"/>
                  </a:ext>
                </a:extLst>
              </p:cNvPr>
              <p:cNvSpPr/>
              <p:nvPr/>
            </p:nvSpPr>
            <p:spPr>
              <a:xfrm flipH="1">
                <a:off x="10642210" y="2054495"/>
                <a:ext cx="82519" cy="54011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p73">
                <a:extLst>
                  <a:ext uri="{FF2B5EF4-FFF2-40B4-BE49-F238E27FC236}">
                    <a16:creationId xmlns:a16="http://schemas.microsoft.com/office/drawing/2014/main" id="{C5A40327-69A8-7BF2-2F96-895D5C15D2CC}"/>
                  </a:ext>
                </a:extLst>
              </p:cNvPr>
              <p:cNvSpPr/>
              <p:nvPr/>
            </p:nvSpPr>
            <p:spPr>
              <a:xfrm flipH="1">
                <a:off x="10437547" y="2146990"/>
                <a:ext cx="71411" cy="52423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887" name="Google Shape;2232;p73">
              <a:extLst>
                <a:ext uri="{FF2B5EF4-FFF2-40B4-BE49-F238E27FC236}">
                  <a16:creationId xmlns:a16="http://schemas.microsoft.com/office/drawing/2014/main" id="{3BEE9DC6-A0B9-B21C-0233-51E3147DA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2233" name="Google Shape;2233;p73">
                <a:extLst>
                  <a:ext uri="{FF2B5EF4-FFF2-40B4-BE49-F238E27FC236}">
                    <a16:creationId xmlns:a16="http://schemas.microsoft.com/office/drawing/2014/main" id="{E3DBEA26-4E5E-24FC-C2B6-EC1B724FE607}"/>
                  </a:ext>
                </a:extLst>
              </p:cNvPr>
              <p:cNvSpPr/>
              <p:nvPr/>
            </p:nvSpPr>
            <p:spPr>
              <a:xfrm>
                <a:off x="7008135" y="1637474"/>
                <a:ext cx="336418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73">
                <a:extLst>
                  <a:ext uri="{FF2B5EF4-FFF2-40B4-BE49-F238E27FC236}">
                    <a16:creationId xmlns:a16="http://schemas.microsoft.com/office/drawing/2014/main" id="{971A6544-FC58-D0F5-6179-0437A2183865}"/>
                  </a:ext>
                </a:extLst>
              </p:cNvPr>
              <p:cNvSpPr/>
              <p:nvPr/>
            </p:nvSpPr>
            <p:spPr>
              <a:xfrm>
                <a:off x="7200148" y="1405548"/>
                <a:ext cx="306267" cy="401900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p73">
                <a:extLst>
                  <a:ext uri="{FF2B5EF4-FFF2-40B4-BE49-F238E27FC236}">
                    <a16:creationId xmlns:a16="http://schemas.microsoft.com/office/drawing/2014/main" id="{07AD4AE4-17D5-F7DF-5F70-D414C6C17025}"/>
                  </a:ext>
                </a:extLst>
              </p:cNvPr>
              <p:cNvSpPr/>
              <p:nvPr/>
            </p:nvSpPr>
            <p:spPr>
              <a:xfrm>
                <a:off x="7314403" y="1878932"/>
                <a:ext cx="193599" cy="150911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p73">
                <a:extLst>
                  <a:ext uri="{FF2B5EF4-FFF2-40B4-BE49-F238E27FC236}">
                    <a16:creationId xmlns:a16="http://schemas.microsoft.com/office/drawing/2014/main" id="{4C8AD4D0-505B-DE62-E724-08EA181DF981}"/>
                  </a:ext>
                </a:extLst>
              </p:cNvPr>
              <p:cNvSpPr/>
              <p:nvPr/>
            </p:nvSpPr>
            <p:spPr>
              <a:xfrm>
                <a:off x="6941486" y="1651771"/>
                <a:ext cx="88865" cy="77839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73">
                <a:extLst>
                  <a:ext uri="{FF2B5EF4-FFF2-40B4-BE49-F238E27FC236}">
                    <a16:creationId xmlns:a16="http://schemas.microsoft.com/office/drawing/2014/main" id="{87FDCEBC-0627-ECE7-4D90-3F6B26081D72}"/>
                  </a:ext>
                </a:extLst>
              </p:cNvPr>
              <p:cNvSpPr/>
              <p:nvPr/>
            </p:nvSpPr>
            <p:spPr>
              <a:xfrm>
                <a:off x="7071610" y="1726433"/>
                <a:ext cx="66649" cy="69896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73">
                <a:extLst>
                  <a:ext uri="{FF2B5EF4-FFF2-40B4-BE49-F238E27FC236}">
                    <a16:creationId xmlns:a16="http://schemas.microsoft.com/office/drawing/2014/main" id="{8B903303-32F6-5507-41DE-7EACD47F2EE9}"/>
                  </a:ext>
                </a:extLst>
              </p:cNvPr>
              <p:cNvSpPr/>
              <p:nvPr/>
            </p:nvSpPr>
            <p:spPr>
              <a:xfrm>
                <a:off x="6906575" y="1389662"/>
                <a:ext cx="626817" cy="654478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73">
                <a:extLst>
                  <a:ext uri="{FF2B5EF4-FFF2-40B4-BE49-F238E27FC236}">
                    <a16:creationId xmlns:a16="http://schemas.microsoft.com/office/drawing/2014/main" id="{6A7159E0-FCC8-CE0A-7C26-3645645B2D2D}"/>
                  </a:ext>
                </a:extLst>
              </p:cNvPr>
              <p:cNvSpPr/>
              <p:nvPr/>
            </p:nvSpPr>
            <p:spPr>
              <a:xfrm>
                <a:off x="7063677" y="1669245"/>
                <a:ext cx="68235" cy="7466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40" name="Google Shape;2240;p73">
              <a:extLst>
                <a:ext uri="{FF2B5EF4-FFF2-40B4-BE49-F238E27FC236}">
                  <a16:creationId xmlns:a16="http://schemas.microsoft.com/office/drawing/2014/main" id="{5D70DBB6-21FA-7B0C-C067-DD40026C0E76}"/>
                </a:ext>
              </a:extLst>
            </p:cNvPr>
            <p:cNvSpPr/>
            <p:nvPr/>
          </p:nvSpPr>
          <p:spPr>
            <a:xfrm>
              <a:off x="6876425" y="1268933"/>
              <a:ext cx="119015" cy="209687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" name="Title 1">
            <a:extLst>
              <a:ext uri="{FF2B5EF4-FFF2-40B4-BE49-F238E27FC236}">
                <a16:creationId xmlns:a16="http://schemas.microsoft.com/office/drawing/2014/main" id="{7541A638-9EDA-190D-09A9-B96EAA7899B6}"/>
              </a:ext>
            </a:extLst>
          </p:cNvPr>
          <p:cNvSpPr txBox="1">
            <a:spLocks/>
          </p:cNvSpPr>
          <p:nvPr/>
        </p:nvSpPr>
        <p:spPr bwMode="auto">
          <a:xfrm>
            <a:off x="1828801" y="2546351"/>
            <a:ext cx="82216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Pts val="7500"/>
              <a:buFontTx/>
              <a:buNone/>
            </a:pPr>
            <a:r>
              <a:rPr lang="vi-VN" altLang="vi-VN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1 : Ghép tranh với tên bài đọc phù hợp.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ubtitle 1">
            <a:extLst>
              <a:ext uri="{FF2B5EF4-FFF2-40B4-BE49-F238E27FC236}">
                <a16:creationId xmlns:a16="http://schemas.microsoft.com/office/drawing/2014/main" id="{172F1EE4-1CEB-E1F4-70B6-AE95282AC9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97126" y="5205414"/>
            <a:ext cx="2651125" cy="11318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Comfortaa" charset="0"/>
              <a:cs typeface="Comfortaa" charset="0"/>
              <a:sym typeface="Comfortaa" charset="0"/>
            </a:endParaRPr>
          </a:p>
        </p:txBody>
      </p:sp>
      <p:sp>
        <p:nvSpPr>
          <p:cNvPr id="81923" name="Subtitle 2">
            <a:extLst>
              <a:ext uri="{FF2B5EF4-FFF2-40B4-BE49-F238E27FC236}">
                <a16:creationId xmlns:a16="http://schemas.microsoft.com/office/drawing/2014/main" id="{22767A75-5A4C-6D34-2690-216374A650D8}"/>
              </a:ext>
            </a:extLst>
          </p:cNvPr>
          <p:cNvSpPr>
            <a:spLocks noGrp="1" noChangeArrowheads="1"/>
          </p:cNvSpPr>
          <p:nvPr>
            <p:ph type="subTitle" idx="2"/>
          </p:nvPr>
        </p:nvSpPr>
        <p:spPr>
          <a:xfrm>
            <a:off x="7143751" y="5205414"/>
            <a:ext cx="2651125" cy="11318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Comfortaa" charset="0"/>
              <a:cs typeface="Comfortaa" charset="0"/>
              <a:sym typeface="Comfortaa" charset="0"/>
            </a:endParaRPr>
          </a:p>
        </p:txBody>
      </p:sp>
      <p:sp>
        <p:nvSpPr>
          <p:cNvPr id="81924" name="Title 3">
            <a:extLst>
              <a:ext uri="{FF2B5EF4-FFF2-40B4-BE49-F238E27FC236}">
                <a16:creationId xmlns:a16="http://schemas.microsoft.com/office/drawing/2014/main" id="{185443F3-4074-C439-6CBE-2F73ED8EE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8064" y="560388"/>
            <a:ext cx="7443787" cy="8620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vi-VN" altLang="vi-VN"/>
          </a:p>
        </p:txBody>
      </p:sp>
      <p:pic>
        <p:nvPicPr>
          <p:cNvPr id="81925" name="Picture 7" descr="Giải Tiếng Việt lớp 2 Tuần 27 | Kết nối tri thức">
            <a:extLst>
              <a:ext uri="{FF2B5EF4-FFF2-40B4-BE49-F238E27FC236}">
                <a16:creationId xmlns:a16="http://schemas.microsoft.com/office/drawing/2014/main" id="{00B29DA5-D163-3B11-B568-11F177B7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28601"/>
            <a:ext cx="8499475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oogle Shape;2450;p62">
            <a:extLst>
              <a:ext uri="{FF2B5EF4-FFF2-40B4-BE49-F238E27FC236}">
                <a16:creationId xmlns:a16="http://schemas.microsoft.com/office/drawing/2014/main" id="{0BAC2B98-A426-155F-F699-BB43E5C0A974}"/>
              </a:ext>
            </a:extLst>
          </p:cNvPr>
          <p:cNvGrpSpPr>
            <a:grpSpLocks/>
          </p:cNvGrpSpPr>
          <p:nvPr/>
        </p:nvGrpSpPr>
        <p:grpSpPr bwMode="auto">
          <a:xfrm>
            <a:off x="6346826" y="1222375"/>
            <a:ext cx="3730625" cy="2732088"/>
            <a:chOff x="1453903" y="1500600"/>
            <a:chExt cx="6329867" cy="2814300"/>
          </a:xfrm>
        </p:grpSpPr>
        <p:sp>
          <p:nvSpPr>
            <p:cNvPr id="82955" name="Google Shape;2451;p62">
              <a:extLst>
                <a:ext uri="{FF2B5EF4-FFF2-40B4-BE49-F238E27FC236}">
                  <a16:creationId xmlns:a16="http://schemas.microsoft.com/office/drawing/2014/main" id="{ED69A5F5-5EEE-083D-DEA2-D0D9D2ECD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470" y="15768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82956" name="Google Shape;2452;p62">
              <a:extLst>
                <a:ext uri="{FF2B5EF4-FFF2-40B4-BE49-F238E27FC236}">
                  <a16:creationId xmlns:a16="http://schemas.microsoft.com/office/drawing/2014/main" id="{B63739A4-61D4-1403-9C79-A9C5B3A85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903" y="15006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2453" name="Google Shape;2453;p62">
            <a:extLst>
              <a:ext uri="{FF2B5EF4-FFF2-40B4-BE49-F238E27FC236}">
                <a16:creationId xmlns:a16="http://schemas.microsoft.com/office/drawing/2014/main" id="{7D804F35-FE1E-62F1-3AA6-C457A52088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vert="horz" lIns="91425" tIns="91425" rIns="91425" bIns="91425" rtlCol="0" anchor="ctr">
            <a:noAutofit/>
          </a:bodyPr>
          <a:lstStyle/>
          <a:p>
            <a:pPr>
              <a:defRPr/>
            </a:pPr>
            <a:r>
              <a:rPr lang="en" dirty="0">
                <a:solidFill>
                  <a:schemeClr val="accent3"/>
                </a:solidFill>
              </a:rPr>
              <a:t>TABLET </a:t>
            </a:r>
            <a:endParaRPr dirty="0"/>
          </a:p>
        </p:txBody>
      </p:sp>
      <p:grpSp>
        <p:nvGrpSpPr>
          <p:cNvPr id="82948" name="Google Shape;2455;p62">
            <a:extLst>
              <a:ext uri="{FF2B5EF4-FFF2-40B4-BE49-F238E27FC236}">
                <a16:creationId xmlns:a16="http://schemas.microsoft.com/office/drawing/2014/main" id="{B2E3F8EB-E953-3031-23AB-E5BF69012B5E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2721770" y="1762920"/>
            <a:ext cx="2378075" cy="3332163"/>
            <a:chOff x="1835466" y="929768"/>
            <a:chExt cx="2388300" cy="3284100"/>
          </a:xfrm>
        </p:grpSpPr>
        <p:sp>
          <p:nvSpPr>
            <p:cNvPr id="82952" name="Google Shape;2456;p62">
              <a:extLst>
                <a:ext uri="{FF2B5EF4-FFF2-40B4-BE49-F238E27FC236}">
                  <a16:creationId xmlns:a16="http://schemas.microsoft.com/office/drawing/2014/main" id="{5DFE48C2-C9E6-3C89-0C90-2A16EB6AA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466" y="929768"/>
              <a:ext cx="2388300" cy="3284100"/>
            </a:xfrm>
            <a:prstGeom prst="roundRect">
              <a:avLst>
                <a:gd name="adj" fmla="val 4847"/>
              </a:avLst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400"/>
            </a:p>
          </p:txBody>
        </p:sp>
        <p:sp>
          <p:nvSpPr>
            <p:cNvPr id="82953" name="Google Shape;2457;p62">
              <a:extLst>
                <a:ext uri="{FF2B5EF4-FFF2-40B4-BE49-F238E27FC236}">
                  <a16:creationId xmlns:a16="http://schemas.microsoft.com/office/drawing/2014/main" id="{B679AD6C-4FDD-7B67-E776-DC297B371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458" name="Google Shape;2458;p62">
              <a:extLst>
                <a:ext uri="{FF2B5EF4-FFF2-40B4-BE49-F238E27FC236}">
                  <a16:creationId xmlns:a16="http://schemas.microsoft.com/office/drawing/2014/main" id="{788915FC-1AAC-2579-2759-26ECB34B6FA7}"/>
                </a:ext>
              </a:extLst>
            </p:cNvPr>
            <p:cNvSpPr/>
            <p:nvPr/>
          </p:nvSpPr>
          <p:spPr>
            <a:xfrm>
              <a:off x="2946710" y="4080877"/>
              <a:ext cx="165810" cy="9700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1" name="Google Shape;2091;p73">
            <a:extLst>
              <a:ext uri="{FF2B5EF4-FFF2-40B4-BE49-F238E27FC236}">
                <a16:creationId xmlns:a16="http://schemas.microsoft.com/office/drawing/2014/main" id="{34F93286-8C77-F5B3-94D0-3A6ADC42430F}"/>
              </a:ext>
            </a:extLst>
          </p:cNvPr>
          <p:cNvSpPr txBox="1">
            <a:spLocks/>
          </p:cNvSpPr>
          <p:nvPr/>
        </p:nvSpPr>
        <p:spPr bwMode="auto">
          <a:xfrm>
            <a:off x="4679950" y="5116514"/>
            <a:ext cx="5562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Patrick Hand SC" panose="00000500000000000000" pitchFamily="2" charset="0"/>
              <a:buNone/>
            </a:pPr>
            <a:endParaRPr lang="vi-VN" altLang="vi-VN" sz="4000" b="1">
              <a:solidFill>
                <a:srgbClr val="FF0000"/>
              </a:solidFill>
              <a:latin typeface="Times New Roman" panose="02020603050405020304" pitchFamily="18" charset="0"/>
              <a:ea typeface="Patrick Hand SC" panose="00000500000000000000" pitchFamily="2" charset="0"/>
              <a:cs typeface="Times New Roman" panose="02020603050405020304" pitchFamily="18" charset="0"/>
              <a:sym typeface="Patrick Hand SC" panose="00000500000000000000" pitchFamily="2" charset="0"/>
            </a:endParaRPr>
          </a:p>
        </p:txBody>
      </p:sp>
      <p:pic>
        <p:nvPicPr>
          <p:cNvPr id="82950" name="Picture 1">
            <a:extLst>
              <a:ext uri="{FF2B5EF4-FFF2-40B4-BE49-F238E27FC236}">
                <a16:creationId xmlns:a16="http://schemas.microsoft.com/office/drawing/2014/main" id="{B865F74A-842B-0AEE-B1D0-8149AE21D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92" y="60324"/>
            <a:ext cx="8121650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03C95B-2761-65CA-0C96-5AEC117DD82E}"/>
              </a:ext>
            </a:extLst>
          </p:cNvPr>
          <p:cNvSpPr/>
          <p:nvPr/>
        </p:nvSpPr>
        <p:spPr>
          <a:xfrm>
            <a:off x="6346825" y="6089651"/>
            <a:ext cx="34734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alt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Patrick Hand SC" charset="0"/>
                <a:cs typeface="Times New Roman" panose="02020603050405020304" pitchFamily="18" charset="0"/>
                <a:sym typeface="Patrick Hand SC" charset="0"/>
              </a:rPr>
              <a:t>HỌA MI HÓT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p62">
            <a:extLst>
              <a:ext uri="{FF2B5EF4-FFF2-40B4-BE49-F238E27FC236}">
                <a16:creationId xmlns:a16="http://schemas.microsoft.com/office/drawing/2014/main" id="{BA139268-CC1F-2E50-9E80-A77E30E1D2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vert="horz" lIns="91425" tIns="91425" rIns="91425" bIns="91425" rtlCol="0" anchor="ctr">
            <a:noAutofit/>
          </a:bodyPr>
          <a:lstStyle/>
          <a:p>
            <a:pPr>
              <a:defRPr/>
            </a:pPr>
            <a:r>
              <a:rPr lang="en" dirty="0">
                <a:solidFill>
                  <a:schemeClr val="accent3"/>
                </a:solidFill>
              </a:rPr>
              <a:t>TABLET </a:t>
            </a:r>
            <a:endParaRPr dirty="0"/>
          </a:p>
        </p:txBody>
      </p:sp>
      <p:sp>
        <p:nvSpPr>
          <p:cNvPr id="31" name="Google Shape;2091;p73">
            <a:extLst>
              <a:ext uri="{FF2B5EF4-FFF2-40B4-BE49-F238E27FC236}">
                <a16:creationId xmlns:a16="http://schemas.microsoft.com/office/drawing/2014/main" id="{5F503902-ADD8-A9EE-24A2-9421F95B433A}"/>
              </a:ext>
            </a:extLst>
          </p:cNvPr>
          <p:cNvSpPr txBox="1">
            <a:spLocks/>
          </p:cNvSpPr>
          <p:nvPr/>
        </p:nvSpPr>
        <p:spPr bwMode="auto">
          <a:xfrm>
            <a:off x="5003800" y="6116639"/>
            <a:ext cx="61531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Patrick Hand SC" panose="00000500000000000000" pitchFamily="2" charset="0"/>
              <a:buNone/>
            </a:pPr>
            <a:r>
              <a:rPr lang="vi-VN" alt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Patrick Hand SC" panose="00000500000000000000" pitchFamily="2" charset="0"/>
                <a:cs typeface="Times New Roman" panose="02020603050405020304" pitchFamily="18" charset="0"/>
                <a:sym typeface="Patrick Hand SC" panose="00000500000000000000" pitchFamily="2" charset="0"/>
              </a:rPr>
              <a:t>CHUYỆN BỐN MÙA</a:t>
            </a:r>
          </a:p>
        </p:txBody>
      </p:sp>
      <p:pic>
        <p:nvPicPr>
          <p:cNvPr id="84996" name="Picture 29" descr="Chuyện bốn mùa lớp 2 | Tiếng Việt lớp 2 Kết nối tri thức">
            <a:extLst>
              <a:ext uri="{FF2B5EF4-FFF2-40B4-BE49-F238E27FC236}">
                <a16:creationId xmlns:a16="http://schemas.microsoft.com/office/drawing/2014/main" id="{6D1645EC-CCED-A71F-9AC6-10EF45B1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6" y="160338"/>
            <a:ext cx="777557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p62">
            <a:extLst>
              <a:ext uri="{FF2B5EF4-FFF2-40B4-BE49-F238E27FC236}">
                <a16:creationId xmlns:a16="http://schemas.microsoft.com/office/drawing/2014/main" id="{4C3A0D6B-9E05-31B5-85DF-7F371DCF89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219075"/>
            <a:ext cx="8229600" cy="1143000"/>
          </a:xfrm>
        </p:spPr>
        <p:txBody>
          <a:bodyPr spcFirstLastPara="1" vert="horz" lIns="91425" tIns="91425" rIns="91425" bIns="91425" rtlCol="0" anchor="ctr">
            <a:noAutofit/>
          </a:bodyPr>
          <a:lstStyle/>
          <a:p>
            <a:pPr>
              <a:defRPr/>
            </a:pPr>
            <a:r>
              <a:rPr lang="en" dirty="0">
                <a:solidFill>
                  <a:schemeClr val="accent3"/>
                </a:solidFill>
              </a:rPr>
              <a:t>TABLET 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9E7A3E-9CF1-9714-EE31-96802BF98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971801"/>
            <a:ext cx="2419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Patrick Hand SC" panose="00000500000000000000" pitchFamily="2" charset="0"/>
                <a:cs typeface="Times New Roman" panose="02020603050405020304" pitchFamily="18" charset="0"/>
                <a:sym typeface="Patrick Hand SC" panose="00000500000000000000" pitchFamily="2" charset="0"/>
              </a:rPr>
              <a:t>LŨY TRE</a:t>
            </a:r>
          </a:p>
        </p:txBody>
      </p:sp>
      <p:pic>
        <p:nvPicPr>
          <p:cNvPr id="87044" name="Picture 30" descr="Giải Bài 8: Đọc: Lũy tre SGK Tiếng Việt 2 tập 2 Kết nối tri thức với cuộc  sống | Tiếng Việt 2 - Kết nối tri thức">
            <a:extLst>
              <a:ext uri="{FF2B5EF4-FFF2-40B4-BE49-F238E27FC236}">
                <a16:creationId xmlns:a16="http://schemas.microsoft.com/office/drawing/2014/main" id="{6A42D21D-C3EA-667F-8C92-08189E72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8276"/>
            <a:ext cx="573405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p62">
            <a:extLst>
              <a:ext uri="{FF2B5EF4-FFF2-40B4-BE49-F238E27FC236}">
                <a16:creationId xmlns:a16="http://schemas.microsoft.com/office/drawing/2014/main" id="{A6968B6B-23A2-D46C-EB12-2D1A916FA4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vert="horz" lIns="91425" tIns="91425" rIns="91425" bIns="91425" rtlCol="0" anchor="ctr">
            <a:noAutofit/>
          </a:bodyPr>
          <a:lstStyle/>
          <a:p>
            <a:pPr>
              <a:defRPr/>
            </a:pPr>
            <a:r>
              <a:rPr lang="en" dirty="0">
                <a:solidFill>
                  <a:schemeClr val="accent3"/>
                </a:solidFill>
              </a:rPr>
              <a:t>TABLET </a:t>
            </a:r>
            <a:endParaRPr dirty="0"/>
          </a:p>
        </p:txBody>
      </p:sp>
      <p:sp>
        <p:nvSpPr>
          <p:cNvPr id="31" name="Google Shape;2091;p73">
            <a:extLst>
              <a:ext uri="{FF2B5EF4-FFF2-40B4-BE49-F238E27FC236}">
                <a16:creationId xmlns:a16="http://schemas.microsoft.com/office/drawing/2014/main" id="{3EA55E68-B2DF-E54D-1636-AED9ED62DCB8}"/>
              </a:ext>
            </a:extLst>
          </p:cNvPr>
          <p:cNvSpPr txBox="1">
            <a:spLocks/>
          </p:cNvSpPr>
          <p:nvPr/>
        </p:nvSpPr>
        <p:spPr bwMode="auto">
          <a:xfrm>
            <a:off x="3375026" y="65089"/>
            <a:ext cx="56038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Patrick Hand SC" panose="00000500000000000000" pitchFamily="2" charset="0"/>
              <a:buNone/>
            </a:pPr>
            <a:r>
              <a:rPr lang="vi-VN" alt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Patrick Hand SC" panose="00000500000000000000" pitchFamily="2" charset="0"/>
                <a:cs typeface="Times New Roman" panose="02020603050405020304" pitchFamily="18" charset="0"/>
                <a:sym typeface="Patrick Hand SC" panose="00000500000000000000" pitchFamily="2" charset="0"/>
              </a:rPr>
              <a:t>TẾT ĐẾN RỒI</a:t>
            </a:r>
          </a:p>
        </p:txBody>
      </p:sp>
      <p:pic>
        <p:nvPicPr>
          <p:cNvPr id="89092" name="Picture 14" descr="Giải Bài 4: Đọc: Tết đến rồi SGK Tiếng Việt 2 tập 2 Kết nối tri thức với  cuộc sống | Tiếng Việt 2 - Kết nối tri thức">
            <a:extLst>
              <a:ext uri="{FF2B5EF4-FFF2-40B4-BE49-F238E27FC236}">
                <a16:creationId xmlns:a16="http://schemas.microsoft.com/office/drawing/2014/main" id="{9608F2F7-CD35-7FE0-8F63-5A73FD8C6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4" y="1417638"/>
            <a:ext cx="4465637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16" descr="Giải Bài 4: Đọc: Tết đến rồi SGK Tiếng Việt 2 tập 2 Kết nối tri thức với  cuộc sống | Tiếng Việt 2 - Kết nối tri thức">
            <a:extLst>
              <a:ext uri="{FF2B5EF4-FFF2-40B4-BE49-F238E27FC236}">
                <a16:creationId xmlns:a16="http://schemas.microsoft.com/office/drawing/2014/main" id="{89718BDB-F009-2D3C-1312-8EF854027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219200"/>
            <a:ext cx="42672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oogle Shape;2450;p62">
            <a:extLst>
              <a:ext uri="{FF2B5EF4-FFF2-40B4-BE49-F238E27FC236}">
                <a16:creationId xmlns:a16="http://schemas.microsoft.com/office/drawing/2014/main" id="{13563764-D248-0B07-4633-4C8EDA775F88}"/>
              </a:ext>
            </a:extLst>
          </p:cNvPr>
          <p:cNvGrpSpPr>
            <a:grpSpLocks/>
          </p:cNvGrpSpPr>
          <p:nvPr/>
        </p:nvGrpSpPr>
        <p:grpSpPr bwMode="auto">
          <a:xfrm>
            <a:off x="6346826" y="1222375"/>
            <a:ext cx="3730625" cy="2732088"/>
            <a:chOff x="1453903" y="1500600"/>
            <a:chExt cx="6329867" cy="2814300"/>
          </a:xfrm>
        </p:grpSpPr>
        <p:sp>
          <p:nvSpPr>
            <p:cNvPr id="91147" name="Google Shape;2451;p62">
              <a:extLst>
                <a:ext uri="{FF2B5EF4-FFF2-40B4-BE49-F238E27FC236}">
                  <a16:creationId xmlns:a16="http://schemas.microsoft.com/office/drawing/2014/main" id="{1E4B6B6B-48AD-DFBD-AFC3-0661578CB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470" y="15768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91148" name="Google Shape;2452;p62">
              <a:extLst>
                <a:ext uri="{FF2B5EF4-FFF2-40B4-BE49-F238E27FC236}">
                  <a16:creationId xmlns:a16="http://schemas.microsoft.com/office/drawing/2014/main" id="{3DD57892-9A33-EECE-1A2A-7AEE07837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903" y="15006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2453" name="Google Shape;2453;p62">
            <a:extLst>
              <a:ext uri="{FF2B5EF4-FFF2-40B4-BE49-F238E27FC236}">
                <a16:creationId xmlns:a16="http://schemas.microsoft.com/office/drawing/2014/main" id="{6F3C0176-5C3B-BBEC-00BC-94126D153C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vert="horz" lIns="91425" tIns="91425" rIns="91425" bIns="91425" rtlCol="0" anchor="ctr">
            <a:noAutofit/>
          </a:bodyPr>
          <a:lstStyle/>
          <a:p>
            <a:pPr>
              <a:defRPr/>
            </a:pPr>
            <a:r>
              <a:rPr lang="en" dirty="0">
                <a:solidFill>
                  <a:schemeClr val="accent3"/>
                </a:solidFill>
              </a:rPr>
              <a:t>TABLET </a:t>
            </a:r>
            <a:endParaRPr dirty="0"/>
          </a:p>
        </p:txBody>
      </p:sp>
      <p:grpSp>
        <p:nvGrpSpPr>
          <p:cNvPr id="91140" name="Google Shape;2455;p62">
            <a:extLst>
              <a:ext uri="{FF2B5EF4-FFF2-40B4-BE49-F238E27FC236}">
                <a16:creationId xmlns:a16="http://schemas.microsoft.com/office/drawing/2014/main" id="{EDE4B121-8E06-1984-209C-85241493242E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2721770" y="1762920"/>
            <a:ext cx="2378075" cy="3332163"/>
            <a:chOff x="1835466" y="929768"/>
            <a:chExt cx="2388300" cy="3284100"/>
          </a:xfrm>
        </p:grpSpPr>
        <p:sp>
          <p:nvSpPr>
            <p:cNvPr id="91144" name="Google Shape;2456;p62">
              <a:extLst>
                <a:ext uri="{FF2B5EF4-FFF2-40B4-BE49-F238E27FC236}">
                  <a16:creationId xmlns:a16="http://schemas.microsoft.com/office/drawing/2014/main" id="{4C278AF8-A59C-81D0-113A-C811EDBEB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466" y="929768"/>
              <a:ext cx="2388300" cy="3284100"/>
            </a:xfrm>
            <a:prstGeom prst="roundRect">
              <a:avLst>
                <a:gd name="adj" fmla="val 4847"/>
              </a:avLst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400"/>
            </a:p>
          </p:txBody>
        </p:sp>
        <p:sp>
          <p:nvSpPr>
            <p:cNvPr id="91145" name="Google Shape;2457;p62">
              <a:extLst>
                <a:ext uri="{FF2B5EF4-FFF2-40B4-BE49-F238E27FC236}">
                  <a16:creationId xmlns:a16="http://schemas.microsoft.com/office/drawing/2014/main" id="{E4BBA3DB-2018-024D-709C-D09EB5715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458" name="Google Shape;2458;p62">
              <a:extLst>
                <a:ext uri="{FF2B5EF4-FFF2-40B4-BE49-F238E27FC236}">
                  <a16:creationId xmlns:a16="http://schemas.microsoft.com/office/drawing/2014/main" id="{A11C7ACC-539C-900B-F31F-0220581A4490}"/>
                </a:ext>
              </a:extLst>
            </p:cNvPr>
            <p:cNvSpPr/>
            <p:nvPr/>
          </p:nvSpPr>
          <p:spPr>
            <a:xfrm>
              <a:off x="2946710" y="4080877"/>
              <a:ext cx="165810" cy="9700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1" name="Google Shape;2091;p73">
            <a:extLst>
              <a:ext uri="{FF2B5EF4-FFF2-40B4-BE49-F238E27FC236}">
                <a16:creationId xmlns:a16="http://schemas.microsoft.com/office/drawing/2014/main" id="{3693F8D9-F5C9-A0FB-BC53-E33596ED13F7}"/>
              </a:ext>
            </a:extLst>
          </p:cNvPr>
          <p:cNvSpPr txBox="1">
            <a:spLocks/>
          </p:cNvSpPr>
          <p:nvPr/>
        </p:nvSpPr>
        <p:spPr bwMode="auto">
          <a:xfrm>
            <a:off x="5003800" y="6116639"/>
            <a:ext cx="57229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Patrick Hand SC" panose="00000500000000000000" pitchFamily="2" charset="0"/>
              <a:buNone/>
            </a:pPr>
            <a:endParaRPr lang="vi-VN" altLang="vi-VN" sz="4000" b="1">
              <a:solidFill>
                <a:srgbClr val="FF0000"/>
              </a:solidFill>
              <a:latin typeface="Times New Roman" panose="02020603050405020304" pitchFamily="18" charset="0"/>
              <a:ea typeface="Patrick Hand SC" panose="00000500000000000000" pitchFamily="2" charset="0"/>
              <a:cs typeface="Times New Roman" panose="02020603050405020304" pitchFamily="18" charset="0"/>
              <a:sym typeface="Patrick Hand SC" panose="00000500000000000000" pitchFamily="2" charset="0"/>
            </a:endParaRPr>
          </a:p>
        </p:txBody>
      </p:sp>
      <p:pic>
        <p:nvPicPr>
          <p:cNvPr id="91142" name="Picture 1">
            <a:extLst>
              <a:ext uri="{FF2B5EF4-FFF2-40B4-BE49-F238E27FC236}">
                <a16:creationId xmlns:a16="http://schemas.microsoft.com/office/drawing/2014/main" id="{29E8C0AA-64E5-1063-AFE1-066B1452D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1"/>
            <a:ext cx="91948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C68EEB-0017-995C-7AA9-56BC6A950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014" y="709614"/>
            <a:ext cx="301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Patrick Hand SC" panose="00000500000000000000" pitchFamily="2" charset="0"/>
                <a:cs typeface="Times New Roman" panose="02020603050405020304" pitchFamily="18" charset="0"/>
                <a:sym typeface="Patrick Hand SC" panose="00000500000000000000" pitchFamily="2" charset="0"/>
              </a:rPr>
              <a:t>MÙA VÀNG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oogle Shape;2450;p62">
            <a:extLst>
              <a:ext uri="{FF2B5EF4-FFF2-40B4-BE49-F238E27FC236}">
                <a16:creationId xmlns:a16="http://schemas.microsoft.com/office/drawing/2014/main" id="{95D7BE14-4A77-55B5-7BE4-A9F78CEBB8EF}"/>
              </a:ext>
            </a:extLst>
          </p:cNvPr>
          <p:cNvGrpSpPr>
            <a:grpSpLocks/>
          </p:cNvGrpSpPr>
          <p:nvPr/>
        </p:nvGrpSpPr>
        <p:grpSpPr bwMode="auto">
          <a:xfrm>
            <a:off x="6346826" y="1222375"/>
            <a:ext cx="3730625" cy="2732088"/>
            <a:chOff x="1453903" y="1500600"/>
            <a:chExt cx="6329867" cy="2814300"/>
          </a:xfrm>
        </p:grpSpPr>
        <p:sp>
          <p:nvSpPr>
            <p:cNvPr id="93195" name="Google Shape;2451;p62">
              <a:extLst>
                <a:ext uri="{FF2B5EF4-FFF2-40B4-BE49-F238E27FC236}">
                  <a16:creationId xmlns:a16="http://schemas.microsoft.com/office/drawing/2014/main" id="{2E0FEE22-6942-AD16-187C-CC02A1122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470" y="15768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93196" name="Google Shape;2452;p62">
              <a:extLst>
                <a:ext uri="{FF2B5EF4-FFF2-40B4-BE49-F238E27FC236}">
                  <a16:creationId xmlns:a16="http://schemas.microsoft.com/office/drawing/2014/main" id="{49F69B01-519B-F5DF-4469-377CC5B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903" y="15006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2453" name="Google Shape;2453;p62">
            <a:extLst>
              <a:ext uri="{FF2B5EF4-FFF2-40B4-BE49-F238E27FC236}">
                <a16:creationId xmlns:a16="http://schemas.microsoft.com/office/drawing/2014/main" id="{DE43FFEE-E6CD-6EE0-AF8E-F7B9083DFF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vert="horz" lIns="91425" tIns="91425" rIns="91425" bIns="91425" rtlCol="0" anchor="ctr">
            <a:noAutofit/>
          </a:bodyPr>
          <a:lstStyle/>
          <a:p>
            <a:pPr>
              <a:defRPr/>
            </a:pPr>
            <a:r>
              <a:rPr lang="en" dirty="0">
                <a:solidFill>
                  <a:schemeClr val="accent3"/>
                </a:solidFill>
              </a:rPr>
              <a:t>TABLET </a:t>
            </a:r>
            <a:endParaRPr dirty="0"/>
          </a:p>
        </p:txBody>
      </p:sp>
      <p:grpSp>
        <p:nvGrpSpPr>
          <p:cNvPr id="93188" name="Google Shape;2455;p62">
            <a:extLst>
              <a:ext uri="{FF2B5EF4-FFF2-40B4-BE49-F238E27FC236}">
                <a16:creationId xmlns:a16="http://schemas.microsoft.com/office/drawing/2014/main" id="{FB405E65-2B62-2B16-7B81-9F10660976BD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2721770" y="1762920"/>
            <a:ext cx="2378075" cy="3332163"/>
            <a:chOff x="1835466" y="929768"/>
            <a:chExt cx="2388300" cy="3284100"/>
          </a:xfrm>
        </p:grpSpPr>
        <p:sp>
          <p:nvSpPr>
            <p:cNvPr id="93192" name="Google Shape;2456;p62">
              <a:extLst>
                <a:ext uri="{FF2B5EF4-FFF2-40B4-BE49-F238E27FC236}">
                  <a16:creationId xmlns:a16="http://schemas.microsoft.com/office/drawing/2014/main" id="{567824C3-ED86-537B-2641-F923A6414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466" y="929768"/>
              <a:ext cx="2388300" cy="3284100"/>
            </a:xfrm>
            <a:prstGeom prst="roundRect">
              <a:avLst>
                <a:gd name="adj" fmla="val 4847"/>
              </a:avLst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400"/>
            </a:p>
          </p:txBody>
        </p:sp>
        <p:sp>
          <p:nvSpPr>
            <p:cNvPr id="93193" name="Google Shape;2457;p62">
              <a:extLst>
                <a:ext uri="{FF2B5EF4-FFF2-40B4-BE49-F238E27FC236}">
                  <a16:creationId xmlns:a16="http://schemas.microsoft.com/office/drawing/2014/main" id="{8C6AD951-86BB-1369-3241-C40C4A4ED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458" name="Google Shape;2458;p62">
              <a:extLst>
                <a:ext uri="{FF2B5EF4-FFF2-40B4-BE49-F238E27FC236}">
                  <a16:creationId xmlns:a16="http://schemas.microsoft.com/office/drawing/2014/main" id="{2CCD829D-8352-F66C-B4C0-427F50D36878}"/>
                </a:ext>
              </a:extLst>
            </p:cNvPr>
            <p:cNvSpPr/>
            <p:nvPr/>
          </p:nvSpPr>
          <p:spPr>
            <a:xfrm>
              <a:off x="2946710" y="4080877"/>
              <a:ext cx="165810" cy="9700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1" name="Google Shape;2091;p73">
            <a:extLst>
              <a:ext uri="{FF2B5EF4-FFF2-40B4-BE49-F238E27FC236}">
                <a16:creationId xmlns:a16="http://schemas.microsoft.com/office/drawing/2014/main" id="{2FE5A068-5567-017F-D838-B58E0EE16FA9}"/>
              </a:ext>
            </a:extLst>
          </p:cNvPr>
          <p:cNvSpPr txBox="1">
            <a:spLocks/>
          </p:cNvSpPr>
          <p:nvPr/>
        </p:nvSpPr>
        <p:spPr bwMode="auto">
          <a:xfrm>
            <a:off x="5441950" y="6003925"/>
            <a:ext cx="5722938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Patrick Hand SC" panose="00000500000000000000" pitchFamily="2" charset="0"/>
              <a:buNone/>
            </a:pPr>
            <a:endParaRPr lang="vi-VN" altLang="vi-VN" sz="4000" b="1">
              <a:solidFill>
                <a:srgbClr val="FF0000"/>
              </a:solidFill>
              <a:latin typeface="Times New Roman" panose="02020603050405020304" pitchFamily="18" charset="0"/>
              <a:ea typeface="Patrick Hand SC" panose="00000500000000000000" pitchFamily="2" charset="0"/>
              <a:cs typeface="Times New Roman" panose="02020603050405020304" pitchFamily="18" charset="0"/>
              <a:sym typeface="Patrick Hand SC" panose="00000500000000000000" pitchFamily="2" charset="0"/>
            </a:endParaRPr>
          </a:p>
        </p:txBody>
      </p:sp>
      <p:pic>
        <p:nvPicPr>
          <p:cNvPr id="93190" name="Picture 1">
            <a:extLst>
              <a:ext uri="{FF2B5EF4-FFF2-40B4-BE49-F238E27FC236}">
                <a16:creationId xmlns:a16="http://schemas.microsoft.com/office/drawing/2014/main" id="{92BA493C-5EE3-B22E-AF30-17A2CDC50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48CAA4-6DD1-BEA7-A07C-46DB47597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0164" y="6056313"/>
            <a:ext cx="2992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3600" b="1">
                <a:solidFill>
                  <a:srgbClr val="FF0000"/>
                </a:solidFill>
                <a:latin typeface="Times New Roman" panose="02020603050405020304" pitchFamily="18" charset="0"/>
                <a:ea typeface="Patrick Hand SC" panose="00000500000000000000" pitchFamily="2" charset="0"/>
                <a:cs typeface="Times New Roman" panose="02020603050405020304" pitchFamily="18" charset="0"/>
                <a:sym typeface="Patrick Hand SC" panose="00000500000000000000" pitchFamily="2" charset="0"/>
              </a:rPr>
              <a:t>HẠT THÓC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</Words>
  <Application>Microsoft Office PowerPoint</Application>
  <PresentationFormat>Widescreen</PresentationFormat>
  <Paragraphs>16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Comfortaa</vt:lpstr>
      <vt:lpstr>等线</vt:lpstr>
      <vt:lpstr>Patrick Hand SC</vt:lpstr>
      <vt:lpstr>Roboto Slab Regular</vt:lpstr>
      <vt:lpstr>SimHei</vt:lpstr>
      <vt:lpstr>Times New Roman</vt:lpstr>
      <vt:lpstr>Work Sans</vt:lpstr>
      <vt:lpstr>Office Theme</vt:lpstr>
      <vt:lpstr>PowerPoint Presentation</vt:lpstr>
      <vt:lpstr>PowerPoint Presentation</vt:lpstr>
      <vt:lpstr>PowerPoint Presentation</vt:lpstr>
      <vt:lpstr>TABLET </vt:lpstr>
      <vt:lpstr>TABLET </vt:lpstr>
      <vt:lpstr>TABLET </vt:lpstr>
      <vt:lpstr>TABLET </vt:lpstr>
      <vt:lpstr>TABLET </vt:lpstr>
      <vt:lpstr>TABLET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2026-03-18T14:04:01Z</dcterms:created>
  <dcterms:modified xsi:type="dcterms:W3CDTF">2026-03-18T14:07:17Z</dcterms:modified>
</cp:coreProperties>
</file>