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</p:sldMasterIdLst>
  <p:notesMasterIdLst>
    <p:notesMasterId r:id="rId10"/>
  </p:notesMasterIdLst>
  <p:sldIdLst>
    <p:sldId id="317" r:id="rId3"/>
    <p:sldId id="11088805" r:id="rId4"/>
    <p:sldId id="11088780" r:id="rId5"/>
    <p:sldId id="11088799" r:id="rId6"/>
    <p:sldId id="11088804" r:id="rId7"/>
    <p:sldId id="11088788" r:id="rId8"/>
    <p:sldId id="1108880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314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97922-7087-40A1-8093-DB270FDC4D61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D14A5-C073-4DB2-A465-5C27E7F54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00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806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299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668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990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03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4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̉n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Nhóm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Hình tự do 5"/>
            <p:cNvSpPr/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" name="Dòng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Hình tự do 7"/>
            <p:cNvSpPr/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11" name="Nhóm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3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4" name="Hình tự do 10"/>
            <p:cNvSpPr/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15" name="Hình tự do 23"/>
            <p:cNvSpPr/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24"/>
            <p:cNvSpPr/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25"/>
            <p:cNvSpPr/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tự do 26"/>
            <p:cNvSpPr/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20" name="Nhóm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2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23" name="Hình tự do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4" name="Hình tự do 31"/>
            <p:cNvSpPr/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5" name="Hình tự do 32"/>
            <p:cNvSpPr/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6" name="Hình tự do 33"/>
            <p:cNvSpPr/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7" name="Hình tự do 34"/>
            <p:cNvSpPr/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8" name="Hình tự do 73"/>
            <p:cNvSpPr/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9" name="Hình tự do 74"/>
            <p:cNvSpPr/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0" name="Hình tự do 75"/>
            <p:cNvSpPr/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Dòng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2" name="Hình tự do 78"/>
            <p:cNvSpPr/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3" name="Hình tự do 79"/>
            <p:cNvSpPr/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4" name="Hình tự do 82"/>
            <p:cNvSpPr/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5" name="Hình tự do 83"/>
            <p:cNvSpPr/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6" name="Hình tự do 84"/>
            <p:cNvSpPr/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7" name="Hình tự do 80"/>
            <p:cNvSpPr/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8" name="Hình bầu dục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Hình bầu dục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Hình bầu dục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1" name="Nhóm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Hình tự do 41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3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4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5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46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47" name="Hình tự do 32"/>
            <p:cNvSpPr/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80"/>
            <p:cNvSpPr/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80"/>
            <p:cNvSpPr/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84"/>
            <p:cNvSpPr/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84"/>
            <p:cNvSpPr/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Hình bầu dục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Hình tự do 5"/>
            <p:cNvSpPr/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Dòng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7"/>
            <p:cNvSpPr/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6" name="Nhóm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Hình tự do 8"/>
              <p:cNvSpPr/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58" name="Hình tự do 9"/>
              <p:cNvSpPr/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59" name="Hình tự do 10"/>
            <p:cNvSpPr/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60" name="Hình tự do 23"/>
            <p:cNvSpPr/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1" name="Hình tự do 24"/>
            <p:cNvSpPr/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-1" fmla="*/ 0 w 10093"/>
                <a:gd name="connsiteY0-2" fmla="*/ 477 h 10050"/>
                <a:gd name="connsiteX1-3" fmla="*/ 9731 w 10093"/>
                <a:gd name="connsiteY1-4" fmla="*/ 9901 h 10050"/>
                <a:gd name="connsiteX2-5" fmla="*/ 0 w 10093"/>
                <a:gd name="connsiteY2-6" fmla="*/ 477 h 10050"/>
                <a:gd name="connsiteX0-7" fmla="*/ 0 w 9731"/>
                <a:gd name="connsiteY0-8" fmla="*/ 636 h 10209"/>
                <a:gd name="connsiteX1-9" fmla="*/ 9731 w 9731"/>
                <a:gd name="connsiteY1-10" fmla="*/ 10060 h 10209"/>
                <a:gd name="connsiteX2-11" fmla="*/ 0 w 9731"/>
                <a:gd name="connsiteY2-12" fmla="*/ 636 h 10209"/>
                <a:gd name="connsiteX0-13" fmla="*/ 0 w 10000"/>
                <a:gd name="connsiteY0-14" fmla="*/ 97 h 9475"/>
                <a:gd name="connsiteX1-15" fmla="*/ 10000 w 10000"/>
                <a:gd name="connsiteY1-16" fmla="*/ 9328 h 9475"/>
                <a:gd name="connsiteX2-17" fmla="*/ 0 w 10000"/>
                <a:gd name="connsiteY2-18" fmla="*/ 97 h 9475"/>
                <a:gd name="connsiteX0-19" fmla="*/ 0 w 10000"/>
                <a:gd name="connsiteY0-20" fmla="*/ 102 h 9940"/>
                <a:gd name="connsiteX1-21" fmla="*/ 10000 w 10000"/>
                <a:gd name="connsiteY1-22" fmla="*/ 9845 h 9940"/>
                <a:gd name="connsiteX2-23" fmla="*/ 0 w 10000"/>
                <a:gd name="connsiteY2-24" fmla="*/ 102 h 994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2" name="Hình tự do 25"/>
            <p:cNvSpPr/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3" name="Hình tự do 26"/>
            <p:cNvSpPr/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4" name="Hình tự do 27"/>
            <p:cNvSpPr/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grpSp>
          <p:nvGrpSpPr>
            <p:cNvPr id="65" name="Nhóm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Hình tự do 28"/>
              <p:cNvSpPr/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29"/>
              <p:cNvSpPr/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68" name="Hình tự do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69" name="Hình tự do 31"/>
            <p:cNvSpPr/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0" name="Hình tự do 32"/>
            <p:cNvSpPr/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1" name="Hình tự do 33"/>
            <p:cNvSpPr/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2" name="Hình tự do 34"/>
            <p:cNvSpPr/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3" name="Hình tự do 73"/>
            <p:cNvSpPr/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4" name="Hình tự do 74"/>
            <p:cNvSpPr/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5" name="Hình tự do 75"/>
            <p:cNvSpPr/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6" name="Dòng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7" name="Hình tự do 78"/>
            <p:cNvSpPr/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8" name="Hình tự do 79"/>
            <p:cNvSpPr/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79" name="Hình tự do 82"/>
            <p:cNvSpPr/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0" name="Hình tự do 83"/>
            <p:cNvSpPr/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1" name="Hình tự do 84"/>
            <p:cNvSpPr/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2" name="Hình tự do 80"/>
            <p:cNvSpPr/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3" name="Hình bầu dục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Hình bầu dục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Hình bầu dục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6" name="Nhóm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Hình tự do 86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8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89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0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91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  <p:sp>
          <p:nvSpPr>
            <p:cNvPr id="92" name="Hình tự do 32"/>
            <p:cNvSpPr/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3" name="Hình tự do 80"/>
            <p:cNvSpPr/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4" name="Hình tự do 80"/>
            <p:cNvSpPr/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5" name="Hình tự do 84"/>
            <p:cNvSpPr/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6" name="Hình tự do 84"/>
            <p:cNvSpPr/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97" name="Hình bầu dục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8" name="Nhóm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Hình tự do 67"/>
              <p:cNvSpPr/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234 w 10234"/>
                  <a:gd name="connsiteY0-44" fmla="*/ 6523 h 10000"/>
                  <a:gd name="connsiteX1-45" fmla="*/ 10022 w 10234"/>
                  <a:gd name="connsiteY1-46" fmla="*/ 6523 h 10000"/>
                  <a:gd name="connsiteX2-47" fmla="*/ 9810 w 10234"/>
                  <a:gd name="connsiteY2-48" fmla="*/ 6257 h 10000"/>
                  <a:gd name="connsiteX3-49" fmla="*/ 2208 w 10234"/>
                  <a:gd name="connsiteY3-50" fmla="*/ 211 h 10000"/>
                  <a:gd name="connsiteX4-51" fmla="*/ 8851 w 10234"/>
                  <a:gd name="connsiteY4-52" fmla="*/ 6259 h 10000"/>
                  <a:gd name="connsiteX5-53" fmla="*/ 308 w 10234"/>
                  <a:gd name="connsiteY5-54" fmla="*/ 9279 h 10000"/>
                  <a:gd name="connsiteX6-55" fmla="*/ 10234 w 10234"/>
                  <a:gd name="connsiteY6-56" fmla="*/ 6523 h 10000"/>
                  <a:gd name="connsiteX0-57" fmla="*/ 9701 w 9701"/>
                  <a:gd name="connsiteY0-58" fmla="*/ 6523 h 9364"/>
                  <a:gd name="connsiteX1-59" fmla="*/ 9489 w 9701"/>
                  <a:gd name="connsiteY1-60" fmla="*/ 6523 h 9364"/>
                  <a:gd name="connsiteX2-61" fmla="*/ 9277 w 9701"/>
                  <a:gd name="connsiteY2-62" fmla="*/ 6257 h 9364"/>
                  <a:gd name="connsiteX3-63" fmla="*/ 1675 w 9701"/>
                  <a:gd name="connsiteY3-64" fmla="*/ 211 h 9364"/>
                  <a:gd name="connsiteX4-65" fmla="*/ 8318 w 9701"/>
                  <a:gd name="connsiteY4-66" fmla="*/ 6259 h 9364"/>
                  <a:gd name="connsiteX5-67" fmla="*/ 328 w 9701"/>
                  <a:gd name="connsiteY5-68" fmla="*/ 8536 h 9364"/>
                  <a:gd name="connsiteX6-69" fmla="*/ 9701 w 9701"/>
                  <a:gd name="connsiteY6-70" fmla="*/ 6523 h 9364"/>
                  <a:gd name="connsiteX0-71" fmla="*/ 9679 w 9679"/>
                  <a:gd name="connsiteY0-72" fmla="*/ 6967 h 10001"/>
                  <a:gd name="connsiteX1-73" fmla="*/ 9460 w 9679"/>
                  <a:gd name="connsiteY1-74" fmla="*/ 6967 h 10001"/>
                  <a:gd name="connsiteX2-75" fmla="*/ 9242 w 9679"/>
                  <a:gd name="connsiteY2-76" fmla="*/ 6683 h 10001"/>
                  <a:gd name="connsiteX3-77" fmla="*/ 1406 w 9679"/>
                  <a:gd name="connsiteY3-78" fmla="*/ 226 h 10001"/>
                  <a:gd name="connsiteX4-79" fmla="*/ 8253 w 9679"/>
                  <a:gd name="connsiteY4-80" fmla="*/ 6685 h 10001"/>
                  <a:gd name="connsiteX5-81" fmla="*/ 17 w 9679"/>
                  <a:gd name="connsiteY5-82" fmla="*/ 9117 h 10001"/>
                  <a:gd name="connsiteX6-83" fmla="*/ 9679 w 9679"/>
                  <a:gd name="connsiteY6-84" fmla="*/ 6967 h 10001"/>
                  <a:gd name="connsiteX0-85" fmla="*/ 10080 w 10080"/>
                  <a:gd name="connsiteY0-86" fmla="*/ 6966 h 10000"/>
                  <a:gd name="connsiteX1-87" fmla="*/ 9854 w 10080"/>
                  <a:gd name="connsiteY1-88" fmla="*/ 6966 h 10000"/>
                  <a:gd name="connsiteX2-89" fmla="*/ 9629 w 10080"/>
                  <a:gd name="connsiteY2-90" fmla="*/ 6682 h 10000"/>
                  <a:gd name="connsiteX3-91" fmla="*/ 1533 w 10080"/>
                  <a:gd name="connsiteY3-92" fmla="*/ 226 h 10000"/>
                  <a:gd name="connsiteX4-93" fmla="*/ 8607 w 10080"/>
                  <a:gd name="connsiteY4-94" fmla="*/ 6684 h 10000"/>
                  <a:gd name="connsiteX5-95" fmla="*/ 98 w 10080"/>
                  <a:gd name="connsiteY5-96" fmla="*/ 9116 h 10000"/>
                  <a:gd name="connsiteX6-97" fmla="*/ 10080 w 10080"/>
                  <a:gd name="connsiteY6-98" fmla="*/ 6966 h 10000"/>
                  <a:gd name="connsiteX0-99" fmla="*/ 9999 w 9999"/>
                  <a:gd name="connsiteY0-100" fmla="*/ 6966 h 10505"/>
                  <a:gd name="connsiteX1-101" fmla="*/ 9773 w 9999"/>
                  <a:gd name="connsiteY1-102" fmla="*/ 6966 h 10505"/>
                  <a:gd name="connsiteX2-103" fmla="*/ 9548 w 9999"/>
                  <a:gd name="connsiteY2-104" fmla="*/ 6682 h 10505"/>
                  <a:gd name="connsiteX3-105" fmla="*/ 1452 w 9999"/>
                  <a:gd name="connsiteY3-106" fmla="*/ 226 h 10505"/>
                  <a:gd name="connsiteX4-107" fmla="*/ 8526 w 9999"/>
                  <a:gd name="connsiteY4-108" fmla="*/ 6684 h 10505"/>
                  <a:gd name="connsiteX5-109" fmla="*/ 17 w 9999"/>
                  <a:gd name="connsiteY5-110" fmla="*/ 9116 h 10505"/>
                  <a:gd name="connsiteX6-111" fmla="*/ 9999 w 9999"/>
                  <a:gd name="connsiteY6-112" fmla="*/ 6966 h 10505"/>
                  <a:gd name="connsiteX0-113" fmla="*/ 9477 w 9477"/>
                  <a:gd name="connsiteY0-114" fmla="*/ 6631 h 8681"/>
                  <a:gd name="connsiteX1-115" fmla="*/ 9251 w 9477"/>
                  <a:gd name="connsiteY1-116" fmla="*/ 6631 h 8681"/>
                  <a:gd name="connsiteX2-117" fmla="*/ 9026 w 9477"/>
                  <a:gd name="connsiteY2-118" fmla="*/ 6361 h 8681"/>
                  <a:gd name="connsiteX3-119" fmla="*/ 929 w 9477"/>
                  <a:gd name="connsiteY3-120" fmla="*/ 215 h 8681"/>
                  <a:gd name="connsiteX4-121" fmla="*/ 8004 w 9477"/>
                  <a:gd name="connsiteY4-122" fmla="*/ 6363 h 8681"/>
                  <a:gd name="connsiteX5-123" fmla="*/ 18 w 9477"/>
                  <a:gd name="connsiteY5-124" fmla="*/ 6936 h 8681"/>
                  <a:gd name="connsiteX6-125" fmla="*/ 9477 w 9477"/>
                  <a:gd name="connsiteY6-126" fmla="*/ 6631 h 8681"/>
                  <a:gd name="connsiteX0-127" fmla="*/ 11827 w 11827"/>
                  <a:gd name="connsiteY0-128" fmla="*/ 7639 h 9493"/>
                  <a:gd name="connsiteX1-129" fmla="*/ 11589 w 11827"/>
                  <a:gd name="connsiteY1-130" fmla="*/ 7639 h 9493"/>
                  <a:gd name="connsiteX2-131" fmla="*/ 11351 w 11827"/>
                  <a:gd name="connsiteY2-132" fmla="*/ 7327 h 9493"/>
                  <a:gd name="connsiteX3-133" fmla="*/ 2807 w 11827"/>
                  <a:gd name="connsiteY3-134" fmla="*/ 248 h 9493"/>
                  <a:gd name="connsiteX4-135" fmla="*/ 10273 w 11827"/>
                  <a:gd name="connsiteY4-136" fmla="*/ 7330 h 9493"/>
                  <a:gd name="connsiteX5-137" fmla="*/ 14 w 11827"/>
                  <a:gd name="connsiteY5-138" fmla="*/ 7210 h 9493"/>
                  <a:gd name="connsiteX6-139" fmla="*/ 11827 w 11827"/>
                  <a:gd name="connsiteY6-140" fmla="*/ 7639 h 9493"/>
                  <a:gd name="connsiteX0-141" fmla="*/ 9989 w 9989"/>
                  <a:gd name="connsiteY0-142" fmla="*/ 8047 h 9586"/>
                  <a:gd name="connsiteX1-143" fmla="*/ 9788 w 9989"/>
                  <a:gd name="connsiteY1-144" fmla="*/ 8047 h 9586"/>
                  <a:gd name="connsiteX2-145" fmla="*/ 9587 w 9989"/>
                  <a:gd name="connsiteY2-146" fmla="*/ 7718 h 9586"/>
                  <a:gd name="connsiteX3-147" fmla="*/ 2362 w 9989"/>
                  <a:gd name="connsiteY3-148" fmla="*/ 261 h 9586"/>
                  <a:gd name="connsiteX4-149" fmla="*/ 8675 w 9989"/>
                  <a:gd name="connsiteY4-150" fmla="*/ 7721 h 9586"/>
                  <a:gd name="connsiteX5-151" fmla="*/ 1 w 9989"/>
                  <a:gd name="connsiteY5-152" fmla="*/ 7595 h 9586"/>
                  <a:gd name="connsiteX6-153" fmla="*/ 9989 w 9989"/>
                  <a:gd name="connsiteY6-154" fmla="*/ 8047 h 9586"/>
                  <a:gd name="connsiteX0-155" fmla="*/ 10021 w 10021"/>
                  <a:gd name="connsiteY0-156" fmla="*/ 8395 h 10528"/>
                  <a:gd name="connsiteX1-157" fmla="*/ 9820 w 10021"/>
                  <a:gd name="connsiteY1-158" fmla="*/ 8395 h 10528"/>
                  <a:gd name="connsiteX2-159" fmla="*/ 9619 w 10021"/>
                  <a:gd name="connsiteY2-160" fmla="*/ 8051 h 10528"/>
                  <a:gd name="connsiteX3-161" fmla="*/ 2386 w 10021"/>
                  <a:gd name="connsiteY3-162" fmla="*/ 272 h 10528"/>
                  <a:gd name="connsiteX4-163" fmla="*/ 8706 w 10021"/>
                  <a:gd name="connsiteY4-164" fmla="*/ 8054 h 10528"/>
                  <a:gd name="connsiteX5-165" fmla="*/ 22 w 10021"/>
                  <a:gd name="connsiteY5-166" fmla="*/ 7923 h 10528"/>
                  <a:gd name="connsiteX6-167" fmla="*/ 10021 w 10021"/>
                  <a:gd name="connsiteY6-168" fmla="*/ 8395 h 10528"/>
                  <a:gd name="connsiteX0-169" fmla="*/ 10007 w 10007"/>
                  <a:gd name="connsiteY0-170" fmla="*/ 8395 h 9947"/>
                  <a:gd name="connsiteX1-171" fmla="*/ 9806 w 10007"/>
                  <a:gd name="connsiteY1-172" fmla="*/ 8395 h 9947"/>
                  <a:gd name="connsiteX2-173" fmla="*/ 9605 w 10007"/>
                  <a:gd name="connsiteY2-174" fmla="*/ 8051 h 9947"/>
                  <a:gd name="connsiteX3-175" fmla="*/ 2372 w 10007"/>
                  <a:gd name="connsiteY3-176" fmla="*/ 272 h 9947"/>
                  <a:gd name="connsiteX4-177" fmla="*/ 8692 w 10007"/>
                  <a:gd name="connsiteY4-178" fmla="*/ 8054 h 9947"/>
                  <a:gd name="connsiteX5-179" fmla="*/ 8 w 10007"/>
                  <a:gd name="connsiteY5-180" fmla="*/ 7923 h 9947"/>
                  <a:gd name="connsiteX6-181" fmla="*/ 10007 w 10007"/>
                  <a:gd name="connsiteY6-182" fmla="*/ 8395 h 9947"/>
                  <a:gd name="connsiteX0-183" fmla="*/ 10000 w 10000"/>
                  <a:gd name="connsiteY0-184" fmla="*/ 8440 h 10000"/>
                  <a:gd name="connsiteX1-185" fmla="*/ 9799 w 10000"/>
                  <a:gd name="connsiteY1-186" fmla="*/ 8440 h 10000"/>
                  <a:gd name="connsiteX2-187" fmla="*/ 9598 w 10000"/>
                  <a:gd name="connsiteY2-188" fmla="*/ 8094 h 10000"/>
                  <a:gd name="connsiteX3-189" fmla="*/ 2370 w 10000"/>
                  <a:gd name="connsiteY3-190" fmla="*/ 273 h 10000"/>
                  <a:gd name="connsiteX4-191" fmla="*/ 8686 w 10000"/>
                  <a:gd name="connsiteY4-192" fmla="*/ 8097 h 10000"/>
                  <a:gd name="connsiteX5-193" fmla="*/ 8 w 10000"/>
                  <a:gd name="connsiteY5-194" fmla="*/ 7965 h 10000"/>
                  <a:gd name="connsiteX6-195" fmla="*/ 10000 w 10000"/>
                  <a:gd name="connsiteY6-196" fmla="*/ 8440 h 10000"/>
                  <a:gd name="connsiteX0-197" fmla="*/ 10000 w 10000"/>
                  <a:gd name="connsiteY0-198" fmla="*/ 8440 h 10355"/>
                  <a:gd name="connsiteX1-199" fmla="*/ 9799 w 10000"/>
                  <a:gd name="connsiteY1-200" fmla="*/ 8440 h 10355"/>
                  <a:gd name="connsiteX2-201" fmla="*/ 9598 w 10000"/>
                  <a:gd name="connsiteY2-202" fmla="*/ 8094 h 10355"/>
                  <a:gd name="connsiteX3-203" fmla="*/ 2370 w 10000"/>
                  <a:gd name="connsiteY3-204" fmla="*/ 273 h 10355"/>
                  <a:gd name="connsiteX4-205" fmla="*/ 8686 w 10000"/>
                  <a:gd name="connsiteY4-206" fmla="*/ 8097 h 10355"/>
                  <a:gd name="connsiteX5-207" fmla="*/ 8 w 10000"/>
                  <a:gd name="connsiteY5-208" fmla="*/ 7965 h 10355"/>
                  <a:gd name="connsiteX6-209" fmla="*/ 10000 w 10000"/>
                  <a:gd name="connsiteY6-210" fmla="*/ 8440 h 10355"/>
                  <a:gd name="connsiteX0-211" fmla="*/ 10000 w 10000"/>
                  <a:gd name="connsiteY0-212" fmla="*/ 8440 h 10355"/>
                  <a:gd name="connsiteX1-213" fmla="*/ 9799 w 10000"/>
                  <a:gd name="connsiteY1-214" fmla="*/ 8440 h 10355"/>
                  <a:gd name="connsiteX2-215" fmla="*/ 9598 w 10000"/>
                  <a:gd name="connsiteY2-216" fmla="*/ 8094 h 10355"/>
                  <a:gd name="connsiteX3-217" fmla="*/ 2370 w 10000"/>
                  <a:gd name="connsiteY3-218" fmla="*/ 273 h 10355"/>
                  <a:gd name="connsiteX4-219" fmla="*/ 8686 w 10000"/>
                  <a:gd name="connsiteY4-220" fmla="*/ 8097 h 10355"/>
                  <a:gd name="connsiteX5-221" fmla="*/ 8 w 10000"/>
                  <a:gd name="connsiteY5-222" fmla="*/ 7965 h 10355"/>
                  <a:gd name="connsiteX6-223" fmla="*/ 10000 w 10000"/>
                  <a:gd name="connsiteY6-224" fmla="*/ 8440 h 10355"/>
                  <a:gd name="connsiteX0-225" fmla="*/ 10000 w 10000"/>
                  <a:gd name="connsiteY0-226" fmla="*/ 8605 h 10520"/>
                  <a:gd name="connsiteX1-227" fmla="*/ 9799 w 10000"/>
                  <a:gd name="connsiteY1-228" fmla="*/ 8605 h 10520"/>
                  <a:gd name="connsiteX2-229" fmla="*/ 9598 w 10000"/>
                  <a:gd name="connsiteY2-230" fmla="*/ 8259 h 10520"/>
                  <a:gd name="connsiteX3-231" fmla="*/ 2370 w 10000"/>
                  <a:gd name="connsiteY3-232" fmla="*/ 438 h 10520"/>
                  <a:gd name="connsiteX4-233" fmla="*/ 8686 w 10000"/>
                  <a:gd name="connsiteY4-234" fmla="*/ 8262 h 10520"/>
                  <a:gd name="connsiteX5-235" fmla="*/ 8 w 10000"/>
                  <a:gd name="connsiteY5-236" fmla="*/ 8130 h 10520"/>
                  <a:gd name="connsiteX6-237" fmla="*/ 10000 w 10000"/>
                  <a:gd name="connsiteY6-238" fmla="*/ 8605 h 10520"/>
                  <a:gd name="connsiteX0-239" fmla="*/ 10000 w 10000"/>
                  <a:gd name="connsiteY0-240" fmla="*/ 9473 h 11388"/>
                  <a:gd name="connsiteX1-241" fmla="*/ 9799 w 10000"/>
                  <a:gd name="connsiteY1-242" fmla="*/ 9473 h 11388"/>
                  <a:gd name="connsiteX2-243" fmla="*/ 9598 w 10000"/>
                  <a:gd name="connsiteY2-244" fmla="*/ 9127 h 11388"/>
                  <a:gd name="connsiteX3-245" fmla="*/ 2972 w 10000"/>
                  <a:gd name="connsiteY3-246" fmla="*/ 399 h 11388"/>
                  <a:gd name="connsiteX4-247" fmla="*/ 8686 w 10000"/>
                  <a:gd name="connsiteY4-248" fmla="*/ 9130 h 11388"/>
                  <a:gd name="connsiteX5-249" fmla="*/ 8 w 10000"/>
                  <a:gd name="connsiteY5-250" fmla="*/ 8998 h 11388"/>
                  <a:gd name="connsiteX6-251" fmla="*/ 10000 w 10000"/>
                  <a:gd name="connsiteY6-252" fmla="*/ 9473 h 1138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0" name="Hình tự do 67"/>
              <p:cNvSpPr/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-1" fmla="*/ 9558 w 10006"/>
                  <a:gd name="connsiteY0-2" fmla="*/ 6618 h 10000"/>
                  <a:gd name="connsiteX1-3" fmla="*/ 9355 w 10006"/>
                  <a:gd name="connsiteY1-4" fmla="*/ 6618 h 10000"/>
                  <a:gd name="connsiteX2-5" fmla="*/ 9153 w 10006"/>
                  <a:gd name="connsiteY2-6" fmla="*/ 6346 h 10000"/>
                  <a:gd name="connsiteX3-7" fmla="*/ 1887 w 10006"/>
                  <a:gd name="connsiteY3-8" fmla="*/ 181 h 10000"/>
                  <a:gd name="connsiteX4-9" fmla="*/ 8236 w 10006"/>
                  <a:gd name="connsiteY4-10" fmla="*/ 6348 h 10000"/>
                  <a:gd name="connsiteX5-11" fmla="*/ 71 w 10006"/>
                  <a:gd name="connsiteY5-12" fmla="*/ 9428 h 10000"/>
                  <a:gd name="connsiteX6-13" fmla="*/ 9558 w 10006"/>
                  <a:gd name="connsiteY6-14" fmla="*/ 6618 h 10000"/>
                  <a:gd name="connsiteX0-15" fmla="*/ 9558 w 10006"/>
                  <a:gd name="connsiteY0-16" fmla="*/ 6652 h 10034"/>
                  <a:gd name="connsiteX1-17" fmla="*/ 9355 w 10006"/>
                  <a:gd name="connsiteY1-18" fmla="*/ 6652 h 10034"/>
                  <a:gd name="connsiteX2-19" fmla="*/ 9153 w 10006"/>
                  <a:gd name="connsiteY2-20" fmla="*/ 6380 h 10034"/>
                  <a:gd name="connsiteX3-21" fmla="*/ 1887 w 10006"/>
                  <a:gd name="connsiteY3-22" fmla="*/ 215 h 10034"/>
                  <a:gd name="connsiteX4-23" fmla="*/ 8236 w 10006"/>
                  <a:gd name="connsiteY4-24" fmla="*/ 6382 h 10034"/>
                  <a:gd name="connsiteX5-25" fmla="*/ 71 w 10006"/>
                  <a:gd name="connsiteY5-26" fmla="*/ 9462 h 10034"/>
                  <a:gd name="connsiteX6-27" fmla="*/ 9558 w 10006"/>
                  <a:gd name="connsiteY6-28" fmla="*/ 6652 h 10034"/>
                  <a:gd name="connsiteX0-29" fmla="*/ 9558 w 9558"/>
                  <a:gd name="connsiteY0-30" fmla="*/ 6652 h 10197"/>
                  <a:gd name="connsiteX1-31" fmla="*/ 9355 w 9558"/>
                  <a:gd name="connsiteY1-32" fmla="*/ 6652 h 10197"/>
                  <a:gd name="connsiteX2-33" fmla="*/ 9153 w 9558"/>
                  <a:gd name="connsiteY2-34" fmla="*/ 6380 h 10197"/>
                  <a:gd name="connsiteX3-35" fmla="*/ 1887 w 9558"/>
                  <a:gd name="connsiteY3-36" fmla="*/ 215 h 10197"/>
                  <a:gd name="connsiteX4-37" fmla="*/ 8236 w 9558"/>
                  <a:gd name="connsiteY4-38" fmla="*/ 6382 h 10197"/>
                  <a:gd name="connsiteX5-39" fmla="*/ 71 w 9558"/>
                  <a:gd name="connsiteY5-40" fmla="*/ 9462 h 10197"/>
                  <a:gd name="connsiteX6-41" fmla="*/ 9558 w 9558"/>
                  <a:gd name="connsiteY6-42" fmla="*/ 6652 h 10197"/>
                  <a:gd name="connsiteX0-43" fmla="*/ 10000 w 10000"/>
                  <a:gd name="connsiteY0-44" fmla="*/ 6696 h 10173"/>
                  <a:gd name="connsiteX1-45" fmla="*/ 9788 w 10000"/>
                  <a:gd name="connsiteY1-46" fmla="*/ 6696 h 10173"/>
                  <a:gd name="connsiteX2-47" fmla="*/ 9576 w 10000"/>
                  <a:gd name="connsiteY2-48" fmla="*/ 6430 h 10173"/>
                  <a:gd name="connsiteX3-49" fmla="*/ 1974 w 10000"/>
                  <a:gd name="connsiteY3-50" fmla="*/ 384 h 10173"/>
                  <a:gd name="connsiteX4-51" fmla="*/ 8617 w 10000"/>
                  <a:gd name="connsiteY4-52" fmla="*/ 6432 h 10173"/>
                  <a:gd name="connsiteX5-53" fmla="*/ 74 w 10000"/>
                  <a:gd name="connsiteY5-54" fmla="*/ 9452 h 10173"/>
                  <a:gd name="connsiteX6-55" fmla="*/ 10000 w 10000"/>
                  <a:gd name="connsiteY6-56" fmla="*/ 6696 h 10173"/>
                  <a:gd name="connsiteX0-57" fmla="*/ 10000 w 10000"/>
                  <a:gd name="connsiteY0-58" fmla="*/ 6696 h 10173"/>
                  <a:gd name="connsiteX1-59" fmla="*/ 9788 w 10000"/>
                  <a:gd name="connsiteY1-60" fmla="*/ 6696 h 10173"/>
                  <a:gd name="connsiteX2-61" fmla="*/ 9576 w 10000"/>
                  <a:gd name="connsiteY2-62" fmla="*/ 6430 h 10173"/>
                  <a:gd name="connsiteX3-63" fmla="*/ 1974 w 10000"/>
                  <a:gd name="connsiteY3-64" fmla="*/ 384 h 10173"/>
                  <a:gd name="connsiteX4-65" fmla="*/ 8617 w 10000"/>
                  <a:gd name="connsiteY4-66" fmla="*/ 6432 h 10173"/>
                  <a:gd name="connsiteX5-67" fmla="*/ 74 w 10000"/>
                  <a:gd name="connsiteY5-68" fmla="*/ 9452 h 10173"/>
                  <a:gd name="connsiteX6-69" fmla="*/ 10000 w 10000"/>
                  <a:gd name="connsiteY6-70" fmla="*/ 6696 h 10173"/>
                  <a:gd name="connsiteX0-71" fmla="*/ 10000 w 10000"/>
                  <a:gd name="connsiteY0-72" fmla="*/ 6747 h 10224"/>
                  <a:gd name="connsiteX1-73" fmla="*/ 9788 w 10000"/>
                  <a:gd name="connsiteY1-74" fmla="*/ 6747 h 10224"/>
                  <a:gd name="connsiteX2-75" fmla="*/ 9576 w 10000"/>
                  <a:gd name="connsiteY2-76" fmla="*/ 6481 h 10224"/>
                  <a:gd name="connsiteX3-77" fmla="*/ 1974 w 10000"/>
                  <a:gd name="connsiteY3-78" fmla="*/ 435 h 10224"/>
                  <a:gd name="connsiteX4-79" fmla="*/ 8617 w 10000"/>
                  <a:gd name="connsiteY4-80" fmla="*/ 6483 h 10224"/>
                  <a:gd name="connsiteX5-81" fmla="*/ 74 w 10000"/>
                  <a:gd name="connsiteY5-82" fmla="*/ 9503 h 10224"/>
                  <a:gd name="connsiteX6-83" fmla="*/ 10000 w 10000"/>
                  <a:gd name="connsiteY6-84" fmla="*/ 6747 h 10224"/>
                  <a:gd name="connsiteX0-85" fmla="*/ 10000 w 10000"/>
                  <a:gd name="connsiteY0-86" fmla="*/ 5820 h 9297"/>
                  <a:gd name="connsiteX1-87" fmla="*/ 9788 w 10000"/>
                  <a:gd name="connsiteY1-88" fmla="*/ 5820 h 9297"/>
                  <a:gd name="connsiteX2-89" fmla="*/ 9576 w 10000"/>
                  <a:gd name="connsiteY2-90" fmla="*/ 5554 h 9297"/>
                  <a:gd name="connsiteX3-91" fmla="*/ 2180 w 10000"/>
                  <a:gd name="connsiteY3-92" fmla="*/ 500 h 9297"/>
                  <a:gd name="connsiteX4-93" fmla="*/ 8617 w 10000"/>
                  <a:gd name="connsiteY4-94" fmla="*/ 5556 h 9297"/>
                  <a:gd name="connsiteX5-95" fmla="*/ 74 w 10000"/>
                  <a:gd name="connsiteY5-96" fmla="*/ 8576 h 9297"/>
                  <a:gd name="connsiteX6-97" fmla="*/ 10000 w 10000"/>
                  <a:gd name="connsiteY6-98" fmla="*/ 5820 h 9297"/>
                  <a:gd name="connsiteX0-99" fmla="*/ 10000 w 10000"/>
                  <a:gd name="connsiteY0-100" fmla="*/ 6260 h 10000"/>
                  <a:gd name="connsiteX1-101" fmla="*/ 9788 w 10000"/>
                  <a:gd name="connsiteY1-102" fmla="*/ 6260 h 10000"/>
                  <a:gd name="connsiteX2-103" fmla="*/ 9576 w 10000"/>
                  <a:gd name="connsiteY2-104" fmla="*/ 5974 h 10000"/>
                  <a:gd name="connsiteX3-105" fmla="*/ 2180 w 10000"/>
                  <a:gd name="connsiteY3-106" fmla="*/ 538 h 10000"/>
                  <a:gd name="connsiteX4-107" fmla="*/ 8617 w 10000"/>
                  <a:gd name="connsiteY4-108" fmla="*/ 5976 h 10000"/>
                  <a:gd name="connsiteX5-109" fmla="*/ 74 w 10000"/>
                  <a:gd name="connsiteY5-110" fmla="*/ 9224 h 10000"/>
                  <a:gd name="connsiteX6-111" fmla="*/ 10000 w 10000"/>
                  <a:gd name="connsiteY6-112" fmla="*/ 6260 h 10000"/>
                  <a:gd name="connsiteX0-113" fmla="*/ 10000 w 10000"/>
                  <a:gd name="connsiteY0-114" fmla="*/ 6206 h 9946"/>
                  <a:gd name="connsiteX1-115" fmla="*/ 9788 w 10000"/>
                  <a:gd name="connsiteY1-116" fmla="*/ 6206 h 9946"/>
                  <a:gd name="connsiteX2-117" fmla="*/ 9576 w 10000"/>
                  <a:gd name="connsiteY2-118" fmla="*/ 5920 h 9946"/>
                  <a:gd name="connsiteX3-119" fmla="*/ 2180 w 10000"/>
                  <a:gd name="connsiteY3-120" fmla="*/ 484 h 9946"/>
                  <a:gd name="connsiteX4-121" fmla="*/ 8617 w 10000"/>
                  <a:gd name="connsiteY4-122" fmla="*/ 5922 h 9946"/>
                  <a:gd name="connsiteX5-123" fmla="*/ 74 w 10000"/>
                  <a:gd name="connsiteY5-124" fmla="*/ 9170 h 9946"/>
                  <a:gd name="connsiteX6-125" fmla="*/ 10000 w 10000"/>
                  <a:gd name="connsiteY6-126" fmla="*/ 6206 h 9946"/>
                  <a:gd name="connsiteX0-127" fmla="*/ 10000 w 10000"/>
                  <a:gd name="connsiteY0-128" fmla="*/ 6240 h 10000"/>
                  <a:gd name="connsiteX1-129" fmla="*/ 9788 w 10000"/>
                  <a:gd name="connsiteY1-130" fmla="*/ 6240 h 10000"/>
                  <a:gd name="connsiteX2-131" fmla="*/ 9576 w 10000"/>
                  <a:gd name="connsiteY2-132" fmla="*/ 5952 h 10000"/>
                  <a:gd name="connsiteX3-133" fmla="*/ 2180 w 10000"/>
                  <a:gd name="connsiteY3-134" fmla="*/ 487 h 10000"/>
                  <a:gd name="connsiteX4-135" fmla="*/ 8617 w 10000"/>
                  <a:gd name="connsiteY4-136" fmla="*/ 5954 h 10000"/>
                  <a:gd name="connsiteX5-137" fmla="*/ 74 w 10000"/>
                  <a:gd name="connsiteY5-138" fmla="*/ 9220 h 10000"/>
                  <a:gd name="connsiteX6-139" fmla="*/ 10000 w 10000"/>
                  <a:gd name="connsiteY6-140" fmla="*/ 6240 h 10000"/>
                  <a:gd name="connsiteX0-141" fmla="*/ 10010 w 10010"/>
                  <a:gd name="connsiteY0-142" fmla="*/ 6240 h 10000"/>
                  <a:gd name="connsiteX1-143" fmla="*/ 9798 w 10010"/>
                  <a:gd name="connsiteY1-144" fmla="*/ 6240 h 10000"/>
                  <a:gd name="connsiteX2-145" fmla="*/ 9586 w 10010"/>
                  <a:gd name="connsiteY2-146" fmla="*/ 5952 h 10000"/>
                  <a:gd name="connsiteX3-147" fmla="*/ 2190 w 10010"/>
                  <a:gd name="connsiteY3-148" fmla="*/ 487 h 10000"/>
                  <a:gd name="connsiteX4-149" fmla="*/ 8627 w 10010"/>
                  <a:gd name="connsiteY4-150" fmla="*/ 5954 h 10000"/>
                  <a:gd name="connsiteX5-151" fmla="*/ 84 w 10010"/>
                  <a:gd name="connsiteY5-152" fmla="*/ 9220 h 10000"/>
                  <a:gd name="connsiteX6-153" fmla="*/ 10010 w 10010"/>
                  <a:gd name="connsiteY6-154" fmla="*/ 6240 h 100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1" name="Hình tự do 105"/>
              <p:cNvSpPr/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02" name="Hình tự do 106"/>
              <p:cNvSpPr/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  <p:sp>
            <p:nvSpPr>
              <p:cNvPr id="103" name="Hình tự do 106"/>
              <p:cNvSpPr/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lnSpc>
                <a:spcPct val="80000"/>
              </a:lnSpc>
              <a:defRPr lang="vi-VN"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719568"/>
            <a:ext cx="9144000" cy="1082939"/>
          </a:xfrm>
          <a:prstGeom prst="rect">
            <a:avLst/>
          </a:prstGeom>
        </p:spPr>
        <p:txBody>
          <a:bodyPr/>
          <a:lstStyle>
            <a:lvl1pPr marL="0" indent="0" algn="ctr" latinLnBrk="0">
              <a:spcBef>
                <a:spcPts val="1000"/>
              </a:spcBef>
              <a:buNone/>
              <a:defRPr lang="vi-VN"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2092888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>
              <a:fillRect/>
            </a:stretch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17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64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52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604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484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327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/>
          <p:cNvSpPr/>
          <p:nvPr userDrawn="1"/>
        </p:nvSpPr>
        <p:spPr>
          <a:xfrm>
            <a:off x="410648" y="400050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1" t="9005" r="5993" b="48864"/>
          <a:stretch>
            <a:fillRect/>
          </a:stretch>
        </p:blipFill>
        <p:spPr>
          <a:xfrm>
            <a:off x="9723120" y="400050"/>
            <a:ext cx="2058232" cy="18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69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21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884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595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0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  <a:t>2026/3/20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941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47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41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E6FFA8D6-61CB-47CF-BA93-9D77189827BB}" type="datetime1">
              <a:rPr lang="en-US"/>
              <a:t>3/20/2026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86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Nhóm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Hình tự do 6"/>
            <p:cNvSpPr/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8" name="Hình bầu dục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9" name="Nhóm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Hình tự do 9"/>
              <p:cNvSpPr/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11" name="Hình tự do 10"/>
              <p:cNvSpPr/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sp>
          <p:nvSpPr>
            <p:cNvPr id="12" name="Hình tự do 11"/>
            <p:cNvSpPr/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12"/>
            <p:cNvSpPr/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vi-VN"/>
            </a:p>
          </p:txBody>
        </p:sp>
        <p:sp>
          <p:nvSpPr>
            <p:cNvPr id="14" name="Hình tự do 13"/>
            <p:cNvSpPr/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4"/>
            <p:cNvSpPr/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5"/>
            <p:cNvSpPr/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6"/>
            <p:cNvSpPr/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8" name="Hình bầu dục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9" name="Hình tự do 27"/>
            <p:cNvSpPr/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20" name="Hình tự do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tự do 49"/>
            <p:cNvSpPr/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22" name="Hình tự do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3" name="Nhóm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Hình tự do 5"/>
              <p:cNvSpPr/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5" name="Dòng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6" name="Hình tự do 32"/>
              <p:cNvSpPr/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7" name="Hình tự do 33"/>
              <p:cNvSpPr/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8" name="Hình tự do 32"/>
              <p:cNvSpPr/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29" name="Hình bầu dục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0" name="Hình tự do 29"/>
            <p:cNvSpPr/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31" name="Hình tự do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Hình tự do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3" name="Nhóm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Hình tự do 33"/>
              <p:cNvSpPr/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5" name="Hình tự do 35"/>
              <p:cNvSpPr/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6" name="Hình tự do 41"/>
              <p:cNvSpPr/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7" name="Hình tự do 41"/>
              <p:cNvSpPr/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38" name="Hình tự do 42"/>
              <p:cNvSpPr/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lvl="0"/>
                <a:endParaRPr lang="vi-VN"/>
              </a:p>
            </p:txBody>
          </p:sp>
        </p:grpSp>
      </p:grpSp>
      <p:grpSp>
        <p:nvGrpSpPr>
          <p:cNvPr id="83" name="Nhóm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Hình tự do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0" name="Hình tự do 23"/>
            <p:cNvSpPr/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1" name="Hình tự do 27"/>
            <p:cNvSpPr/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3" name="Hình tự do 5"/>
            <p:cNvSpPr/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4" name="Dòng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5" name="Hình tự do 10"/>
            <p:cNvSpPr/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-1" fmla="*/ 9849 w 9849"/>
                <a:gd name="connsiteY0-2" fmla="*/ 9122 h 10251"/>
                <a:gd name="connsiteX1-3" fmla="*/ 1748 w 9849"/>
                <a:gd name="connsiteY1-4" fmla="*/ 7541 h 10251"/>
                <a:gd name="connsiteX2-5" fmla="*/ 3887 w 9849"/>
                <a:gd name="connsiteY2-6" fmla="*/ 283 h 10251"/>
                <a:gd name="connsiteX3-7" fmla="*/ 387 w 9849"/>
                <a:gd name="connsiteY3-8" fmla="*/ 8303 h 10251"/>
                <a:gd name="connsiteX4-9" fmla="*/ 257 w 9849"/>
                <a:gd name="connsiteY4-10" fmla="*/ 8419 h 10251"/>
                <a:gd name="connsiteX5-11" fmla="*/ 9849 w 9849"/>
                <a:gd name="connsiteY5-12" fmla="*/ 9122 h 10251"/>
                <a:gd name="connsiteX0-13" fmla="*/ 10000 w 10000"/>
                <a:gd name="connsiteY0-14" fmla="*/ 8899 h 10131"/>
                <a:gd name="connsiteX1-15" fmla="*/ 1775 w 10000"/>
                <a:gd name="connsiteY1-16" fmla="*/ 7356 h 10131"/>
                <a:gd name="connsiteX2-17" fmla="*/ 3947 w 10000"/>
                <a:gd name="connsiteY2-18" fmla="*/ 276 h 10131"/>
                <a:gd name="connsiteX3-19" fmla="*/ 393 w 10000"/>
                <a:gd name="connsiteY3-20" fmla="*/ 8100 h 10131"/>
                <a:gd name="connsiteX4-21" fmla="*/ 261 w 10000"/>
                <a:gd name="connsiteY4-22" fmla="*/ 8213 h 10131"/>
                <a:gd name="connsiteX5-23" fmla="*/ 10000 w 10000"/>
                <a:gd name="connsiteY5-24" fmla="*/ 8899 h 10131"/>
                <a:gd name="connsiteX0-25" fmla="*/ 10361 w 10361"/>
                <a:gd name="connsiteY0-26" fmla="*/ 8632 h 9864"/>
                <a:gd name="connsiteX1-27" fmla="*/ 2136 w 10361"/>
                <a:gd name="connsiteY1-28" fmla="*/ 7089 h 9864"/>
                <a:gd name="connsiteX2-29" fmla="*/ 4308 w 10361"/>
                <a:gd name="connsiteY2-30" fmla="*/ 9 h 9864"/>
                <a:gd name="connsiteX3-31" fmla="*/ 754 w 10361"/>
                <a:gd name="connsiteY3-32" fmla="*/ 7833 h 9864"/>
                <a:gd name="connsiteX4-33" fmla="*/ 622 w 10361"/>
                <a:gd name="connsiteY4-34" fmla="*/ 7946 h 9864"/>
                <a:gd name="connsiteX5-35" fmla="*/ 10361 w 10361"/>
                <a:gd name="connsiteY5-36" fmla="*/ 8632 h 9864"/>
                <a:gd name="connsiteX0-37" fmla="*/ 10000 w 10000"/>
                <a:gd name="connsiteY0-38" fmla="*/ 8749 h 9998"/>
                <a:gd name="connsiteX1-39" fmla="*/ 2062 w 10000"/>
                <a:gd name="connsiteY1-40" fmla="*/ 7185 h 9998"/>
                <a:gd name="connsiteX2-41" fmla="*/ 4158 w 10000"/>
                <a:gd name="connsiteY2-42" fmla="*/ 7 h 9998"/>
                <a:gd name="connsiteX3-43" fmla="*/ 728 w 10000"/>
                <a:gd name="connsiteY3-44" fmla="*/ 7939 h 9998"/>
                <a:gd name="connsiteX4-45" fmla="*/ 600 w 10000"/>
                <a:gd name="connsiteY4-46" fmla="*/ 8054 h 9998"/>
                <a:gd name="connsiteX5-47" fmla="*/ 10000 w 10000"/>
                <a:gd name="connsiteY5-48" fmla="*/ 8749 h 9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vi-VN"/>
            </a:p>
          </p:txBody>
        </p:sp>
        <p:sp>
          <p:nvSpPr>
            <p:cNvPr id="46" name="Hình tự do 25"/>
            <p:cNvSpPr/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-1" fmla="*/ 9851 w 10000"/>
                <a:gd name="connsiteY0-2" fmla="*/ 525 h 10154"/>
                <a:gd name="connsiteX1-3" fmla="*/ 297 w 10000"/>
                <a:gd name="connsiteY1-4" fmla="*/ 7280 h 10154"/>
                <a:gd name="connsiteX2-5" fmla="*/ 985 w 10000"/>
                <a:gd name="connsiteY2-6" fmla="*/ 7614 h 10154"/>
                <a:gd name="connsiteX3-7" fmla="*/ 5800 w 10000"/>
                <a:gd name="connsiteY3-8" fmla="*/ 9783 h 10154"/>
                <a:gd name="connsiteX4-9" fmla="*/ 1444 w 10000"/>
                <a:gd name="connsiteY4-10" fmla="*/ 7363 h 10154"/>
                <a:gd name="connsiteX5-11" fmla="*/ 9851 w 10000"/>
                <a:gd name="connsiteY5-12" fmla="*/ 525 h 10154"/>
                <a:gd name="connsiteX0-13" fmla="*/ 9851 w 9851"/>
                <a:gd name="connsiteY0-14" fmla="*/ 525 h 10154"/>
                <a:gd name="connsiteX1-15" fmla="*/ 297 w 9851"/>
                <a:gd name="connsiteY1-16" fmla="*/ 7280 h 10154"/>
                <a:gd name="connsiteX2-17" fmla="*/ 985 w 9851"/>
                <a:gd name="connsiteY2-18" fmla="*/ 7614 h 10154"/>
                <a:gd name="connsiteX3-19" fmla="*/ 5800 w 9851"/>
                <a:gd name="connsiteY3-20" fmla="*/ 9783 h 10154"/>
                <a:gd name="connsiteX4-21" fmla="*/ 1444 w 9851"/>
                <a:gd name="connsiteY4-22" fmla="*/ 7363 h 10154"/>
                <a:gd name="connsiteX5-23" fmla="*/ 9851 w 9851"/>
                <a:gd name="connsiteY5-24" fmla="*/ 525 h 10154"/>
                <a:gd name="connsiteX0-25" fmla="*/ 10000 w 10602"/>
                <a:gd name="connsiteY0-26" fmla="*/ 517 h 10000"/>
                <a:gd name="connsiteX1-27" fmla="*/ 301 w 10602"/>
                <a:gd name="connsiteY1-28" fmla="*/ 7170 h 10000"/>
                <a:gd name="connsiteX2-29" fmla="*/ 1000 w 10602"/>
                <a:gd name="connsiteY2-30" fmla="*/ 7499 h 10000"/>
                <a:gd name="connsiteX3-31" fmla="*/ 5888 w 10602"/>
                <a:gd name="connsiteY3-32" fmla="*/ 9635 h 10000"/>
                <a:gd name="connsiteX4-33" fmla="*/ 1466 w 10602"/>
                <a:gd name="connsiteY4-34" fmla="*/ 7251 h 10000"/>
                <a:gd name="connsiteX5-35" fmla="*/ 10000 w 10602"/>
                <a:gd name="connsiteY5-36" fmla="*/ 517 h 10000"/>
                <a:gd name="connsiteX0-37" fmla="*/ 10000 w 10118"/>
                <a:gd name="connsiteY0-38" fmla="*/ 1687 h 11170"/>
                <a:gd name="connsiteX1-39" fmla="*/ 301 w 10118"/>
                <a:gd name="connsiteY1-40" fmla="*/ 8340 h 11170"/>
                <a:gd name="connsiteX2-41" fmla="*/ 1000 w 10118"/>
                <a:gd name="connsiteY2-42" fmla="*/ 8669 h 11170"/>
                <a:gd name="connsiteX3-43" fmla="*/ 5888 w 10118"/>
                <a:gd name="connsiteY3-44" fmla="*/ 10805 h 11170"/>
                <a:gd name="connsiteX4-45" fmla="*/ 1466 w 10118"/>
                <a:gd name="connsiteY4-46" fmla="*/ 8421 h 11170"/>
                <a:gd name="connsiteX5-47" fmla="*/ 10000 w 10118"/>
                <a:gd name="connsiteY5-48" fmla="*/ 1687 h 11170"/>
                <a:gd name="connsiteX0-49" fmla="*/ 10000 w 10038"/>
                <a:gd name="connsiteY0-50" fmla="*/ 1102 h 10585"/>
                <a:gd name="connsiteX1-51" fmla="*/ 301 w 10038"/>
                <a:gd name="connsiteY1-52" fmla="*/ 7755 h 10585"/>
                <a:gd name="connsiteX2-53" fmla="*/ 1000 w 10038"/>
                <a:gd name="connsiteY2-54" fmla="*/ 8084 h 10585"/>
                <a:gd name="connsiteX3-55" fmla="*/ 5888 w 10038"/>
                <a:gd name="connsiteY3-56" fmla="*/ 10220 h 10585"/>
                <a:gd name="connsiteX4-57" fmla="*/ 1466 w 10038"/>
                <a:gd name="connsiteY4-58" fmla="*/ 7836 h 10585"/>
                <a:gd name="connsiteX5-59" fmla="*/ 10000 w 10038"/>
                <a:gd name="connsiteY5-60" fmla="*/ 1102 h 10585"/>
                <a:gd name="connsiteX0-61" fmla="*/ 10000 w 10602"/>
                <a:gd name="connsiteY0-62" fmla="*/ 740 h 10223"/>
                <a:gd name="connsiteX1-63" fmla="*/ 301 w 10602"/>
                <a:gd name="connsiteY1-64" fmla="*/ 7393 h 10223"/>
                <a:gd name="connsiteX2-65" fmla="*/ 1000 w 10602"/>
                <a:gd name="connsiteY2-66" fmla="*/ 7722 h 10223"/>
                <a:gd name="connsiteX3-67" fmla="*/ 5888 w 10602"/>
                <a:gd name="connsiteY3-68" fmla="*/ 9858 h 10223"/>
                <a:gd name="connsiteX4-69" fmla="*/ 1466 w 10602"/>
                <a:gd name="connsiteY4-70" fmla="*/ 7474 h 10223"/>
                <a:gd name="connsiteX5-71" fmla="*/ 10000 w 10602"/>
                <a:gd name="connsiteY5-72" fmla="*/ 740 h 10223"/>
                <a:gd name="connsiteX0-73" fmla="*/ 6852 w 7703"/>
                <a:gd name="connsiteY0-74" fmla="*/ 687 h 11041"/>
                <a:gd name="connsiteX1-75" fmla="*/ 301 w 7703"/>
                <a:gd name="connsiteY1-76" fmla="*/ 8211 h 11041"/>
                <a:gd name="connsiteX2-77" fmla="*/ 1000 w 7703"/>
                <a:gd name="connsiteY2-78" fmla="*/ 8540 h 11041"/>
                <a:gd name="connsiteX3-79" fmla="*/ 5888 w 7703"/>
                <a:gd name="connsiteY3-80" fmla="*/ 10676 h 11041"/>
                <a:gd name="connsiteX4-81" fmla="*/ 1466 w 7703"/>
                <a:gd name="connsiteY4-82" fmla="*/ 8292 h 11041"/>
                <a:gd name="connsiteX5-83" fmla="*/ 6852 w 7703"/>
                <a:gd name="connsiteY5-84" fmla="*/ 687 h 11041"/>
                <a:gd name="connsiteX0-85" fmla="*/ 8895 w 9440"/>
                <a:gd name="connsiteY0-86" fmla="*/ 189 h 9567"/>
                <a:gd name="connsiteX1-87" fmla="*/ 391 w 9440"/>
                <a:gd name="connsiteY1-88" fmla="*/ 7004 h 9567"/>
                <a:gd name="connsiteX2-89" fmla="*/ 1298 w 9440"/>
                <a:gd name="connsiteY2-90" fmla="*/ 7302 h 9567"/>
                <a:gd name="connsiteX3-91" fmla="*/ 7644 w 9440"/>
                <a:gd name="connsiteY3-92" fmla="*/ 9236 h 9567"/>
                <a:gd name="connsiteX4-93" fmla="*/ 1903 w 9440"/>
                <a:gd name="connsiteY4-94" fmla="*/ 7077 h 9567"/>
                <a:gd name="connsiteX5-95" fmla="*/ 8895 w 9440"/>
                <a:gd name="connsiteY5-96" fmla="*/ 189 h 9567"/>
                <a:gd name="connsiteX0-97" fmla="*/ 11246 w 11712"/>
                <a:gd name="connsiteY0-98" fmla="*/ 214 h 9356"/>
                <a:gd name="connsiteX1-99" fmla="*/ 414 w 11712"/>
                <a:gd name="connsiteY1-100" fmla="*/ 6677 h 9356"/>
                <a:gd name="connsiteX2-101" fmla="*/ 1375 w 11712"/>
                <a:gd name="connsiteY2-102" fmla="*/ 6988 h 9356"/>
                <a:gd name="connsiteX3-103" fmla="*/ 8097 w 11712"/>
                <a:gd name="connsiteY3-104" fmla="*/ 9010 h 9356"/>
                <a:gd name="connsiteX4-105" fmla="*/ 2016 w 11712"/>
                <a:gd name="connsiteY4-106" fmla="*/ 6753 h 9356"/>
                <a:gd name="connsiteX5-107" fmla="*/ 11246 w 11712"/>
                <a:gd name="connsiteY5-108" fmla="*/ 214 h 9356"/>
                <a:gd name="connsiteX0-109" fmla="*/ 9602 w 10000"/>
                <a:gd name="connsiteY0-110" fmla="*/ 514 h 10285"/>
                <a:gd name="connsiteX1-111" fmla="*/ 353 w 10000"/>
                <a:gd name="connsiteY1-112" fmla="*/ 7422 h 10285"/>
                <a:gd name="connsiteX2-113" fmla="*/ 1174 w 10000"/>
                <a:gd name="connsiteY2-114" fmla="*/ 7754 h 10285"/>
                <a:gd name="connsiteX3-115" fmla="*/ 6913 w 10000"/>
                <a:gd name="connsiteY3-116" fmla="*/ 9915 h 10285"/>
                <a:gd name="connsiteX4-117" fmla="*/ 1721 w 10000"/>
                <a:gd name="connsiteY4-118" fmla="*/ 7503 h 10285"/>
                <a:gd name="connsiteX5-119" fmla="*/ 9602 w 10000"/>
                <a:gd name="connsiteY5-120" fmla="*/ 514 h 102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7" name="Hình tự do 26"/>
            <p:cNvSpPr/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8" name="Hình tự do 31"/>
            <p:cNvSpPr/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49" name="Hình tự do 34"/>
            <p:cNvSpPr/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0" name="Hình tự do 49"/>
            <p:cNvSpPr/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1" name="Hình tự do 50"/>
            <p:cNvSpPr/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2" name="Dòng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3" name="Hình tự do 78"/>
            <p:cNvSpPr/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4" name="Hình tự do 79"/>
            <p:cNvSpPr/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5" name="Hình tự do 82"/>
            <p:cNvSpPr/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6" name="Hình tự do 84"/>
            <p:cNvSpPr/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7" name="Hình tự do 80"/>
            <p:cNvSpPr/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58" name="Hình tự do 84"/>
            <p:cNvSpPr/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grpSp>
          <p:nvGrpSpPr>
            <p:cNvPr id="59" name="Nhóm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Hình tự do 83"/>
              <p:cNvSpPr/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6" name="Hình tự do 80"/>
              <p:cNvSpPr/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7" name="Hình tự do 84"/>
              <p:cNvSpPr/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</p:grpSp>
        <p:grpSp>
          <p:nvGrpSpPr>
            <p:cNvPr id="60" name="Nhóm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Hình tự do 32"/>
              <p:cNvSpPr/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2" name="Hình tự do 33"/>
              <p:cNvSpPr/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3" name="Hình tự do 32"/>
              <p:cNvSpPr/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vi-VN"/>
              </a:p>
            </p:txBody>
          </p:sp>
          <p:sp>
            <p:nvSpPr>
              <p:cNvPr id="64" name="Hình bầu dục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5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4589463"/>
            <a:ext cx="9144000" cy="1280160"/>
          </a:xfrm>
          <a:prstGeom prst="rect">
            <a:avLst/>
          </a:prstGeom>
        </p:spPr>
        <p:txBody>
          <a:bodyPr/>
          <a:lstStyle>
            <a:lvl1pPr marL="0" indent="0" latinLnBrk="0">
              <a:buNone/>
              <a:defRPr lang="vi-VN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000"/>
            </a:lvl2pPr>
            <a:lvl3pPr marL="914400" indent="0" latinLnBrk="0">
              <a:buNone/>
              <a:defRPr lang="vi-VN" sz="1800"/>
            </a:lvl3pPr>
            <a:lvl4pPr marL="1371600" indent="0" latinLnBrk="0">
              <a:buNone/>
              <a:defRPr lang="vi-VN" sz="1600"/>
            </a:lvl4pPr>
            <a:lvl5pPr marL="1828800" indent="0" latinLnBrk="0">
              <a:buNone/>
              <a:defRPr lang="vi-VN" sz="1600"/>
            </a:lvl5pPr>
            <a:lvl6pPr marL="2286000" indent="0" latinLnBrk="0">
              <a:buNone/>
              <a:defRPr lang="vi-VN" sz="1600"/>
            </a:lvl6pPr>
            <a:lvl7pPr marL="2743200" indent="0" latinLnBrk="0">
              <a:buNone/>
              <a:defRPr lang="vi-VN" sz="1600"/>
            </a:lvl7pPr>
            <a:lvl8pPr marL="3200400" indent="0" latinLnBrk="0">
              <a:buNone/>
              <a:defRPr lang="vi-VN" sz="1600"/>
            </a:lvl8pPr>
            <a:lvl9pPr marL="3657600" indent="0" latinLnBrk="0">
              <a:buNone/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270857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904999"/>
            <a:ext cx="4389120" cy="4114801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904999"/>
            <a:ext cx="4389120" cy="4114801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4C1B7E7D-B1C3-4D38-A3E7-DB661474DFA3}" type="datetime1">
              <a:rPr lang="en-US"/>
              <a:t>3/20/2026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13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905000"/>
            <a:ext cx="4389120" cy="6831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588106"/>
            <a:ext cx="4389120" cy="343169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905000"/>
            <a:ext cx="4389120" cy="68310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588106"/>
            <a:ext cx="4389120" cy="343169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01665A98-BAEE-4D67-82E9-CE341A8B1BD7}" type="datetime1">
              <a:rPr lang="en-US"/>
              <a:t>3/20/2026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Bản chiếu 8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91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C3DF3676-3175-4B01-98B5-6DAE028379AE}" type="datetime1">
              <a:rPr lang="en-US"/>
              <a:t>3/20/2026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270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8C70FE93-8C9D-445F-8DF8-8B1CC97CC7C0}" type="datetime1">
              <a:rPr lang="en-US"/>
              <a:t>3/20/2026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Bản chiếu 3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739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Hình tự do 44"/>
            <p:cNvSpPr/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0" name="Dòng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1" name="Hình tự do 46"/>
            <p:cNvSpPr/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2" name="Hình tự do 47"/>
            <p:cNvSpPr/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3" name="Hình tự do 48"/>
            <p:cNvSpPr/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4" name="Hình tự do 49"/>
            <p:cNvSpPr/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5" name="Hình tự do 10"/>
            <p:cNvSpPr/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6" name="Hình tự do 16"/>
            <p:cNvSpPr/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  <p:sp>
          <p:nvSpPr>
            <p:cNvPr id="17" name="Hình tự do 18"/>
            <p:cNvSpPr/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vi-VN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prstGeom prst="rect">
            <a:avLst/>
          </a:prstGeo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 latinLnBrk="0">
              <a:buNone/>
              <a:defRPr lang="vi-VN" sz="2000"/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699248" y="4255008"/>
            <a:ext cx="3200400" cy="1764792"/>
          </a:xfrm>
          <a:prstGeom prst="rect">
            <a:avLst/>
          </a:prstGeom>
        </p:spPr>
        <p:txBody>
          <a:bodyPr/>
          <a:lstStyle>
            <a:lvl1pPr marL="0" indent="0" latinLnBrk="0">
              <a:spcBef>
                <a:spcPts val="1000"/>
              </a:spcBef>
              <a:buNone/>
              <a:defRPr lang="vi-VN" sz="16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/>
          <a:lstStyle/>
          <a:p>
            <a:fld id="{F0800FDC-A43D-4B5A-B091-F5339D0144BE}" type="datetime1">
              <a:rPr lang="en-US"/>
              <a:t>3/20/2026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395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44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504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jpe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C243E732-B52F-4F15-B12F-77C844FF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-198783" y="1265020"/>
            <a:ext cx="12390783" cy="4926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0D67EA-7CE1-4790-A3D0-9BF6876C9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376" y="2813217"/>
            <a:ext cx="8492464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7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>
            <a:fillRect/>
          </a:stretch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>
            <a:fillRect/>
          </a:stretch>
        </p:blipFill>
        <p:spPr>
          <a:xfrm>
            <a:off x="5839646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/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9" y="1760517"/>
            <a:ext cx="3941936" cy="3941936"/>
          </a:xfrm>
          <a:prstGeom prst="rect">
            <a:avLst/>
          </a:prstGeom>
        </p:spPr>
      </p:pic>
      <p:pic>
        <p:nvPicPr>
          <p:cNvPr id="6" name="Picture 5" descr="A green and red letters&#10;&#10;Description automatically generated">
            <a:extLst>
              <a:ext uri="{FF2B5EF4-FFF2-40B4-BE49-F238E27FC236}">
                <a16:creationId xmlns:a16="http://schemas.microsoft.com/office/drawing/2014/main" id="{D967EBB3-9795-99EB-AFF9-5436645AC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28" y="2554639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6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404533"/>
            <a:ext cx="4430247" cy="4430247"/>
          </a:xfrm>
          <a:prstGeom prst="rect">
            <a:avLst/>
          </a:prstGeom>
        </p:spPr>
      </p:pic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216774" y="89557"/>
            <a:ext cx="8325342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Nam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6" name="Picture 5" descr="Diagram, engineering drawing&#10;&#10;Description automatically generated"/>
          <p:cNvPicPr>
            <a:picLocks noChangeAspect="1"/>
          </p:cNvPicPr>
          <p:nvPr/>
        </p:nvPicPr>
        <p:blipFill>
          <a:blip r:embed="rId4">
            <a:clrChange>
              <a:clrFrom>
                <a:srgbClr val="557198"/>
              </a:clrFrom>
              <a:clrTo>
                <a:srgbClr val="55719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07351"/>
            <a:ext cx="5631083" cy="2712305"/>
          </a:xfrm>
          <a:prstGeom prst="rect">
            <a:avLst/>
          </a:prstGeom>
        </p:spPr>
      </p:pic>
      <p:pic>
        <p:nvPicPr>
          <p:cNvPr id="8" name="Picture 7" descr="A close-up of some currency&#10;&#10;Description automatically generated with low confidenc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80" r="50237"/>
          <a:stretch>
            <a:fillRect/>
          </a:stretch>
        </p:blipFill>
        <p:spPr>
          <a:xfrm>
            <a:off x="-434228" y="859096"/>
            <a:ext cx="6297770" cy="2808813"/>
          </a:xfrm>
          <a:prstGeom prst="rect">
            <a:avLst/>
          </a:prstGeom>
        </p:spPr>
      </p:pic>
      <p:pic>
        <p:nvPicPr>
          <p:cNvPr id="10" name="Picture 9" descr="Text, calendar, map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62"/>
          <a:stretch>
            <a:fillRect/>
          </a:stretch>
        </p:blipFill>
        <p:spPr>
          <a:xfrm>
            <a:off x="796224" y="3801343"/>
            <a:ext cx="5299776" cy="2530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group of people dancing&#10;&#10;Description automatically generated with low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54" y="3667909"/>
            <a:ext cx="5299776" cy="2664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404533"/>
            <a:ext cx="4430247" cy="4430247"/>
          </a:xfrm>
          <a:prstGeom prst="rect">
            <a:avLst/>
          </a:prstGeom>
        </p:spPr>
      </p:pic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251498" y="117458"/>
            <a:ext cx="8325342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Nam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4" name="Picture 3" descr="Text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6" y="848891"/>
            <a:ext cx="5288424" cy="2580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Text&#10;&#10;Description automatically generate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" b="50000"/>
          <a:stretch>
            <a:fillRect/>
          </a:stretch>
        </p:blipFill>
        <p:spPr>
          <a:xfrm>
            <a:off x="6207892" y="848891"/>
            <a:ext cx="5288422" cy="2580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Map&#10;&#10;Description automatically generate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01"/>
          <a:stretch>
            <a:fillRect/>
          </a:stretch>
        </p:blipFill>
        <p:spPr>
          <a:xfrm>
            <a:off x="6096000" y="3552229"/>
            <a:ext cx="5559706" cy="27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Text&#10;&#10;Description automatically generated with medium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6" y="3619655"/>
            <a:ext cx="5184253" cy="2675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404533"/>
            <a:ext cx="4430247" cy="4430247"/>
          </a:xfrm>
          <a:prstGeom prst="rect">
            <a:avLst/>
          </a:prstGeom>
        </p:spPr>
      </p:pic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251498" y="117458"/>
            <a:ext cx="8325342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Nam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3" name="Picture 10" descr="50,000 Dong 200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10" y="930170"/>
            <a:ext cx="5278995" cy="257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4" descr="Từ 1-9, phát hành tiền polymer mệnh giá 100.000 đồng - Báo Nhân Dâ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90" y="976265"/>
            <a:ext cx="5585420" cy="2529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6" descr="Vietnam polymer 200,000 Dong banknote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" y="3619656"/>
            <a:ext cx="5490056" cy="2665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Text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10" y="3664373"/>
            <a:ext cx="5275746" cy="2665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/>
          <p:cNvSpPr/>
          <p:nvPr/>
        </p:nvSpPr>
        <p:spPr>
          <a:xfrm rot="16200000">
            <a:off x="7808384" y="3469806"/>
            <a:ext cx="4275639" cy="5276257"/>
          </a:xfrm>
          <a:prstGeom prst="ellipse">
            <a:avLst/>
          </a:prstGeom>
          <a:gradFill>
            <a:gsLst>
              <a:gs pos="73000">
                <a:srgbClr val="CB232D">
                  <a:lumMod val="5000"/>
                  <a:lumOff val="95000"/>
                  <a:alpha val="0"/>
                </a:srgbClr>
              </a:gs>
              <a:gs pos="100000">
                <a:schemeClr val="accent1"/>
              </a:gs>
            </a:gsLst>
            <a:lin ang="0" scaled="0"/>
          </a:gradFill>
          <a:ln w="12700" cap="flat" cmpd="sng" algn="ctr">
            <a:gradFill>
              <a:gsLst>
                <a:gs pos="76000">
                  <a:srgbClr val="CB232D">
                    <a:lumMod val="5000"/>
                    <a:lumOff val="95000"/>
                    <a:alpha val="39000"/>
                  </a:srgbClr>
                </a:gs>
                <a:gs pos="100000">
                  <a:schemeClr val="accent1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思源黑体 CN Regular" panose="020B0500000000000000" pitchFamily="34" charset="-122"/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819743" y="625497"/>
            <a:ext cx="5604206" cy="25562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Tương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tự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,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hãy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nêu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đặc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điểm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của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khác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A8C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Regular" panose="020B0500000000000000" pitchFamily="34" charset="-122"/>
              </a:rPr>
              <a:t> 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A8C20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933" y="2217081"/>
            <a:ext cx="3506067" cy="35060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7170">
            <a:off x="694098" y="3785919"/>
            <a:ext cx="2632004" cy="13145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81285">
            <a:off x="5940616" y="2852154"/>
            <a:ext cx="3228651" cy="1440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7834" y="4505287"/>
            <a:ext cx="2951583" cy="1516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>
            <a:fillRect/>
          </a:stretch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>
            <a:fillRect/>
          </a:stretch>
        </p:blipFill>
        <p:spPr>
          <a:xfrm>
            <a:off x="5839646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/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9" y="1760517"/>
            <a:ext cx="3941936" cy="3941936"/>
          </a:xfrm>
          <a:prstGeom prst="rect">
            <a:avLst/>
          </a:prstGeom>
        </p:spPr>
      </p:pic>
      <p:pic>
        <p:nvPicPr>
          <p:cNvPr id="4" name="Picture 3" descr="A yellow and blue letters&#10;&#10;Description automatically generated">
            <a:extLst>
              <a:ext uri="{FF2B5EF4-FFF2-40B4-BE49-F238E27FC236}">
                <a16:creationId xmlns:a16="http://schemas.microsoft.com/office/drawing/2014/main" id="{116B7A7D-1F6F-D9D8-7EF9-697D0FF7EB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22" y="2669059"/>
            <a:ext cx="6631249" cy="2311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theme/theme1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1 Tùy chỉn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48</Words>
  <Application>Microsoft Office PowerPoint</Application>
  <PresentationFormat>Widescreen</PresentationFormat>
  <Paragraphs>10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等线</vt:lpstr>
      <vt:lpstr>Arial</vt:lpstr>
      <vt:lpstr>Calibri</vt:lpstr>
      <vt:lpstr>Cambria</vt:lpstr>
      <vt:lpstr>思源黑体 CN Regular</vt:lpstr>
      <vt:lpstr>FLOWERS 16X9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MY PC</cp:lastModifiedBy>
  <cp:revision>15</cp:revision>
  <dcterms:created xsi:type="dcterms:W3CDTF">2022-03-06T08:40:06Z</dcterms:created>
  <dcterms:modified xsi:type="dcterms:W3CDTF">2026-03-20T07:19:08Z</dcterms:modified>
</cp:coreProperties>
</file>