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  <p:sldMasterId id="2147483689" r:id="rId3"/>
  </p:sldMasterIdLst>
  <p:notesMasterIdLst>
    <p:notesMasterId r:id="rId13"/>
  </p:notesMasterIdLst>
  <p:handoutMasterIdLst>
    <p:handoutMasterId r:id="rId14"/>
  </p:handoutMasterIdLst>
  <p:sldIdLst>
    <p:sldId id="380" r:id="rId4"/>
    <p:sldId id="2007577099" r:id="rId5"/>
    <p:sldId id="2007577110" r:id="rId6"/>
    <p:sldId id="2007577112" r:id="rId7"/>
    <p:sldId id="2007577113" r:id="rId8"/>
    <p:sldId id="2007577114" r:id="rId9"/>
    <p:sldId id="2007577111" r:id="rId10"/>
    <p:sldId id="2007577115" r:id="rId11"/>
    <p:sldId id="3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ABFF"/>
    <a:srgbClr val="DB93FF"/>
    <a:srgbClr val="CC66FF"/>
    <a:srgbClr val="00CC66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FCFA878-B618-4B38-93B9-AA47A0F2742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A0C6BE-FECD-46F1-ADB3-715C6199A71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CA410-CD9D-4AF8-9A2E-8427E7CB6714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2547BF-7567-448E-954F-E00478A3221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DFFE7E-E5E4-485C-BD06-388DA587095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69882D-54B9-471E-A101-F23B82F0E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3664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0066AF-5B26-4EDD-8FAD-595EFBF60D7E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65F507-1483-497D-B293-80E7E228D0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289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7.gif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8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17">
            <a:extLst>
              <a:ext uri="{FF2B5EF4-FFF2-40B4-BE49-F238E27FC236}">
                <a16:creationId xmlns:a16="http://schemas.microsoft.com/office/drawing/2014/main" id="{12A7224A-529B-49DF-8994-1AEB021B7A9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7444" y="3178647"/>
            <a:ext cx="12209444" cy="3679353"/>
          </a:xfrm>
          <a:prstGeom prst="rect">
            <a:avLst/>
          </a:prstGeom>
        </p:spPr>
      </p:pic>
      <p:pic>
        <p:nvPicPr>
          <p:cNvPr id="8" name="1">
            <a:extLst>
              <a:ext uri="{FF2B5EF4-FFF2-40B4-BE49-F238E27FC236}">
                <a16:creationId xmlns:a16="http://schemas.microsoft.com/office/drawing/2014/main" id="{97C5E7E8-2083-4C6A-A02C-1F010E8FF22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/>
          <a:stretch>
            <a:fillRect/>
          </a:stretch>
        </p:blipFill>
        <p:spPr>
          <a:xfrm>
            <a:off x="2038979" y="2601144"/>
            <a:ext cx="4906376" cy="3980824"/>
          </a:xfrm>
          <a:prstGeom prst="rect">
            <a:avLst/>
          </a:prstGeom>
        </p:spPr>
      </p:pic>
      <p:pic>
        <p:nvPicPr>
          <p:cNvPr id="9" name="19">
            <a:extLst>
              <a:ext uri="{FF2B5EF4-FFF2-40B4-BE49-F238E27FC236}">
                <a16:creationId xmlns:a16="http://schemas.microsoft.com/office/drawing/2014/main" id="{81F8E7DE-5A5C-446A-83F2-883FAF09DF5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/>
          <a:stretch>
            <a:fillRect/>
          </a:stretch>
        </p:blipFill>
        <p:spPr>
          <a:xfrm flipH="1">
            <a:off x="8559037" y="4084497"/>
            <a:ext cx="3773430" cy="2705180"/>
          </a:xfrm>
          <a:prstGeom prst="rect">
            <a:avLst/>
          </a:prstGeom>
        </p:spPr>
      </p:pic>
      <p:pic>
        <p:nvPicPr>
          <p:cNvPr id="10" name="55">
            <a:extLst>
              <a:ext uri="{FF2B5EF4-FFF2-40B4-BE49-F238E27FC236}">
                <a16:creationId xmlns:a16="http://schemas.microsoft.com/office/drawing/2014/main" id="{A8904B3B-FC0C-4CA9-BFC2-AC0ADDB2602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screen"/>
          <a:srcRect/>
          <a:stretch>
            <a:fillRect/>
          </a:stretch>
        </p:blipFill>
        <p:spPr>
          <a:xfrm>
            <a:off x="857532" y="-215471"/>
            <a:ext cx="9803219" cy="3679353"/>
          </a:xfrm>
          <a:prstGeom prst="rect">
            <a:avLst/>
          </a:prstGeom>
        </p:spPr>
      </p:pic>
      <p:grpSp>
        <p:nvGrpSpPr>
          <p:cNvPr id="11" name="57">
            <a:extLst>
              <a:ext uri="{FF2B5EF4-FFF2-40B4-BE49-F238E27FC236}">
                <a16:creationId xmlns:a16="http://schemas.microsoft.com/office/drawing/2014/main" id="{A79173E2-791C-4E72-A892-035137321C46}"/>
              </a:ext>
            </a:extLst>
          </p:cNvPr>
          <p:cNvGrpSpPr/>
          <p:nvPr userDrawn="1"/>
        </p:nvGrpSpPr>
        <p:grpSpPr>
          <a:xfrm>
            <a:off x="6756819" y="3169720"/>
            <a:ext cx="804180" cy="374559"/>
            <a:chOff x="217691" y="6414967"/>
            <a:chExt cx="804180" cy="374559"/>
          </a:xfrm>
        </p:grpSpPr>
        <p:grpSp>
          <p:nvGrpSpPr>
            <p:cNvPr id="12" name="Group 4">
              <a:extLst>
                <a:ext uri="{FF2B5EF4-FFF2-40B4-BE49-F238E27FC236}">
                  <a16:creationId xmlns:a16="http://schemas.microsoft.com/office/drawing/2014/main" id="{5D588DCF-60C7-431C-9BB1-30DDF55E5E3C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17691" y="6414967"/>
              <a:ext cx="443922" cy="374559"/>
              <a:chOff x="3746" y="2079"/>
              <a:chExt cx="192" cy="162"/>
            </a:xfrm>
            <a:solidFill>
              <a:srgbClr val="A5CB01"/>
            </a:solidFill>
          </p:grpSpPr>
          <p:sp>
            <p:nvSpPr>
              <p:cNvPr id="18" name="Freeform 5">
                <a:extLst>
                  <a:ext uri="{FF2B5EF4-FFF2-40B4-BE49-F238E27FC236}">
                    <a16:creationId xmlns:a16="http://schemas.microsoft.com/office/drawing/2014/main" id="{CF2BC369-B52A-49AF-A119-90F74F645577}"/>
                  </a:ext>
                </a:extLst>
              </p:cNvPr>
              <p:cNvSpPr/>
              <p:nvPr/>
            </p:nvSpPr>
            <p:spPr bwMode="auto">
              <a:xfrm>
                <a:off x="3855" y="2108"/>
                <a:ext cx="83" cy="133"/>
              </a:xfrm>
              <a:custGeom>
                <a:avLst/>
                <a:gdLst>
                  <a:gd name="T0" fmla="*/ 8 w 34"/>
                  <a:gd name="T1" fmla="*/ 54 h 54"/>
                  <a:gd name="T2" fmla="*/ 23 w 34"/>
                  <a:gd name="T3" fmla="*/ 54 h 54"/>
                  <a:gd name="T4" fmla="*/ 34 w 34"/>
                  <a:gd name="T5" fmla="*/ 0 h 54"/>
                  <a:gd name="T6" fmla="*/ 8 w 34"/>
                  <a:gd name="T7" fmla="*/ 5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4" h="54">
                    <a:moveTo>
                      <a:pt x="8" y="54"/>
                    </a:moveTo>
                    <a:cubicBezTo>
                      <a:pt x="23" y="54"/>
                      <a:pt x="23" y="54"/>
                      <a:pt x="23" y="54"/>
                    </a:cubicBezTo>
                    <a:cubicBezTo>
                      <a:pt x="15" y="34"/>
                      <a:pt x="34" y="0"/>
                      <a:pt x="34" y="0"/>
                    </a:cubicBezTo>
                    <a:cubicBezTo>
                      <a:pt x="0" y="23"/>
                      <a:pt x="8" y="54"/>
                      <a:pt x="8" y="5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等线" panose="02010600030101010101" pitchFamily="2" charset="-122"/>
                  <a:cs typeface="+mn-cs"/>
                  <a:sym typeface="+mn-lt"/>
                </a:endParaRPr>
              </a:p>
            </p:txBody>
          </p:sp>
          <p:sp>
            <p:nvSpPr>
              <p:cNvPr id="19" name="Freeform 6">
                <a:extLst>
                  <a:ext uri="{FF2B5EF4-FFF2-40B4-BE49-F238E27FC236}">
                    <a16:creationId xmlns:a16="http://schemas.microsoft.com/office/drawing/2014/main" id="{708F2D9C-5C1A-477C-9CFD-26BB7CFED78C}"/>
                  </a:ext>
                </a:extLst>
              </p:cNvPr>
              <p:cNvSpPr/>
              <p:nvPr/>
            </p:nvSpPr>
            <p:spPr bwMode="auto">
              <a:xfrm>
                <a:off x="3852" y="2089"/>
                <a:ext cx="86" cy="108"/>
              </a:xfrm>
              <a:custGeom>
                <a:avLst/>
                <a:gdLst>
                  <a:gd name="T0" fmla="*/ 35 w 35"/>
                  <a:gd name="T1" fmla="*/ 0 h 44"/>
                  <a:gd name="T2" fmla="*/ 0 w 35"/>
                  <a:gd name="T3" fmla="*/ 25 h 44"/>
                  <a:gd name="T4" fmla="*/ 5 w 35"/>
                  <a:gd name="T5" fmla="*/ 44 h 44"/>
                  <a:gd name="T6" fmla="*/ 35 w 35"/>
                  <a:gd name="T7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5" h="44">
                    <a:moveTo>
                      <a:pt x="35" y="0"/>
                    </a:moveTo>
                    <a:cubicBezTo>
                      <a:pt x="7" y="10"/>
                      <a:pt x="0" y="25"/>
                      <a:pt x="0" y="25"/>
                    </a:cubicBezTo>
                    <a:cubicBezTo>
                      <a:pt x="0" y="25"/>
                      <a:pt x="7" y="39"/>
                      <a:pt x="5" y="44"/>
                    </a:cubicBezTo>
                    <a:cubicBezTo>
                      <a:pt x="13" y="14"/>
                      <a:pt x="35" y="0"/>
                      <a:pt x="35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等线" panose="02010600030101010101" pitchFamily="2" charset="-122"/>
                  <a:cs typeface="+mn-cs"/>
                  <a:sym typeface="+mn-lt"/>
                </a:endParaRPr>
              </a:p>
            </p:txBody>
          </p:sp>
          <p:sp>
            <p:nvSpPr>
              <p:cNvPr id="20" name="Freeform 7">
                <a:extLst>
                  <a:ext uri="{FF2B5EF4-FFF2-40B4-BE49-F238E27FC236}">
                    <a16:creationId xmlns:a16="http://schemas.microsoft.com/office/drawing/2014/main" id="{1E23AC18-8118-42E4-B1E9-F8CF77208E60}"/>
                  </a:ext>
                </a:extLst>
              </p:cNvPr>
              <p:cNvSpPr/>
              <p:nvPr/>
            </p:nvSpPr>
            <p:spPr bwMode="auto">
              <a:xfrm>
                <a:off x="3746" y="2104"/>
                <a:ext cx="84" cy="132"/>
              </a:xfrm>
              <a:custGeom>
                <a:avLst/>
                <a:gdLst>
                  <a:gd name="T0" fmla="*/ 0 w 34"/>
                  <a:gd name="T1" fmla="*/ 0 h 54"/>
                  <a:gd name="T2" fmla="*/ 11 w 34"/>
                  <a:gd name="T3" fmla="*/ 54 h 54"/>
                  <a:gd name="T4" fmla="*/ 26 w 34"/>
                  <a:gd name="T5" fmla="*/ 54 h 54"/>
                  <a:gd name="T6" fmla="*/ 0 w 34"/>
                  <a:gd name="T7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4" h="54">
                    <a:moveTo>
                      <a:pt x="0" y="0"/>
                    </a:moveTo>
                    <a:cubicBezTo>
                      <a:pt x="0" y="0"/>
                      <a:pt x="19" y="35"/>
                      <a:pt x="11" y="54"/>
                    </a:cubicBezTo>
                    <a:cubicBezTo>
                      <a:pt x="26" y="54"/>
                      <a:pt x="26" y="54"/>
                      <a:pt x="26" y="54"/>
                    </a:cubicBezTo>
                    <a:cubicBezTo>
                      <a:pt x="26" y="54"/>
                      <a:pt x="34" y="23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等线" panose="02010600030101010101" pitchFamily="2" charset="-122"/>
                  <a:cs typeface="+mn-cs"/>
                  <a:sym typeface="+mn-lt"/>
                </a:endParaRPr>
              </a:p>
            </p:txBody>
          </p:sp>
          <p:sp>
            <p:nvSpPr>
              <p:cNvPr id="21" name="Freeform 8">
                <a:extLst>
                  <a:ext uri="{FF2B5EF4-FFF2-40B4-BE49-F238E27FC236}">
                    <a16:creationId xmlns:a16="http://schemas.microsoft.com/office/drawing/2014/main" id="{B68DF67C-8D8B-498F-84A1-7F84C24436A6}"/>
                  </a:ext>
                </a:extLst>
              </p:cNvPr>
              <p:cNvSpPr/>
              <p:nvPr/>
            </p:nvSpPr>
            <p:spPr bwMode="auto">
              <a:xfrm>
                <a:off x="3778" y="2079"/>
                <a:ext cx="106" cy="160"/>
              </a:xfrm>
              <a:custGeom>
                <a:avLst/>
                <a:gdLst>
                  <a:gd name="T0" fmla="*/ 0 w 43"/>
                  <a:gd name="T1" fmla="*/ 0 h 65"/>
                  <a:gd name="T2" fmla="*/ 15 w 43"/>
                  <a:gd name="T3" fmla="*/ 65 h 65"/>
                  <a:gd name="T4" fmla="*/ 32 w 43"/>
                  <a:gd name="T5" fmla="*/ 65 h 65"/>
                  <a:gd name="T6" fmla="*/ 0 w 43"/>
                  <a:gd name="T7" fmla="*/ 0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3" h="65">
                    <a:moveTo>
                      <a:pt x="0" y="0"/>
                    </a:moveTo>
                    <a:cubicBezTo>
                      <a:pt x="0" y="0"/>
                      <a:pt x="24" y="41"/>
                      <a:pt x="15" y="65"/>
                    </a:cubicBezTo>
                    <a:cubicBezTo>
                      <a:pt x="32" y="65"/>
                      <a:pt x="32" y="65"/>
                      <a:pt x="32" y="65"/>
                    </a:cubicBezTo>
                    <a:cubicBezTo>
                      <a:pt x="32" y="65"/>
                      <a:pt x="43" y="27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等线" panose="02010600030101010101" pitchFamily="2" charset="-122"/>
                  <a:cs typeface="+mn-cs"/>
                  <a:sym typeface="+mn-lt"/>
                </a:endParaRPr>
              </a:p>
            </p:txBody>
          </p:sp>
        </p:grpSp>
        <p:grpSp>
          <p:nvGrpSpPr>
            <p:cNvPr id="13" name="Group 4">
              <a:extLst>
                <a:ext uri="{FF2B5EF4-FFF2-40B4-BE49-F238E27FC236}">
                  <a16:creationId xmlns:a16="http://schemas.microsoft.com/office/drawing/2014/main" id="{BE779103-3A43-4A28-A437-8BE7016DE6FF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657417" y="6421203"/>
              <a:ext cx="364454" cy="307508"/>
              <a:chOff x="3746" y="2079"/>
              <a:chExt cx="192" cy="162"/>
            </a:xfrm>
            <a:solidFill>
              <a:srgbClr val="A5CB01"/>
            </a:solidFill>
          </p:grpSpPr>
          <p:sp>
            <p:nvSpPr>
              <p:cNvPr id="14" name="Freeform 5">
                <a:extLst>
                  <a:ext uri="{FF2B5EF4-FFF2-40B4-BE49-F238E27FC236}">
                    <a16:creationId xmlns:a16="http://schemas.microsoft.com/office/drawing/2014/main" id="{3B8992BB-9EDB-4AA9-869E-5FCD7A06CC89}"/>
                  </a:ext>
                </a:extLst>
              </p:cNvPr>
              <p:cNvSpPr/>
              <p:nvPr/>
            </p:nvSpPr>
            <p:spPr bwMode="auto">
              <a:xfrm>
                <a:off x="3855" y="2108"/>
                <a:ext cx="83" cy="133"/>
              </a:xfrm>
              <a:custGeom>
                <a:avLst/>
                <a:gdLst>
                  <a:gd name="T0" fmla="*/ 8 w 34"/>
                  <a:gd name="T1" fmla="*/ 54 h 54"/>
                  <a:gd name="T2" fmla="*/ 23 w 34"/>
                  <a:gd name="T3" fmla="*/ 54 h 54"/>
                  <a:gd name="T4" fmla="*/ 34 w 34"/>
                  <a:gd name="T5" fmla="*/ 0 h 54"/>
                  <a:gd name="T6" fmla="*/ 8 w 34"/>
                  <a:gd name="T7" fmla="*/ 5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4" h="54">
                    <a:moveTo>
                      <a:pt x="8" y="54"/>
                    </a:moveTo>
                    <a:cubicBezTo>
                      <a:pt x="23" y="54"/>
                      <a:pt x="23" y="54"/>
                      <a:pt x="23" y="54"/>
                    </a:cubicBezTo>
                    <a:cubicBezTo>
                      <a:pt x="15" y="34"/>
                      <a:pt x="34" y="0"/>
                      <a:pt x="34" y="0"/>
                    </a:cubicBezTo>
                    <a:cubicBezTo>
                      <a:pt x="0" y="23"/>
                      <a:pt x="8" y="54"/>
                      <a:pt x="8" y="5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等线" panose="02010600030101010101" pitchFamily="2" charset="-122"/>
                  <a:cs typeface="+mn-cs"/>
                  <a:sym typeface="+mn-lt"/>
                </a:endParaRPr>
              </a:p>
            </p:txBody>
          </p:sp>
          <p:sp>
            <p:nvSpPr>
              <p:cNvPr id="15" name="Freeform 6">
                <a:extLst>
                  <a:ext uri="{FF2B5EF4-FFF2-40B4-BE49-F238E27FC236}">
                    <a16:creationId xmlns:a16="http://schemas.microsoft.com/office/drawing/2014/main" id="{B05E5337-3163-434D-8B02-CA46BAE04D6A}"/>
                  </a:ext>
                </a:extLst>
              </p:cNvPr>
              <p:cNvSpPr/>
              <p:nvPr/>
            </p:nvSpPr>
            <p:spPr bwMode="auto">
              <a:xfrm>
                <a:off x="3852" y="2089"/>
                <a:ext cx="86" cy="108"/>
              </a:xfrm>
              <a:custGeom>
                <a:avLst/>
                <a:gdLst>
                  <a:gd name="T0" fmla="*/ 35 w 35"/>
                  <a:gd name="T1" fmla="*/ 0 h 44"/>
                  <a:gd name="T2" fmla="*/ 0 w 35"/>
                  <a:gd name="T3" fmla="*/ 25 h 44"/>
                  <a:gd name="T4" fmla="*/ 5 w 35"/>
                  <a:gd name="T5" fmla="*/ 44 h 44"/>
                  <a:gd name="T6" fmla="*/ 35 w 35"/>
                  <a:gd name="T7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5" h="44">
                    <a:moveTo>
                      <a:pt x="35" y="0"/>
                    </a:moveTo>
                    <a:cubicBezTo>
                      <a:pt x="7" y="10"/>
                      <a:pt x="0" y="25"/>
                      <a:pt x="0" y="25"/>
                    </a:cubicBezTo>
                    <a:cubicBezTo>
                      <a:pt x="0" y="25"/>
                      <a:pt x="7" y="39"/>
                      <a:pt x="5" y="44"/>
                    </a:cubicBezTo>
                    <a:cubicBezTo>
                      <a:pt x="13" y="14"/>
                      <a:pt x="35" y="0"/>
                      <a:pt x="35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等线" panose="02010600030101010101" pitchFamily="2" charset="-122"/>
                  <a:cs typeface="+mn-cs"/>
                  <a:sym typeface="+mn-lt"/>
                </a:endParaRPr>
              </a:p>
            </p:txBody>
          </p:sp>
          <p:sp>
            <p:nvSpPr>
              <p:cNvPr id="16" name="Freeform 7">
                <a:extLst>
                  <a:ext uri="{FF2B5EF4-FFF2-40B4-BE49-F238E27FC236}">
                    <a16:creationId xmlns:a16="http://schemas.microsoft.com/office/drawing/2014/main" id="{44239E07-7548-460D-8361-4A105F23336D}"/>
                  </a:ext>
                </a:extLst>
              </p:cNvPr>
              <p:cNvSpPr/>
              <p:nvPr/>
            </p:nvSpPr>
            <p:spPr bwMode="auto">
              <a:xfrm>
                <a:off x="3746" y="2104"/>
                <a:ext cx="84" cy="132"/>
              </a:xfrm>
              <a:custGeom>
                <a:avLst/>
                <a:gdLst>
                  <a:gd name="T0" fmla="*/ 0 w 34"/>
                  <a:gd name="T1" fmla="*/ 0 h 54"/>
                  <a:gd name="T2" fmla="*/ 11 w 34"/>
                  <a:gd name="T3" fmla="*/ 54 h 54"/>
                  <a:gd name="T4" fmla="*/ 26 w 34"/>
                  <a:gd name="T5" fmla="*/ 54 h 54"/>
                  <a:gd name="T6" fmla="*/ 0 w 34"/>
                  <a:gd name="T7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4" h="54">
                    <a:moveTo>
                      <a:pt x="0" y="0"/>
                    </a:moveTo>
                    <a:cubicBezTo>
                      <a:pt x="0" y="0"/>
                      <a:pt x="19" y="35"/>
                      <a:pt x="11" y="54"/>
                    </a:cubicBezTo>
                    <a:cubicBezTo>
                      <a:pt x="26" y="54"/>
                      <a:pt x="26" y="54"/>
                      <a:pt x="26" y="54"/>
                    </a:cubicBezTo>
                    <a:cubicBezTo>
                      <a:pt x="26" y="54"/>
                      <a:pt x="34" y="23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等线" panose="02010600030101010101" pitchFamily="2" charset="-122"/>
                  <a:cs typeface="+mn-cs"/>
                  <a:sym typeface="+mn-lt"/>
                </a:endParaRPr>
              </a:p>
            </p:txBody>
          </p:sp>
          <p:sp>
            <p:nvSpPr>
              <p:cNvPr id="17" name="Freeform 8">
                <a:extLst>
                  <a:ext uri="{FF2B5EF4-FFF2-40B4-BE49-F238E27FC236}">
                    <a16:creationId xmlns:a16="http://schemas.microsoft.com/office/drawing/2014/main" id="{9A611E1F-D27F-4022-A6CF-123AB156C43D}"/>
                  </a:ext>
                </a:extLst>
              </p:cNvPr>
              <p:cNvSpPr/>
              <p:nvPr/>
            </p:nvSpPr>
            <p:spPr bwMode="auto">
              <a:xfrm>
                <a:off x="3778" y="2079"/>
                <a:ext cx="106" cy="160"/>
              </a:xfrm>
              <a:custGeom>
                <a:avLst/>
                <a:gdLst>
                  <a:gd name="T0" fmla="*/ 0 w 43"/>
                  <a:gd name="T1" fmla="*/ 0 h 65"/>
                  <a:gd name="T2" fmla="*/ 15 w 43"/>
                  <a:gd name="T3" fmla="*/ 65 h 65"/>
                  <a:gd name="T4" fmla="*/ 32 w 43"/>
                  <a:gd name="T5" fmla="*/ 65 h 65"/>
                  <a:gd name="T6" fmla="*/ 0 w 43"/>
                  <a:gd name="T7" fmla="*/ 0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3" h="65">
                    <a:moveTo>
                      <a:pt x="0" y="0"/>
                    </a:moveTo>
                    <a:cubicBezTo>
                      <a:pt x="0" y="0"/>
                      <a:pt x="24" y="41"/>
                      <a:pt x="15" y="65"/>
                    </a:cubicBezTo>
                    <a:cubicBezTo>
                      <a:pt x="32" y="65"/>
                      <a:pt x="32" y="65"/>
                      <a:pt x="32" y="65"/>
                    </a:cubicBezTo>
                    <a:cubicBezTo>
                      <a:pt x="32" y="65"/>
                      <a:pt x="43" y="27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等线" panose="02010600030101010101" pitchFamily="2" charset="-122"/>
                  <a:cs typeface="+mn-cs"/>
                  <a:sym typeface="+mn-lt"/>
                </a:endParaRPr>
              </a:p>
            </p:txBody>
          </p:sp>
        </p:grpSp>
      </p:grpSp>
      <p:pic>
        <p:nvPicPr>
          <p:cNvPr id="22" name="69">
            <a:extLst>
              <a:ext uri="{FF2B5EF4-FFF2-40B4-BE49-F238E27FC236}">
                <a16:creationId xmlns:a16="http://schemas.microsoft.com/office/drawing/2014/main" id="{BBEDC40F-84C7-45C7-A70C-C10D5C83124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/>
          <a:stretch>
            <a:fillRect/>
          </a:stretch>
        </p:blipFill>
        <p:spPr>
          <a:xfrm>
            <a:off x="7222131" y="450639"/>
            <a:ext cx="4465329" cy="232867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72515E06-B7CD-449A-99F5-8556C5050E5F}"/>
              </a:ext>
            </a:extLst>
          </p:cNvPr>
          <p:cNvSpPr/>
          <p:nvPr userDrawn="1"/>
        </p:nvSpPr>
        <p:spPr>
          <a:xfrm>
            <a:off x="1935999" y="1050116"/>
            <a:ext cx="7329805" cy="15684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800" b="1" i="1" u="none" strike="noStrike" kern="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Chào</a:t>
            </a:r>
            <a:r>
              <a:rPr kumimoji="0" lang="en-US" altLang="zh-CN" sz="4800" b="1" i="1" u="none" strike="noStrike" kern="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 </a:t>
            </a:r>
            <a:r>
              <a:rPr kumimoji="0" lang="en-US" altLang="zh-CN" sz="4800" b="1" i="1" u="none" strike="noStrike" kern="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mừng</a:t>
            </a:r>
            <a:r>
              <a:rPr kumimoji="0" lang="en-US" altLang="zh-CN" sz="4800" b="1" i="1" u="none" strike="noStrike" kern="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 </a:t>
            </a:r>
            <a:r>
              <a:rPr kumimoji="0" lang="en-US" altLang="zh-CN" sz="4800" b="1" i="1" u="none" strike="noStrike" kern="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các</a:t>
            </a:r>
            <a:r>
              <a:rPr kumimoji="0" lang="en-US" altLang="zh-CN" sz="4800" b="1" i="1" u="none" strike="noStrike" kern="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 </a:t>
            </a:r>
            <a:r>
              <a:rPr kumimoji="0" lang="en-US" altLang="zh-CN" sz="4800" b="1" i="1" u="none" strike="noStrike" kern="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em</a:t>
            </a:r>
            <a:r>
              <a:rPr kumimoji="0" lang="en-US" altLang="zh-CN" sz="4800" b="1" i="1" u="none" strike="noStrike" kern="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 </a:t>
            </a:r>
            <a:r>
              <a:rPr kumimoji="0" lang="en-US" altLang="zh-CN" sz="4800" b="1" i="1" u="none" strike="noStrike" kern="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đến</a:t>
            </a:r>
            <a:r>
              <a:rPr kumimoji="0" lang="en-US" altLang="zh-CN" sz="4800" b="1" i="1" u="none" strike="noStrike" kern="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 </a:t>
            </a:r>
            <a:r>
              <a:rPr kumimoji="0" lang="en-US" altLang="zh-CN" sz="4800" b="1" i="1" u="none" strike="noStrike" kern="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với</a:t>
            </a:r>
            <a:r>
              <a:rPr kumimoji="0" lang="en-US" altLang="zh-CN" sz="4800" b="1" i="1" u="none" strike="noStrike" kern="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800" b="1" i="1" u="none" strike="noStrike" kern="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Môn</a:t>
            </a:r>
            <a:r>
              <a:rPr kumimoji="0" lang="en-US" altLang="zh-CN" sz="4800" b="1" i="1" u="none" strike="noStrike" kern="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 </a:t>
            </a:r>
            <a:r>
              <a:rPr kumimoji="0" lang="en-US" altLang="zh-CN" sz="4800" b="1" i="1" u="none" strike="noStrike" kern="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-Rounded" panose="020B0500000000000000" pitchFamily="34" charset="0"/>
                <a:ea typeface="等线" panose="02010600030101010101" pitchFamily="2" charset="-122"/>
                <a:cs typeface="Arial-Rounded" panose="020B0500000000000000" pitchFamily="34" charset="0"/>
                <a:sym typeface="+mn-lt"/>
              </a:rPr>
              <a:t>Toán</a:t>
            </a:r>
            <a:endParaRPr kumimoji="0" lang="en-US" altLang="zh-CN" sz="4800" b="1" i="1" u="none" strike="noStrike" kern="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rgbClr val="4472C4"/>
              </a:solidFill>
              <a:effectLst>
                <a:outerShdw blurRad="12700" dist="38100" dir="2700000" algn="tl" rotWithShape="0">
                  <a:srgbClr val="4472C4">
                    <a:lumMod val="60000"/>
                    <a:lumOff val="40000"/>
                  </a:srgbClr>
                </a:outerShdw>
              </a:effectLst>
              <a:uLnTx/>
              <a:uFillTx/>
              <a:latin typeface="Arial-Rounded" panose="020B0500000000000000" pitchFamily="34" charset="0"/>
              <a:ea typeface="等线" panose="02010600030101010101" pitchFamily="2" charset="-122"/>
              <a:cs typeface="Arial-Rounded" panose="020B0500000000000000" pitchFamily="34" charset="0"/>
              <a:sym typeface="+mn-lt"/>
            </a:endParaRPr>
          </a:p>
        </p:txBody>
      </p:sp>
      <p:pic>
        <p:nvPicPr>
          <p:cNvPr id="25" name="Picture 9" descr="E:\0000000我图PPT\00001PNG素材\儿童卡通\tr.png">
            <a:extLst>
              <a:ext uri="{FF2B5EF4-FFF2-40B4-BE49-F238E27FC236}">
                <a16:creationId xmlns:a16="http://schemas.microsoft.com/office/drawing/2014/main" id="{98AAE8C0-0F06-466A-9DBA-817AC3B18AD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10" y="5065472"/>
            <a:ext cx="2354982" cy="158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F9A88FF-981D-4D54-89F8-E14626D6ADBD}"/>
              </a:ext>
            </a:extLst>
          </p:cNvPr>
          <p:cNvSpPr txBox="1"/>
          <p:nvPr userDrawn="1"/>
        </p:nvSpPr>
        <p:spPr>
          <a:xfrm>
            <a:off x="1601226" y="6533239"/>
            <a:ext cx="70145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Thiết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kế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bởi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Hương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Thảo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tranthao121004@gmail.com</a:t>
            </a:r>
          </a:p>
        </p:txBody>
      </p:sp>
    </p:spTree>
    <p:extLst>
      <p:ext uri="{BB962C8B-B14F-4D97-AF65-F5344CB8AC3E}">
        <p14:creationId xmlns:p14="http://schemas.microsoft.com/office/powerpoint/2010/main" val="1761295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75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F0B98-6806-4E5A-AF36-1A599EA8F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575B3-456E-4BC5-9E8A-935920C8A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70E6E-3D3A-4094-B7AB-5E51EF9188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0CCC1F2-EC4C-438A-A626-EF38FEB19E62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DAD1E-B1EC-4442-91F3-A1B93E700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FAE14-20AD-4F99-B50F-F8A5DB4E2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9B525D6-B33C-4B02-B16B-D7EC1E9A098D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image 101">
            <a:extLst>
              <a:ext uri="{FF2B5EF4-FFF2-40B4-BE49-F238E27FC236}">
                <a16:creationId xmlns:a16="http://schemas.microsoft.com/office/drawing/2014/main" id="{F5619E5B-F788-4415-BCE7-377433451BE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2" cy="6858001"/>
          </a:xfrm>
          <a:prstGeom prst="rect">
            <a:avLst/>
          </a:prstGeom>
        </p:spPr>
      </p:pic>
      <p:sp>
        <p:nvSpPr>
          <p:cNvPr id="8" name="任意形状 34">
            <a:extLst>
              <a:ext uri="{FF2B5EF4-FFF2-40B4-BE49-F238E27FC236}">
                <a16:creationId xmlns:a16="http://schemas.microsoft.com/office/drawing/2014/main" id="{C14C9137-2D10-424B-A009-7AC8617014CB}"/>
              </a:ext>
            </a:extLst>
          </p:cNvPr>
          <p:cNvSpPr/>
          <p:nvPr userDrawn="1"/>
        </p:nvSpPr>
        <p:spPr>
          <a:xfrm>
            <a:off x="10059219" y="4741024"/>
            <a:ext cx="3074912" cy="3074912"/>
          </a:xfrm>
          <a:custGeom>
            <a:avLst/>
            <a:gdLst>
              <a:gd name="connsiteX0" fmla="*/ 1537456 w 3074912"/>
              <a:gd name="connsiteY0" fmla="*/ 0 h 3074912"/>
              <a:gd name="connsiteX1" fmla="*/ 3074912 w 3074912"/>
              <a:gd name="connsiteY1" fmla="*/ 1537456 h 3074912"/>
              <a:gd name="connsiteX2" fmla="*/ 1537456 w 3074912"/>
              <a:gd name="connsiteY2" fmla="*/ 3074912 h 3074912"/>
              <a:gd name="connsiteX3" fmla="*/ 0 w 3074912"/>
              <a:gd name="connsiteY3" fmla="*/ 1537456 h 3074912"/>
              <a:gd name="connsiteX4" fmla="*/ 1537456 w 3074912"/>
              <a:gd name="connsiteY4" fmla="*/ 0 h 3074912"/>
              <a:gd name="connsiteX5" fmla="*/ 1540876 w 3074912"/>
              <a:gd name="connsiteY5" fmla="*/ 550444 h 3074912"/>
              <a:gd name="connsiteX6" fmla="*/ 553864 w 3074912"/>
              <a:gd name="connsiteY6" fmla="*/ 1537456 h 3074912"/>
              <a:gd name="connsiteX7" fmla="*/ 1540876 w 3074912"/>
              <a:gd name="connsiteY7" fmla="*/ 2524468 h 3074912"/>
              <a:gd name="connsiteX8" fmla="*/ 2527888 w 3074912"/>
              <a:gd name="connsiteY8" fmla="*/ 1537456 h 3074912"/>
              <a:gd name="connsiteX9" fmla="*/ 1540876 w 3074912"/>
              <a:gd name="connsiteY9" fmla="*/ 550444 h 3074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74912" h="3074912">
                <a:moveTo>
                  <a:pt x="1537456" y="0"/>
                </a:moveTo>
                <a:cubicBezTo>
                  <a:pt x="2386570" y="0"/>
                  <a:pt x="3074912" y="688342"/>
                  <a:pt x="3074912" y="1537456"/>
                </a:cubicBezTo>
                <a:cubicBezTo>
                  <a:pt x="3074912" y="2386570"/>
                  <a:pt x="2386570" y="3074912"/>
                  <a:pt x="1537456" y="3074912"/>
                </a:cubicBezTo>
                <a:cubicBezTo>
                  <a:pt x="688342" y="3074912"/>
                  <a:pt x="0" y="2386570"/>
                  <a:pt x="0" y="1537456"/>
                </a:cubicBezTo>
                <a:cubicBezTo>
                  <a:pt x="0" y="688342"/>
                  <a:pt x="688342" y="0"/>
                  <a:pt x="1537456" y="0"/>
                </a:cubicBezTo>
                <a:close/>
                <a:moveTo>
                  <a:pt x="1540876" y="550444"/>
                </a:moveTo>
                <a:cubicBezTo>
                  <a:pt x="995764" y="550444"/>
                  <a:pt x="553864" y="992344"/>
                  <a:pt x="553864" y="1537456"/>
                </a:cubicBezTo>
                <a:cubicBezTo>
                  <a:pt x="553864" y="2082568"/>
                  <a:pt x="995764" y="2524468"/>
                  <a:pt x="1540876" y="2524468"/>
                </a:cubicBezTo>
                <a:cubicBezTo>
                  <a:pt x="2085988" y="2524468"/>
                  <a:pt x="2527888" y="2082568"/>
                  <a:pt x="2527888" y="1537456"/>
                </a:cubicBezTo>
                <a:cubicBezTo>
                  <a:pt x="2527888" y="992344"/>
                  <a:pt x="2085988" y="550444"/>
                  <a:pt x="1540876" y="550444"/>
                </a:cubicBezTo>
                <a:close/>
              </a:path>
            </a:pathLst>
          </a:custGeom>
          <a:solidFill>
            <a:srgbClr val="FCA1B7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9" name="矩形 7">
            <a:extLst>
              <a:ext uri="{FF2B5EF4-FFF2-40B4-BE49-F238E27FC236}">
                <a16:creationId xmlns:a16="http://schemas.microsoft.com/office/drawing/2014/main" id="{9716026E-F2E9-43B9-ACD3-D607B1334955}"/>
              </a:ext>
            </a:extLst>
          </p:cNvPr>
          <p:cNvSpPr/>
          <p:nvPr userDrawn="1"/>
        </p:nvSpPr>
        <p:spPr>
          <a:xfrm>
            <a:off x="1538273" y="1186048"/>
            <a:ext cx="9398018" cy="4774400"/>
          </a:xfrm>
          <a:prstGeom prst="rect">
            <a:avLst/>
          </a:prstGeom>
          <a:solidFill>
            <a:srgbClr val="FDCE66"/>
          </a:solidFill>
          <a:ln w="63500"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0" name="矩形 5">
            <a:extLst>
              <a:ext uri="{FF2B5EF4-FFF2-40B4-BE49-F238E27FC236}">
                <a16:creationId xmlns:a16="http://schemas.microsoft.com/office/drawing/2014/main" id="{80AB0848-6063-41B9-888E-A6A8F3A902CB}"/>
              </a:ext>
            </a:extLst>
          </p:cNvPr>
          <p:cNvSpPr/>
          <p:nvPr userDrawn="1"/>
        </p:nvSpPr>
        <p:spPr>
          <a:xfrm>
            <a:off x="1247965" y="885551"/>
            <a:ext cx="9531354" cy="4987524"/>
          </a:xfrm>
          <a:prstGeom prst="rect">
            <a:avLst/>
          </a:prstGeom>
          <a:solidFill>
            <a:srgbClr val="039373"/>
          </a:solidFill>
          <a:ln w="63500"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1" name="矩形 8">
            <a:extLst>
              <a:ext uri="{FF2B5EF4-FFF2-40B4-BE49-F238E27FC236}">
                <a16:creationId xmlns:a16="http://schemas.microsoft.com/office/drawing/2014/main" id="{05E1C943-43C2-45EC-9F62-0A38D90A0B7F}"/>
              </a:ext>
            </a:extLst>
          </p:cNvPr>
          <p:cNvSpPr/>
          <p:nvPr userDrawn="1"/>
        </p:nvSpPr>
        <p:spPr>
          <a:xfrm>
            <a:off x="867966" y="5630648"/>
            <a:ext cx="10456068" cy="482200"/>
          </a:xfrm>
          <a:prstGeom prst="rect">
            <a:avLst/>
          </a:prstGeom>
          <a:solidFill>
            <a:srgbClr val="DAA16D"/>
          </a:solidFill>
          <a:ln w="63500"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2" name="图片 13">
            <a:extLst>
              <a:ext uri="{FF2B5EF4-FFF2-40B4-BE49-F238E27FC236}">
                <a16:creationId xmlns:a16="http://schemas.microsoft.com/office/drawing/2014/main" id="{E35B7810-C6CA-4B43-BF87-92A05633EE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8100000">
            <a:off x="1457379" y="5086237"/>
            <a:ext cx="971344" cy="972754"/>
          </a:xfrm>
          <a:prstGeom prst="rect">
            <a:avLst/>
          </a:prstGeom>
        </p:spPr>
      </p:pic>
      <p:sp>
        <p:nvSpPr>
          <p:cNvPr id="13" name="椭圆 14">
            <a:extLst>
              <a:ext uri="{FF2B5EF4-FFF2-40B4-BE49-F238E27FC236}">
                <a16:creationId xmlns:a16="http://schemas.microsoft.com/office/drawing/2014/main" id="{6047DAB5-B329-4A18-A0D9-69C5C3BD7D3C}"/>
              </a:ext>
            </a:extLst>
          </p:cNvPr>
          <p:cNvSpPr/>
          <p:nvPr userDrawn="1"/>
        </p:nvSpPr>
        <p:spPr>
          <a:xfrm>
            <a:off x="193568" y="344264"/>
            <a:ext cx="947231" cy="947231"/>
          </a:xfrm>
          <a:prstGeom prst="ellipse">
            <a:avLst/>
          </a:prstGeom>
          <a:solidFill>
            <a:srgbClr val="FCA1B7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4" name="图片 29">
            <a:extLst>
              <a:ext uri="{FF2B5EF4-FFF2-40B4-BE49-F238E27FC236}">
                <a16:creationId xmlns:a16="http://schemas.microsoft.com/office/drawing/2014/main" id="{EACEA673-F397-42C2-840F-E109E4EC873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 rot="2700000">
            <a:off x="10352336" y="4602419"/>
            <a:ext cx="602779" cy="1767959"/>
          </a:xfrm>
          <a:prstGeom prst="rect">
            <a:avLst/>
          </a:prstGeom>
        </p:spPr>
      </p:pic>
      <p:pic>
        <p:nvPicPr>
          <p:cNvPr id="15" name="image 102">
            <a:extLst>
              <a:ext uri="{FF2B5EF4-FFF2-40B4-BE49-F238E27FC236}">
                <a16:creationId xmlns:a16="http://schemas.microsoft.com/office/drawing/2014/main" id="{8DFADF00-A5EA-4AA8-88EF-F98171658C8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11213302" y="343752"/>
            <a:ext cx="933436" cy="698048"/>
          </a:xfrm>
          <a:prstGeom prst="rect">
            <a:avLst/>
          </a:prstGeom>
        </p:spPr>
      </p:pic>
      <p:sp>
        <p:nvSpPr>
          <p:cNvPr id="16" name="椭圆 24">
            <a:extLst>
              <a:ext uri="{FF2B5EF4-FFF2-40B4-BE49-F238E27FC236}">
                <a16:creationId xmlns:a16="http://schemas.microsoft.com/office/drawing/2014/main" id="{EA6C425B-7238-4DD9-B228-6700E4407813}"/>
              </a:ext>
            </a:extLst>
          </p:cNvPr>
          <p:cNvSpPr/>
          <p:nvPr userDrawn="1"/>
        </p:nvSpPr>
        <p:spPr>
          <a:xfrm>
            <a:off x="11539852" y="750714"/>
            <a:ext cx="572351" cy="572351"/>
          </a:xfrm>
          <a:prstGeom prst="ellipse">
            <a:avLst/>
          </a:prstGeom>
          <a:solidFill>
            <a:srgbClr val="F99450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7" name="椭圆 36">
            <a:extLst>
              <a:ext uri="{FF2B5EF4-FFF2-40B4-BE49-F238E27FC236}">
                <a16:creationId xmlns:a16="http://schemas.microsoft.com/office/drawing/2014/main" id="{4EC2650B-0F3B-447D-83AA-A966A9988A02}"/>
              </a:ext>
            </a:extLst>
          </p:cNvPr>
          <p:cNvSpPr/>
          <p:nvPr userDrawn="1"/>
        </p:nvSpPr>
        <p:spPr>
          <a:xfrm>
            <a:off x="254897" y="6059218"/>
            <a:ext cx="572351" cy="57235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8" name="椭圆 37">
            <a:extLst>
              <a:ext uri="{FF2B5EF4-FFF2-40B4-BE49-F238E27FC236}">
                <a16:creationId xmlns:a16="http://schemas.microsoft.com/office/drawing/2014/main" id="{481AEDB8-B1A6-4129-BC93-70B0544013BB}"/>
              </a:ext>
            </a:extLst>
          </p:cNvPr>
          <p:cNvSpPr/>
          <p:nvPr userDrawn="1"/>
        </p:nvSpPr>
        <p:spPr>
          <a:xfrm>
            <a:off x="689352" y="4237643"/>
            <a:ext cx="359356" cy="35935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grpSp>
        <p:nvGrpSpPr>
          <p:cNvPr id="19" name="组合 6">
            <a:extLst>
              <a:ext uri="{FF2B5EF4-FFF2-40B4-BE49-F238E27FC236}">
                <a16:creationId xmlns:a16="http://schemas.microsoft.com/office/drawing/2014/main" id="{A0BC39FD-4813-49FA-9DA6-0CF2EBE8656C}"/>
              </a:ext>
            </a:extLst>
          </p:cNvPr>
          <p:cNvGrpSpPr/>
          <p:nvPr userDrawn="1"/>
        </p:nvGrpSpPr>
        <p:grpSpPr>
          <a:xfrm>
            <a:off x="2843213" y="5216309"/>
            <a:ext cx="1014412" cy="414337"/>
            <a:chOff x="2843213" y="5216309"/>
            <a:chExt cx="1014412" cy="414337"/>
          </a:xfrm>
        </p:grpSpPr>
        <p:sp>
          <p:nvSpPr>
            <p:cNvPr id="20" name="圆角矩形 38">
              <a:extLst>
                <a:ext uri="{FF2B5EF4-FFF2-40B4-BE49-F238E27FC236}">
                  <a16:creationId xmlns:a16="http://schemas.microsoft.com/office/drawing/2014/main" id="{AA2D5A7F-B74D-494D-813D-6361C99C4569}"/>
                </a:ext>
              </a:extLst>
            </p:cNvPr>
            <p:cNvSpPr/>
            <p:nvPr/>
          </p:nvSpPr>
          <p:spPr>
            <a:xfrm>
              <a:off x="2843213" y="5216311"/>
              <a:ext cx="1014412" cy="414335"/>
            </a:xfrm>
            <a:prstGeom prst="roundRect">
              <a:avLst/>
            </a:prstGeom>
            <a:solidFill>
              <a:schemeClr val="bg1"/>
            </a:solidFill>
            <a:ln w="635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endParaRPr>
            </a:p>
          </p:txBody>
        </p:sp>
        <p:sp>
          <p:nvSpPr>
            <p:cNvPr id="21" name="圆角矩形 39">
              <a:extLst>
                <a:ext uri="{FF2B5EF4-FFF2-40B4-BE49-F238E27FC236}">
                  <a16:creationId xmlns:a16="http://schemas.microsoft.com/office/drawing/2014/main" id="{D7894BD1-88DD-4FC8-BCB6-2922907AA46A}"/>
                </a:ext>
              </a:extLst>
            </p:cNvPr>
            <p:cNvSpPr/>
            <p:nvPr/>
          </p:nvSpPr>
          <p:spPr>
            <a:xfrm>
              <a:off x="2843213" y="5216309"/>
              <a:ext cx="1014412" cy="144000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635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endParaRPr>
            </a:p>
          </p:txBody>
        </p:sp>
      </p:grpSp>
      <p:sp>
        <p:nvSpPr>
          <p:cNvPr id="22" name="圆角矩形 40">
            <a:extLst>
              <a:ext uri="{FF2B5EF4-FFF2-40B4-BE49-F238E27FC236}">
                <a16:creationId xmlns:a16="http://schemas.microsoft.com/office/drawing/2014/main" id="{3B8CAB01-2B7D-4D0B-9578-C612F98A27B9}"/>
              </a:ext>
            </a:extLst>
          </p:cNvPr>
          <p:cNvSpPr/>
          <p:nvPr userDrawn="1"/>
        </p:nvSpPr>
        <p:spPr>
          <a:xfrm>
            <a:off x="4064370" y="5437766"/>
            <a:ext cx="528638" cy="1800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23" name="圆角矩形 41">
            <a:extLst>
              <a:ext uri="{FF2B5EF4-FFF2-40B4-BE49-F238E27FC236}">
                <a16:creationId xmlns:a16="http://schemas.microsoft.com/office/drawing/2014/main" id="{0C186285-9E91-4691-86D3-E46A74193EC4}"/>
              </a:ext>
            </a:extLst>
          </p:cNvPr>
          <p:cNvSpPr/>
          <p:nvPr userDrawn="1"/>
        </p:nvSpPr>
        <p:spPr>
          <a:xfrm>
            <a:off x="4764458" y="5437766"/>
            <a:ext cx="528638" cy="180000"/>
          </a:xfrm>
          <a:prstGeom prst="roundRect">
            <a:avLst/>
          </a:prstGeom>
          <a:solidFill>
            <a:schemeClr val="bg1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24" name="圆角矩形 42">
            <a:extLst>
              <a:ext uri="{FF2B5EF4-FFF2-40B4-BE49-F238E27FC236}">
                <a16:creationId xmlns:a16="http://schemas.microsoft.com/office/drawing/2014/main" id="{A2705D01-A040-4E4A-883D-4BD5C29C021A}"/>
              </a:ext>
            </a:extLst>
          </p:cNvPr>
          <p:cNvSpPr/>
          <p:nvPr userDrawn="1"/>
        </p:nvSpPr>
        <p:spPr>
          <a:xfrm>
            <a:off x="8536358" y="5437766"/>
            <a:ext cx="528638" cy="1800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27" name="椭圆 23">
            <a:extLst>
              <a:ext uri="{FF2B5EF4-FFF2-40B4-BE49-F238E27FC236}">
                <a16:creationId xmlns:a16="http://schemas.microsoft.com/office/drawing/2014/main" id="{9EEF6288-0955-47AE-970F-1BDC347335AB}"/>
              </a:ext>
            </a:extLst>
          </p:cNvPr>
          <p:cNvSpPr/>
          <p:nvPr userDrawn="1"/>
        </p:nvSpPr>
        <p:spPr>
          <a:xfrm>
            <a:off x="1864528" y="304122"/>
            <a:ext cx="359136" cy="359136"/>
          </a:xfrm>
          <a:prstGeom prst="ellipse">
            <a:avLst/>
          </a:prstGeom>
          <a:solidFill>
            <a:srgbClr val="BD9EE2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28" name="椭圆 25">
            <a:extLst>
              <a:ext uri="{FF2B5EF4-FFF2-40B4-BE49-F238E27FC236}">
                <a16:creationId xmlns:a16="http://schemas.microsoft.com/office/drawing/2014/main" id="{88A16611-3149-4D32-ADB6-394BBDB68EAE}"/>
              </a:ext>
            </a:extLst>
          </p:cNvPr>
          <p:cNvSpPr/>
          <p:nvPr userDrawn="1"/>
        </p:nvSpPr>
        <p:spPr>
          <a:xfrm>
            <a:off x="10059219" y="483690"/>
            <a:ext cx="359136" cy="359136"/>
          </a:xfrm>
          <a:prstGeom prst="ellipse">
            <a:avLst/>
          </a:prstGeom>
          <a:solidFill>
            <a:srgbClr val="F99450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7BA24C5-7A23-4C04-A532-B0BAAA602ECA}"/>
              </a:ext>
            </a:extLst>
          </p:cNvPr>
          <p:cNvSpPr txBox="1"/>
          <p:nvPr userDrawn="1"/>
        </p:nvSpPr>
        <p:spPr>
          <a:xfrm>
            <a:off x="1943051" y="6278480"/>
            <a:ext cx="70145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Thiết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kế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bởi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Hương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Thảo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tranthao121004@gmail.com</a:t>
            </a:r>
          </a:p>
        </p:txBody>
      </p:sp>
    </p:spTree>
    <p:extLst>
      <p:ext uri="{BB962C8B-B14F-4D97-AF65-F5344CB8AC3E}">
        <p14:creationId xmlns:p14="http://schemas.microsoft.com/office/powerpoint/2010/main" val="4032400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2">
            <a:extLst>
              <a:ext uri="{FF2B5EF4-FFF2-40B4-BE49-F238E27FC236}">
                <a16:creationId xmlns:a16="http://schemas.microsoft.com/office/drawing/2014/main" id="{AC79E82E-725A-4A5C-8870-87B87B2217D2}"/>
              </a:ext>
            </a:extLst>
          </p:cNvPr>
          <p:cNvSpPr/>
          <p:nvPr userDrawn="1"/>
        </p:nvSpPr>
        <p:spPr>
          <a:xfrm>
            <a:off x="516732" y="469294"/>
            <a:ext cx="11158537" cy="5919412"/>
          </a:xfrm>
          <a:prstGeom prst="rect">
            <a:avLst/>
          </a:prstGeom>
          <a:solidFill>
            <a:schemeClr val="bg1"/>
          </a:solidFill>
          <a:ln w="63500"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0" name="椭圆 4">
            <a:extLst>
              <a:ext uri="{FF2B5EF4-FFF2-40B4-BE49-F238E27FC236}">
                <a16:creationId xmlns:a16="http://schemas.microsoft.com/office/drawing/2014/main" id="{7704643A-27F9-4F01-AE4B-E1CF77BBF789}"/>
              </a:ext>
            </a:extLst>
          </p:cNvPr>
          <p:cNvSpPr/>
          <p:nvPr userDrawn="1"/>
        </p:nvSpPr>
        <p:spPr>
          <a:xfrm>
            <a:off x="-224147" y="-171430"/>
            <a:ext cx="703249" cy="703249"/>
          </a:xfrm>
          <a:prstGeom prst="ellipse">
            <a:avLst/>
          </a:prstGeom>
          <a:solidFill>
            <a:srgbClr val="FFE799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1" name="任意形状 6">
            <a:extLst>
              <a:ext uri="{FF2B5EF4-FFF2-40B4-BE49-F238E27FC236}">
                <a16:creationId xmlns:a16="http://schemas.microsoft.com/office/drawing/2014/main" id="{52809BF3-EAF2-418A-8FE2-3182C056114E}"/>
              </a:ext>
            </a:extLst>
          </p:cNvPr>
          <p:cNvSpPr/>
          <p:nvPr userDrawn="1"/>
        </p:nvSpPr>
        <p:spPr>
          <a:xfrm>
            <a:off x="-403246" y="5468729"/>
            <a:ext cx="1839953" cy="1839953"/>
          </a:xfrm>
          <a:custGeom>
            <a:avLst/>
            <a:gdLst>
              <a:gd name="connsiteX0" fmla="*/ 1537456 w 3074912"/>
              <a:gd name="connsiteY0" fmla="*/ 0 h 3074912"/>
              <a:gd name="connsiteX1" fmla="*/ 3074912 w 3074912"/>
              <a:gd name="connsiteY1" fmla="*/ 1537456 h 3074912"/>
              <a:gd name="connsiteX2" fmla="*/ 1537456 w 3074912"/>
              <a:gd name="connsiteY2" fmla="*/ 3074912 h 3074912"/>
              <a:gd name="connsiteX3" fmla="*/ 0 w 3074912"/>
              <a:gd name="connsiteY3" fmla="*/ 1537456 h 3074912"/>
              <a:gd name="connsiteX4" fmla="*/ 1537456 w 3074912"/>
              <a:gd name="connsiteY4" fmla="*/ 0 h 3074912"/>
              <a:gd name="connsiteX5" fmla="*/ 1540876 w 3074912"/>
              <a:gd name="connsiteY5" fmla="*/ 550444 h 3074912"/>
              <a:gd name="connsiteX6" fmla="*/ 553864 w 3074912"/>
              <a:gd name="connsiteY6" fmla="*/ 1537456 h 3074912"/>
              <a:gd name="connsiteX7" fmla="*/ 1540876 w 3074912"/>
              <a:gd name="connsiteY7" fmla="*/ 2524468 h 3074912"/>
              <a:gd name="connsiteX8" fmla="*/ 2527888 w 3074912"/>
              <a:gd name="connsiteY8" fmla="*/ 1537456 h 3074912"/>
              <a:gd name="connsiteX9" fmla="*/ 1540876 w 3074912"/>
              <a:gd name="connsiteY9" fmla="*/ 550444 h 3074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74912" h="3074912">
                <a:moveTo>
                  <a:pt x="1537456" y="0"/>
                </a:moveTo>
                <a:cubicBezTo>
                  <a:pt x="2386570" y="0"/>
                  <a:pt x="3074912" y="688342"/>
                  <a:pt x="3074912" y="1537456"/>
                </a:cubicBezTo>
                <a:cubicBezTo>
                  <a:pt x="3074912" y="2386570"/>
                  <a:pt x="2386570" y="3074912"/>
                  <a:pt x="1537456" y="3074912"/>
                </a:cubicBezTo>
                <a:cubicBezTo>
                  <a:pt x="688342" y="3074912"/>
                  <a:pt x="0" y="2386570"/>
                  <a:pt x="0" y="1537456"/>
                </a:cubicBezTo>
                <a:cubicBezTo>
                  <a:pt x="0" y="688342"/>
                  <a:pt x="688342" y="0"/>
                  <a:pt x="1537456" y="0"/>
                </a:cubicBezTo>
                <a:close/>
                <a:moveTo>
                  <a:pt x="1540876" y="550444"/>
                </a:moveTo>
                <a:cubicBezTo>
                  <a:pt x="995764" y="550444"/>
                  <a:pt x="553864" y="992344"/>
                  <a:pt x="553864" y="1537456"/>
                </a:cubicBezTo>
                <a:cubicBezTo>
                  <a:pt x="553864" y="2082568"/>
                  <a:pt x="995764" y="2524468"/>
                  <a:pt x="1540876" y="2524468"/>
                </a:cubicBezTo>
                <a:cubicBezTo>
                  <a:pt x="2085988" y="2524468"/>
                  <a:pt x="2527888" y="2082568"/>
                  <a:pt x="2527888" y="1537456"/>
                </a:cubicBezTo>
                <a:cubicBezTo>
                  <a:pt x="2527888" y="992344"/>
                  <a:pt x="2085988" y="550444"/>
                  <a:pt x="1540876" y="550444"/>
                </a:cubicBezTo>
                <a:close/>
              </a:path>
            </a:pathLst>
          </a:custGeom>
          <a:solidFill>
            <a:srgbClr val="FCC4D2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2" name="椭圆 7">
            <a:extLst>
              <a:ext uri="{FF2B5EF4-FFF2-40B4-BE49-F238E27FC236}">
                <a16:creationId xmlns:a16="http://schemas.microsoft.com/office/drawing/2014/main" id="{FFF22FB9-6783-415D-BC60-2669AA680D3C}"/>
              </a:ext>
            </a:extLst>
          </p:cNvPr>
          <p:cNvSpPr/>
          <p:nvPr userDrawn="1"/>
        </p:nvSpPr>
        <p:spPr>
          <a:xfrm>
            <a:off x="11764215" y="6442391"/>
            <a:ext cx="302177" cy="30217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3" name="图片 8">
            <a:extLst>
              <a:ext uri="{FF2B5EF4-FFF2-40B4-BE49-F238E27FC236}">
                <a16:creationId xmlns:a16="http://schemas.microsoft.com/office/drawing/2014/main" id="{B600497A-4A7B-4AA5-AFC0-36CD65FDAE7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2700000">
            <a:off x="10957684" y="5135837"/>
            <a:ext cx="602779" cy="1767959"/>
          </a:xfrm>
          <a:prstGeom prst="rect">
            <a:avLst/>
          </a:prstGeom>
        </p:spPr>
      </p:pic>
      <p:sp>
        <p:nvSpPr>
          <p:cNvPr id="14" name="椭圆 9">
            <a:extLst>
              <a:ext uri="{FF2B5EF4-FFF2-40B4-BE49-F238E27FC236}">
                <a16:creationId xmlns:a16="http://schemas.microsoft.com/office/drawing/2014/main" id="{E108BAEE-4A24-4598-AEF4-3244CF1E929F}"/>
              </a:ext>
            </a:extLst>
          </p:cNvPr>
          <p:cNvSpPr/>
          <p:nvPr userDrawn="1"/>
        </p:nvSpPr>
        <p:spPr>
          <a:xfrm>
            <a:off x="10478501" y="-122394"/>
            <a:ext cx="417175" cy="417175"/>
          </a:xfrm>
          <a:prstGeom prst="ellipse">
            <a:avLst/>
          </a:prstGeom>
          <a:solidFill>
            <a:srgbClr val="FCA1B7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268FBC2-A039-41A8-B368-926DE1556C72}"/>
              </a:ext>
            </a:extLst>
          </p:cNvPr>
          <p:cNvSpPr txBox="1"/>
          <p:nvPr userDrawn="1"/>
        </p:nvSpPr>
        <p:spPr>
          <a:xfrm>
            <a:off x="7320632" y="6524284"/>
            <a:ext cx="324939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Hương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Thảo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tranthao121004@gmail.com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21485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22A9BE9-7F72-794D-9F3C-9A8FE2E8F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zh-CN"/>
              <a:t>Click to edit Master title style</a:t>
            </a:r>
            <a:endParaRPr kumimoji="1" lang="zh-CN" altLang="en-US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3AC6F02-871E-DE47-AC93-1CD134CED5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zh-CN"/>
              <a:t>Click to edit Master text styles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C55CEBD-7C39-394B-A99F-80554FC46B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4B79D43-DAE6-0F47-A9C1-04982654FBFB}" type="datetimeFigureOut">
              <a:rPr kumimoji="1" lang="zh-CN" altLang="en-US" smtClean="0"/>
              <a:t>2025/4/4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B24BB0A-6CBD-2E41-ACC7-D29880DA3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CDC3A08-879E-9449-ADFD-682ABDEB9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F17B97-31AA-F046-A2B1-CB7B8C901C9E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pic>
        <p:nvPicPr>
          <p:cNvPr id="8" name="bkgr 2">
            <a:extLst>
              <a:ext uri="{FF2B5EF4-FFF2-40B4-BE49-F238E27FC236}">
                <a16:creationId xmlns:a16="http://schemas.microsoft.com/office/drawing/2014/main" id="{38AC285F-500F-4823-9925-F5126EFF53E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4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bkgr 3">
            <a:extLst>
              <a:ext uri="{FF2B5EF4-FFF2-40B4-BE49-F238E27FC236}">
                <a16:creationId xmlns:a16="http://schemas.microsoft.com/office/drawing/2014/main" id="{18D8E4D1-5BEA-47FB-B6B1-77140B0ACF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350" y="1616715"/>
            <a:ext cx="12191999" cy="3967171"/>
          </a:xfrm>
          <a:prstGeom prst="rect">
            <a:avLst/>
          </a:prstGeom>
        </p:spPr>
      </p:pic>
      <p:pic>
        <p:nvPicPr>
          <p:cNvPr id="10" name="Mây 3">
            <a:extLst>
              <a:ext uri="{FF2B5EF4-FFF2-40B4-BE49-F238E27FC236}">
                <a16:creationId xmlns:a16="http://schemas.microsoft.com/office/drawing/2014/main" id="{CF296135-D4DF-40CF-91AE-3DDE6EC7F5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1737" y="459893"/>
            <a:ext cx="1164368" cy="535609"/>
          </a:xfrm>
          <a:prstGeom prst="rect">
            <a:avLst/>
          </a:prstGeom>
        </p:spPr>
      </p:pic>
      <p:pic>
        <p:nvPicPr>
          <p:cNvPr id="11" name="Mặt trời">
            <a:extLst>
              <a:ext uri="{FF2B5EF4-FFF2-40B4-BE49-F238E27FC236}">
                <a16:creationId xmlns:a16="http://schemas.microsoft.com/office/drawing/2014/main" id="{C82272DC-9AE7-4F8A-9DBC-18B437E63E7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6929" y="31135"/>
            <a:ext cx="1246993" cy="1242836"/>
          </a:xfrm>
          <a:prstGeom prst="rect">
            <a:avLst/>
          </a:prstGeom>
        </p:spPr>
      </p:pic>
      <p:pic>
        <p:nvPicPr>
          <p:cNvPr id="12" name="Bảng">
            <a:extLst>
              <a:ext uri="{FF2B5EF4-FFF2-40B4-BE49-F238E27FC236}">
                <a16:creationId xmlns:a16="http://schemas.microsoft.com/office/drawing/2014/main" id="{AE27FC4A-F65E-4234-B487-16E04BB5CC3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931" y="1223058"/>
            <a:ext cx="7924136" cy="4570649"/>
          </a:xfrm>
          <a:prstGeom prst="rect">
            <a:avLst/>
          </a:prstGeom>
        </p:spPr>
      </p:pic>
      <p:pic>
        <p:nvPicPr>
          <p:cNvPr id="13" name="bkgr 1">
            <a:extLst>
              <a:ext uri="{FF2B5EF4-FFF2-40B4-BE49-F238E27FC236}">
                <a16:creationId xmlns:a16="http://schemas.microsoft.com/office/drawing/2014/main" id="{7E0198F7-54A5-4EEC-BF47-E179621E7BC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-247"/>
          <a:stretch/>
        </p:blipFill>
        <p:spPr>
          <a:xfrm>
            <a:off x="0" y="4806595"/>
            <a:ext cx="12192000" cy="2081605"/>
          </a:xfrm>
          <a:prstGeom prst="rect">
            <a:avLst/>
          </a:prstGeom>
        </p:spPr>
      </p:pic>
      <p:pic>
        <p:nvPicPr>
          <p:cNvPr id="14" name="bóng bay 1">
            <a:extLst>
              <a:ext uri="{FF2B5EF4-FFF2-40B4-BE49-F238E27FC236}">
                <a16:creationId xmlns:a16="http://schemas.microsoft.com/office/drawing/2014/main" id="{8F885F34-4254-40BD-92C3-F7D80F1CB338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561" y="2067453"/>
            <a:ext cx="722839" cy="1310747"/>
          </a:xfrm>
          <a:prstGeom prst="rect">
            <a:avLst/>
          </a:prstGeom>
        </p:spPr>
      </p:pic>
      <p:pic>
        <p:nvPicPr>
          <p:cNvPr id="15" name="bóng bay 2">
            <a:extLst>
              <a:ext uri="{FF2B5EF4-FFF2-40B4-BE49-F238E27FC236}">
                <a16:creationId xmlns:a16="http://schemas.microsoft.com/office/drawing/2014/main" id="{F2C01B6A-0FD4-4BBC-85EC-F4BAAEE6ED72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1792" y="109483"/>
            <a:ext cx="528179" cy="1113575"/>
          </a:xfrm>
          <a:prstGeom prst="rect">
            <a:avLst/>
          </a:prstGeom>
        </p:spPr>
      </p:pic>
      <p:pic>
        <p:nvPicPr>
          <p:cNvPr id="16" name="bóng bay 3">
            <a:extLst>
              <a:ext uri="{FF2B5EF4-FFF2-40B4-BE49-F238E27FC236}">
                <a16:creationId xmlns:a16="http://schemas.microsoft.com/office/drawing/2014/main" id="{B9E1856F-AF55-4383-B3EA-76E97E7507B1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2350" y="286930"/>
            <a:ext cx="642833" cy="1165671"/>
          </a:xfrm>
          <a:prstGeom prst="rect">
            <a:avLst/>
          </a:prstGeom>
        </p:spPr>
      </p:pic>
      <p:pic>
        <p:nvPicPr>
          <p:cNvPr id="17" name="bóng bay 4">
            <a:extLst>
              <a:ext uri="{FF2B5EF4-FFF2-40B4-BE49-F238E27FC236}">
                <a16:creationId xmlns:a16="http://schemas.microsoft.com/office/drawing/2014/main" id="{0D410B0F-A90E-4663-98EB-8ABEA4FE8C72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6549" y="2953679"/>
            <a:ext cx="810243" cy="1469239"/>
          </a:xfrm>
          <a:prstGeom prst="rect">
            <a:avLst/>
          </a:prstGeom>
        </p:spPr>
      </p:pic>
      <p:pic>
        <p:nvPicPr>
          <p:cNvPr id="18" name="Mây 1">
            <a:extLst>
              <a:ext uri="{FF2B5EF4-FFF2-40B4-BE49-F238E27FC236}">
                <a16:creationId xmlns:a16="http://schemas.microsoft.com/office/drawing/2014/main" id="{5A1E536F-40A7-4C4A-B8A2-B0B8687C6FD4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31" y="377784"/>
            <a:ext cx="1164368" cy="535609"/>
          </a:xfrm>
          <a:prstGeom prst="rect">
            <a:avLst/>
          </a:prstGeom>
        </p:spPr>
      </p:pic>
      <p:pic>
        <p:nvPicPr>
          <p:cNvPr id="19" name="Mây 2">
            <a:extLst>
              <a:ext uri="{FF2B5EF4-FFF2-40B4-BE49-F238E27FC236}">
                <a16:creationId xmlns:a16="http://schemas.microsoft.com/office/drawing/2014/main" id="{828C202E-19A0-4E74-A687-352B4AF94DCB}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2848" y="487234"/>
            <a:ext cx="1163221" cy="527327"/>
          </a:xfrm>
          <a:prstGeom prst="rect">
            <a:avLst/>
          </a:prstGeom>
        </p:spPr>
      </p:pic>
      <p:pic>
        <p:nvPicPr>
          <p:cNvPr id="20" name="Mây 4">
            <a:extLst>
              <a:ext uri="{FF2B5EF4-FFF2-40B4-BE49-F238E27FC236}">
                <a16:creationId xmlns:a16="http://schemas.microsoft.com/office/drawing/2014/main" id="{39F10DAD-11CB-4B17-AB39-528CA599F5E3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7699" y="703322"/>
            <a:ext cx="1373271" cy="68892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56D77B1-C2AC-4E51-885D-2E687FD792DE}"/>
              </a:ext>
            </a:extLst>
          </p:cNvPr>
          <p:cNvSpPr txBox="1"/>
          <p:nvPr userDrawn="1"/>
        </p:nvSpPr>
        <p:spPr>
          <a:xfrm>
            <a:off x="9201992" y="-18115"/>
            <a:ext cx="63157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Hương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Thảo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tranthao121004@gmail.com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94281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3">
            <a:extLst>
              <a:ext uri="{FF2B5EF4-FFF2-40B4-BE49-F238E27FC236}">
                <a16:creationId xmlns:a16="http://schemas.microsoft.com/office/drawing/2014/main" id="{D7E4988E-D4F8-4DC0-B9CC-BB4B7F36BEB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626" t="832" r="626" b="1028"/>
          <a:stretch>
            <a:fillRect/>
          </a:stretch>
        </p:blipFill>
        <p:spPr>
          <a:xfrm>
            <a:off x="0" y="1"/>
            <a:ext cx="12219444" cy="6857999"/>
          </a:xfrm>
          <a:prstGeom prst="rect">
            <a:avLst/>
          </a:prstGeom>
        </p:spPr>
      </p:pic>
      <p:pic>
        <p:nvPicPr>
          <p:cNvPr id="9" name="图形 1">
            <a:extLst>
              <a:ext uri="{FF2B5EF4-FFF2-40B4-BE49-F238E27FC236}">
                <a16:creationId xmlns:a16="http://schemas.microsoft.com/office/drawing/2014/main" id="{4147D270-CA58-46E3-A687-87D81398E68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5212224"/>
            <a:ext cx="3308946" cy="16457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69D82C2-117E-4A35-95BF-D458B26D688D}"/>
              </a:ext>
            </a:extLst>
          </p:cNvPr>
          <p:cNvSpPr txBox="1"/>
          <p:nvPr userDrawn="1"/>
        </p:nvSpPr>
        <p:spPr>
          <a:xfrm>
            <a:off x="8011749" y="0"/>
            <a:ext cx="63157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Hương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Thảo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tranthao121004@gmail.com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23650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101">
            <a:extLst>
              <a:ext uri="{FF2B5EF4-FFF2-40B4-BE49-F238E27FC236}">
                <a16:creationId xmlns:a16="http://schemas.microsoft.com/office/drawing/2014/main" id="{D514E436-AC77-4C62-A470-F269B076254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2" cy="6858001"/>
          </a:xfrm>
          <a:prstGeom prst="rect">
            <a:avLst/>
          </a:prstGeom>
        </p:spPr>
      </p:pic>
      <p:sp>
        <p:nvSpPr>
          <p:cNvPr id="12" name="矩形 2">
            <a:extLst>
              <a:ext uri="{FF2B5EF4-FFF2-40B4-BE49-F238E27FC236}">
                <a16:creationId xmlns:a16="http://schemas.microsoft.com/office/drawing/2014/main" id="{85267853-B155-4C5A-B17D-13C99003FA45}"/>
              </a:ext>
            </a:extLst>
          </p:cNvPr>
          <p:cNvSpPr/>
          <p:nvPr userDrawn="1"/>
        </p:nvSpPr>
        <p:spPr>
          <a:xfrm>
            <a:off x="516732" y="469294"/>
            <a:ext cx="11158537" cy="5919412"/>
          </a:xfrm>
          <a:prstGeom prst="rect">
            <a:avLst/>
          </a:prstGeom>
          <a:noFill/>
          <a:ln w="63500"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3" name="椭圆 4">
            <a:extLst>
              <a:ext uri="{FF2B5EF4-FFF2-40B4-BE49-F238E27FC236}">
                <a16:creationId xmlns:a16="http://schemas.microsoft.com/office/drawing/2014/main" id="{EAE8A449-7A3F-40C5-B305-E2A28C9FD942}"/>
              </a:ext>
            </a:extLst>
          </p:cNvPr>
          <p:cNvSpPr/>
          <p:nvPr userDrawn="1"/>
        </p:nvSpPr>
        <p:spPr>
          <a:xfrm>
            <a:off x="-224147" y="-171430"/>
            <a:ext cx="703249" cy="703249"/>
          </a:xfrm>
          <a:prstGeom prst="ellipse">
            <a:avLst/>
          </a:prstGeom>
          <a:solidFill>
            <a:srgbClr val="FFE799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4" name="任意形状 6">
            <a:extLst>
              <a:ext uri="{FF2B5EF4-FFF2-40B4-BE49-F238E27FC236}">
                <a16:creationId xmlns:a16="http://schemas.microsoft.com/office/drawing/2014/main" id="{61A8C16D-6509-4108-98A5-625CBDF5F070}"/>
              </a:ext>
            </a:extLst>
          </p:cNvPr>
          <p:cNvSpPr/>
          <p:nvPr userDrawn="1"/>
        </p:nvSpPr>
        <p:spPr>
          <a:xfrm>
            <a:off x="-403246" y="5468729"/>
            <a:ext cx="1839953" cy="1839953"/>
          </a:xfrm>
          <a:custGeom>
            <a:avLst/>
            <a:gdLst>
              <a:gd name="connsiteX0" fmla="*/ 1537456 w 3074912"/>
              <a:gd name="connsiteY0" fmla="*/ 0 h 3074912"/>
              <a:gd name="connsiteX1" fmla="*/ 3074912 w 3074912"/>
              <a:gd name="connsiteY1" fmla="*/ 1537456 h 3074912"/>
              <a:gd name="connsiteX2" fmla="*/ 1537456 w 3074912"/>
              <a:gd name="connsiteY2" fmla="*/ 3074912 h 3074912"/>
              <a:gd name="connsiteX3" fmla="*/ 0 w 3074912"/>
              <a:gd name="connsiteY3" fmla="*/ 1537456 h 3074912"/>
              <a:gd name="connsiteX4" fmla="*/ 1537456 w 3074912"/>
              <a:gd name="connsiteY4" fmla="*/ 0 h 3074912"/>
              <a:gd name="connsiteX5" fmla="*/ 1540876 w 3074912"/>
              <a:gd name="connsiteY5" fmla="*/ 550444 h 3074912"/>
              <a:gd name="connsiteX6" fmla="*/ 553864 w 3074912"/>
              <a:gd name="connsiteY6" fmla="*/ 1537456 h 3074912"/>
              <a:gd name="connsiteX7" fmla="*/ 1540876 w 3074912"/>
              <a:gd name="connsiteY7" fmla="*/ 2524468 h 3074912"/>
              <a:gd name="connsiteX8" fmla="*/ 2527888 w 3074912"/>
              <a:gd name="connsiteY8" fmla="*/ 1537456 h 3074912"/>
              <a:gd name="connsiteX9" fmla="*/ 1540876 w 3074912"/>
              <a:gd name="connsiteY9" fmla="*/ 550444 h 3074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74912" h="3074912">
                <a:moveTo>
                  <a:pt x="1537456" y="0"/>
                </a:moveTo>
                <a:cubicBezTo>
                  <a:pt x="2386570" y="0"/>
                  <a:pt x="3074912" y="688342"/>
                  <a:pt x="3074912" y="1537456"/>
                </a:cubicBezTo>
                <a:cubicBezTo>
                  <a:pt x="3074912" y="2386570"/>
                  <a:pt x="2386570" y="3074912"/>
                  <a:pt x="1537456" y="3074912"/>
                </a:cubicBezTo>
                <a:cubicBezTo>
                  <a:pt x="688342" y="3074912"/>
                  <a:pt x="0" y="2386570"/>
                  <a:pt x="0" y="1537456"/>
                </a:cubicBezTo>
                <a:cubicBezTo>
                  <a:pt x="0" y="688342"/>
                  <a:pt x="688342" y="0"/>
                  <a:pt x="1537456" y="0"/>
                </a:cubicBezTo>
                <a:close/>
                <a:moveTo>
                  <a:pt x="1540876" y="550444"/>
                </a:moveTo>
                <a:cubicBezTo>
                  <a:pt x="995764" y="550444"/>
                  <a:pt x="553864" y="992344"/>
                  <a:pt x="553864" y="1537456"/>
                </a:cubicBezTo>
                <a:cubicBezTo>
                  <a:pt x="553864" y="2082568"/>
                  <a:pt x="995764" y="2524468"/>
                  <a:pt x="1540876" y="2524468"/>
                </a:cubicBezTo>
                <a:cubicBezTo>
                  <a:pt x="2085988" y="2524468"/>
                  <a:pt x="2527888" y="2082568"/>
                  <a:pt x="2527888" y="1537456"/>
                </a:cubicBezTo>
                <a:cubicBezTo>
                  <a:pt x="2527888" y="992344"/>
                  <a:pt x="2085988" y="550444"/>
                  <a:pt x="1540876" y="550444"/>
                </a:cubicBezTo>
                <a:close/>
              </a:path>
            </a:pathLst>
          </a:custGeom>
          <a:solidFill>
            <a:srgbClr val="FCC4D2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5" name="椭圆 7">
            <a:extLst>
              <a:ext uri="{FF2B5EF4-FFF2-40B4-BE49-F238E27FC236}">
                <a16:creationId xmlns:a16="http://schemas.microsoft.com/office/drawing/2014/main" id="{F3B873EF-BA25-43F8-B507-68795F3111ED}"/>
              </a:ext>
            </a:extLst>
          </p:cNvPr>
          <p:cNvSpPr/>
          <p:nvPr userDrawn="1"/>
        </p:nvSpPr>
        <p:spPr>
          <a:xfrm>
            <a:off x="11764215" y="6442391"/>
            <a:ext cx="302177" cy="30217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6" name="图片 8">
            <a:extLst>
              <a:ext uri="{FF2B5EF4-FFF2-40B4-BE49-F238E27FC236}">
                <a16:creationId xmlns:a16="http://schemas.microsoft.com/office/drawing/2014/main" id="{1F61594D-16F0-4C27-A22F-50D3F141404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700000">
            <a:off x="10957684" y="5135837"/>
            <a:ext cx="602779" cy="1767959"/>
          </a:xfrm>
          <a:prstGeom prst="rect">
            <a:avLst/>
          </a:prstGeom>
        </p:spPr>
      </p:pic>
      <p:sp>
        <p:nvSpPr>
          <p:cNvPr id="17" name="椭圆 9">
            <a:extLst>
              <a:ext uri="{FF2B5EF4-FFF2-40B4-BE49-F238E27FC236}">
                <a16:creationId xmlns:a16="http://schemas.microsoft.com/office/drawing/2014/main" id="{B20D4855-2AE0-48EF-9542-73C2EC19F994}"/>
              </a:ext>
            </a:extLst>
          </p:cNvPr>
          <p:cNvSpPr/>
          <p:nvPr userDrawn="1"/>
        </p:nvSpPr>
        <p:spPr>
          <a:xfrm>
            <a:off x="10478501" y="-122394"/>
            <a:ext cx="417175" cy="417175"/>
          </a:xfrm>
          <a:prstGeom prst="ellipse">
            <a:avLst/>
          </a:prstGeom>
          <a:solidFill>
            <a:srgbClr val="FCA1B7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5733CB7-2EEC-42DC-9103-2D109DD1CFEE}"/>
              </a:ext>
            </a:extLst>
          </p:cNvPr>
          <p:cNvSpPr txBox="1"/>
          <p:nvPr userDrawn="1"/>
        </p:nvSpPr>
        <p:spPr>
          <a:xfrm>
            <a:off x="7320632" y="6524284"/>
            <a:ext cx="63157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Hương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Thảo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tranthao121004@gmail.com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457174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101">
            <a:extLst>
              <a:ext uri="{FF2B5EF4-FFF2-40B4-BE49-F238E27FC236}">
                <a16:creationId xmlns:a16="http://schemas.microsoft.com/office/drawing/2014/main" id="{1094CE54-B4B3-4C76-B9C9-971ECB34C2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2" cy="6858001"/>
          </a:xfrm>
          <a:prstGeom prst="rect">
            <a:avLst/>
          </a:prstGeom>
        </p:spPr>
      </p:pic>
      <p:sp>
        <p:nvSpPr>
          <p:cNvPr id="8" name="矩形 2">
            <a:extLst>
              <a:ext uri="{FF2B5EF4-FFF2-40B4-BE49-F238E27FC236}">
                <a16:creationId xmlns:a16="http://schemas.microsoft.com/office/drawing/2014/main" id="{05B45BC2-AFD2-4521-86C7-28EA6A142BF8}"/>
              </a:ext>
            </a:extLst>
          </p:cNvPr>
          <p:cNvSpPr/>
          <p:nvPr userDrawn="1"/>
        </p:nvSpPr>
        <p:spPr>
          <a:xfrm>
            <a:off x="516732" y="469294"/>
            <a:ext cx="11158537" cy="5919412"/>
          </a:xfrm>
          <a:prstGeom prst="rect">
            <a:avLst/>
          </a:prstGeom>
          <a:noFill/>
          <a:ln w="63500"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9" name="椭圆 4">
            <a:extLst>
              <a:ext uri="{FF2B5EF4-FFF2-40B4-BE49-F238E27FC236}">
                <a16:creationId xmlns:a16="http://schemas.microsoft.com/office/drawing/2014/main" id="{73E6612B-E6CF-431F-83A1-B242A79A465C}"/>
              </a:ext>
            </a:extLst>
          </p:cNvPr>
          <p:cNvSpPr/>
          <p:nvPr userDrawn="1"/>
        </p:nvSpPr>
        <p:spPr>
          <a:xfrm>
            <a:off x="-224147" y="-171430"/>
            <a:ext cx="703249" cy="703249"/>
          </a:xfrm>
          <a:prstGeom prst="ellipse">
            <a:avLst/>
          </a:prstGeom>
          <a:solidFill>
            <a:srgbClr val="FFE799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0" name="任意形状 6">
            <a:extLst>
              <a:ext uri="{FF2B5EF4-FFF2-40B4-BE49-F238E27FC236}">
                <a16:creationId xmlns:a16="http://schemas.microsoft.com/office/drawing/2014/main" id="{9B231B91-9FD3-46F5-8DB9-BCC8C6F58B0F}"/>
              </a:ext>
            </a:extLst>
          </p:cNvPr>
          <p:cNvSpPr/>
          <p:nvPr userDrawn="1"/>
        </p:nvSpPr>
        <p:spPr>
          <a:xfrm>
            <a:off x="-403246" y="5468729"/>
            <a:ext cx="1839953" cy="1839953"/>
          </a:xfrm>
          <a:custGeom>
            <a:avLst/>
            <a:gdLst>
              <a:gd name="connsiteX0" fmla="*/ 1537456 w 3074912"/>
              <a:gd name="connsiteY0" fmla="*/ 0 h 3074912"/>
              <a:gd name="connsiteX1" fmla="*/ 3074912 w 3074912"/>
              <a:gd name="connsiteY1" fmla="*/ 1537456 h 3074912"/>
              <a:gd name="connsiteX2" fmla="*/ 1537456 w 3074912"/>
              <a:gd name="connsiteY2" fmla="*/ 3074912 h 3074912"/>
              <a:gd name="connsiteX3" fmla="*/ 0 w 3074912"/>
              <a:gd name="connsiteY3" fmla="*/ 1537456 h 3074912"/>
              <a:gd name="connsiteX4" fmla="*/ 1537456 w 3074912"/>
              <a:gd name="connsiteY4" fmla="*/ 0 h 3074912"/>
              <a:gd name="connsiteX5" fmla="*/ 1540876 w 3074912"/>
              <a:gd name="connsiteY5" fmla="*/ 550444 h 3074912"/>
              <a:gd name="connsiteX6" fmla="*/ 553864 w 3074912"/>
              <a:gd name="connsiteY6" fmla="*/ 1537456 h 3074912"/>
              <a:gd name="connsiteX7" fmla="*/ 1540876 w 3074912"/>
              <a:gd name="connsiteY7" fmla="*/ 2524468 h 3074912"/>
              <a:gd name="connsiteX8" fmla="*/ 2527888 w 3074912"/>
              <a:gd name="connsiteY8" fmla="*/ 1537456 h 3074912"/>
              <a:gd name="connsiteX9" fmla="*/ 1540876 w 3074912"/>
              <a:gd name="connsiteY9" fmla="*/ 550444 h 3074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74912" h="3074912">
                <a:moveTo>
                  <a:pt x="1537456" y="0"/>
                </a:moveTo>
                <a:cubicBezTo>
                  <a:pt x="2386570" y="0"/>
                  <a:pt x="3074912" y="688342"/>
                  <a:pt x="3074912" y="1537456"/>
                </a:cubicBezTo>
                <a:cubicBezTo>
                  <a:pt x="3074912" y="2386570"/>
                  <a:pt x="2386570" y="3074912"/>
                  <a:pt x="1537456" y="3074912"/>
                </a:cubicBezTo>
                <a:cubicBezTo>
                  <a:pt x="688342" y="3074912"/>
                  <a:pt x="0" y="2386570"/>
                  <a:pt x="0" y="1537456"/>
                </a:cubicBezTo>
                <a:cubicBezTo>
                  <a:pt x="0" y="688342"/>
                  <a:pt x="688342" y="0"/>
                  <a:pt x="1537456" y="0"/>
                </a:cubicBezTo>
                <a:close/>
                <a:moveTo>
                  <a:pt x="1540876" y="550444"/>
                </a:moveTo>
                <a:cubicBezTo>
                  <a:pt x="995764" y="550444"/>
                  <a:pt x="553864" y="992344"/>
                  <a:pt x="553864" y="1537456"/>
                </a:cubicBezTo>
                <a:cubicBezTo>
                  <a:pt x="553864" y="2082568"/>
                  <a:pt x="995764" y="2524468"/>
                  <a:pt x="1540876" y="2524468"/>
                </a:cubicBezTo>
                <a:cubicBezTo>
                  <a:pt x="2085988" y="2524468"/>
                  <a:pt x="2527888" y="2082568"/>
                  <a:pt x="2527888" y="1537456"/>
                </a:cubicBezTo>
                <a:cubicBezTo>
                  <a:pt x="2527888" y="992344"/>
                  <a:pt x="2085988" y="550444"/>
                  <a:pt x="1540876" y="550444"/>
                </a:cubicBezTo>
                <a:close/>
              </a:path>
            </a:pathLst>
          </a:custGeom>
          <a:solidFill>
            <a:srgbClr val="FCC4D2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1" name="椭圆 7">
            <a:extLst>
              <a:ext uri="{FF2B5EF4-FFF2-40B4-BE49-F238E27FC236}">
                <a16:creationId xmlns:a16="http://schemas.microsoft.com/office/drawing/2014/main" id="{75059DDB-9C2F-46FF-9EF1-50E22BC24E2C}"/>
              </a:ext>
            </a:extLst>
          </p:cNvPr>
          <p:cNvSpPr/>
          <p:nvPr userDrawn="1"/>
        </p:nvSpPr>
        <p:spPr>
          <a:xfrm>
            <a:off x="11764215" y="6442391"/>
            <a:ext cx="302177" cy="30217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2" name="图片 8">
            <a:extLst>
              <a:ext uri="{FF2B5EF4-FFF2-40B4-BE49-F238E27FC236}">
                <a16:creationId xmlns:a16="http://schemas.microsoft.com/office/drawing/2014/main" id="{A8997046-CAE6-4B59-8DDF-0EFAE5413AF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700000">
            <a:off x="10957684" y="5135837"/>
            <a:ext cx="602779" cy="1767959"/>
          </a:xfrm>
          <a:prstGeom prst="rect">
            <a:avLst/>
          </a:prstGeom>
        </p:spPr>
      </p:pic>
      <p:sp>
        <p:nvSpPr>
          <p:cNvPr id="13" name="椭圆 9">
            <a:extLst>
              <a:ext uri="{FF2B5EF4-FFF2-40B4-BE49-F238E27FC236}">
                <a16:creationId xmlns:a16="http://schemas.microsoft.com/office/drawing/2014/main" id="{BE790CA5-EC6C-4F0B-B555-50D8033BE031}"/>
              </a:ext>
            </a:extLst>
          </p:cNvPr>
          <p:cNvSpPr/>
          <p:nvPr userDrawn="1"/>
        </p:nvSpPr>
        <p:spPr>
          <a:xfrm>
            <a:off x="10478501" y="-122394"/>
            <a:ext cx="417175" cy="417175"/>
          </a:xfrm>
          <a:prstGeom prst="ellipse">
            <a:avLst/>
          </a:prstGeom>
          <a:solidFill>
            <a:srgbClr val="FCA1B7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193922-661E-4324-B921-1DB8F942A2A9}"/>
              </a:ext>
            </a:extLst>
          </p:cNvPr>
          <p:cNvSpPr/>
          <p:nvPr userDrawn="1"/>
        </p:nvSpPr>
        <p:spPr>
          <a:xfrm rot="219724">
            <a:off x="4477184" y="1157469"/>
            <a:ext cx="6008783" cy="4661425"/>
          </a:xfrm>
          <a:prstGeom prst="rect">
            <a:avLst/>
          </a:prstGeom>
          <a:solidFill>
            <a:srgbClr val="7030A0">
              <a:alpha val="50000"/>
            </a:srgb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FE6874E-118B-4078-BE60-91865D019286}"/>
              </a:ext>
            </a:extLst>
          </p:cNvPr>
          <p:cNvSpPr/>
          <p:nvPr userDrawn="1"/>
        </p:nvSpPr>
        <p:spPr>
          <a:xfrm rot="2471267">
            <a:off x="9030857" y="1477608"/>
            <a:ext cx="2211022" cy="4953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E6DDB6A-D1EC-44AC-A42F-3D5C776DEBE6}"/>
              </a:ext>
            </a:extLst>
          </p:cNvPr>
          <p:cNvSpPr/>
          <p:nvPr userDrawn="1"/>
        </p:nvSpPr>
        <p:spPr>
          <a:xfrm rot="20410169">
            <a:off x="4016052" y="1064033"/>
            <a:ext cx="2397502" cy="4953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3A11163-4540-4661-A7E2-7E02DE00886F}"/>
              </a:ext>
            </a:extLst>
          </p:cNvPr>
          <p:cNvSpPr txBox="1"/>
          <p:nvPr userDrawn="1"/>
        </p:nvSpPr>
        <p:spPr>
          <a:xfrm>
            <a:off x="5353380" y="1982711"/>
            <a:ext cx="422782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 w="222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anose="020B0604020202020204"/>
                <a:ea typeface="+mn-ea"/>
                <a:cs typeface="+mn-cs"/>
              </a:rPr>
              <a:t>LUYỆN TẬP</a:t>
            </a:r>
          </a:p>
        </p:txBody>
      </p:sp>
      <p:pic>
        <p:nvPicPr>
          <p:cNvPr id="18" name="Picture 17" descr="A close-up of a map&#10;&#10;Description automatically generated with low confidence">
            <a:extLst>
              <a:ext uri="{FF2B5EF4-FFF2-40B4-BE49-F238E27FC236}">
                <a16:creationId xmlns:a16="http://schemas.microsoft.com/office/drawing/2014/main" id="{EC3B8C2B-5D7C-48F2-8FC7-FE45F136AC3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337" y="1150962"/>
            <a:ext cx="1481296" cy="490473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D616774-3438-47D7-81AB-B40EEBD5818D}"/>
              </a:ext>
            </a:extLst>
          </p:cNvPr>
          <p:cNvSpPr txBox="1"/>
          <p:nvPr userDrawn="1"/>
        </p:nvSpPr>
        <p:spPr>
          <a:xfrm>
            <a:off x="7320632" y="6524284"/>
            <a:ext cx="324939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Hương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Thảo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tranthao121004@gmail.com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83341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101">
            <a:extLst>
              <a:ext uri="{FF2B5EF4-FFF2-40B4-BE49-F238E27FC236}">
                <a16:creationId xmlns:a16="http://schemas.microsoft.com/office/drawing/2014/main" id="{431122EC-FBF2-4C68-B7F9-E67ABB594A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2" cy="6858001"/>
          </a:xfrm>
          <a:prstGeom prst="rect">
            <a:avLst/>
          </a:prstGeom>
        </p:spPr>
      </p:pic>
      <p:sp>
        <p:nvSpPr>
          <p:cNvPr id="7" name="矩形 2">
            <a:extLst>
              <a:ext uri="{FF2B5EF4-FFF2-40B4-BE49-F238E27FC236}">
                <a16:creationId xmlns:a16="http://schemas.microsoft.com/office/drawing/2014/main" id="{26859808-0E4C-4601-BFD5-C6BA5BCC44FE}"/>
              </a:ext>
            </a:extLst>
          </p:cNvPr>
          <p:cNvSpPr/>
          <p:nvPr userDrawn="1"/>
        </p:nvSpPr>
        <p:spPr>
          <a:xfrm>
            <a:off x="516732" y="469294"/>
            <a:ext cx="11158537" cy="5919412"/>
          </a:xfrm>
          <a:prstGeom prst="rect">
            <a:avLst/>
          </a:prstGeom>
          <a:noFill/>
          <a:ln w="63500"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8" name="椭圆 4">
            <a:extLst>
              <a:ext uri="{FF2B5EF4-FFF2-40B4-BE49-F238E27FC236}">
                <a16:creationId xmlns:a16="http://schemas.microsoft.com/office/drawing/2014/main" id="{C20B859B-7433-488D-AD26-C313806026F3}"/>
              </a:ext>
            </a:extLst>
          </p:cNvPr>
          <p:cNvSpPr/>
          <p:nvPr userDrawn="1"/>
        </p:nvSpPr>
        <p:spPr>
          <a:xfrm>
            <a:off x="-224147" y="-171430"/>
            <a:ext cx="703249" cy="703249"/>
          </a:xfrm>
          <a:prstGeom prst="ellipse">
            <a:avLst/>
          </a:prstGeom>
          <a:solidFill>
            <a:srgbClr val="FFE799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9" name="任意形状 6">
            <a:extLst>
              <a:ext uri="{FF2B5EF4-FFF2-40B4-BE49-F238E27FC236}">
                <a16:creationId xmlns:a16="http://schemas.microsoft.com/office/drawing/2014/main" id="{26C76A02-5C8B-42AD-8662-686E30606D34}"/>
              </a:ext>
            </a:extLst>
          </p:cNvPr>
          <p:cNvSpPr/>
          <p:nvPr userDrawn="1"/>
        </p:nvSpPr>
        <p:spPr>
          <a:xfrm>
            <a:off x="-403246" y="5468729"/>
            <a:ext cx="1839953" cy="1839953"/>
          </a:xfrm>
          <a:custGeom>
            <a:avLst/>
            <a:gdLst>
              <a:gd name="connsiteX0" fmla="*/ 1537456 w 3074912"/>
              <a:gd name="connsiteY0" fmla="*/ 0 h 3074912"/>
              <a:gd name="connsiteX1" fmla="*/ 3074912 w 3074912"/>
              <a:gd name="connsiteY1" fmla="*/ 1537456 h 3074912"/>
              <a:gd name="connsiteX2" fmla="*/ 1537456 w 3074912"/>
              <a:gd name="connsiteY2" fmla="*/ 3074912 h 3074912"/>
              <a:gd name="connsiteX3" fmla="*/ 0 w 3074912"/>
              <a:gd name="connsiteY3" fmla="*/ 1537456 h 3074912"/>
              <a:gd name="connsiteX4" fmla="*/ 1537456 w 3074912"/>
              <a:gd name="connsiteY4" fmla="*/ 0 h 3074912"/>
              <a:gd name="connsiteX5" fmla="*/ 1540876 w 3074912"/>
              <a:gd name="connsiteY5" fmla="*/ 550444 h 3074912"/>
              <a:gd name="connsiteX6" fmla="*/ 553864 w 3074912"/>
              <a:gd name="connsiteY6" fmla="*/ 1537456 h 3074912"/>
              <a:gd name="connsiteX7" fmla="*/ 1540876 w 3074912"/>
              <a:gd name="connsiteY7" fmla="*/ 2524468 h 3074912"/>
              <a:gd name="connsiteX8" fmla="*/ 2527888 w 3074912"/>
              <a:gd name="connsiteY8" fmla="*/ 1537456 h 3074912"/>
              <a:gd name="connsiteX9" fmla="*/ 1540876 w 3074912"/>
              <a:gd name="connsiteY9" fmla="*/ 550444 h 3074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74912" h="3074912">
                <a:moveTo>
                  <a:pt x="1537456" y="0"/>
                </a:moveTo>
                <a:cubicBezTo>
                  <a:pt x="2386570" y="0"/>
                  <a:pt x="3074912" y="688342"/>
                  <a:pt x="3074912" y="1537456"/>
                </a:cubicBezTo>
                <a:cubicBezTo>
                  <a:pt x="3074912" y="2386570"/>
                  <a:pt x="2386570" y="3074912"/>
                  <a:pt x="1537456" y="3074912"/>
                </a:cubicBezTo>
                <a:cubicBezTo>
                  <a:pt x="688342" y="3074912"/>
                  <a:pt x="0" y="2386570"/>
                  <a:pt x="0" y="1537456"/>
                </a:cubicBezTo>
                <a:cubicBezTo>
                  <a:pt x="0" y="688342"/>
                  <a:pt x="688342" y="0"/>
                  <a:pt x="1537456" y="0"/>
                </a:cubicBezTo>
                <a:close/>
                <a:moveTo>
                  <a:pt x="1540876" y="550444"/>
                </a:moveTo>
                <a:cubicBezTo>
                  <a:pt x="995764" y="550444"/>
                  <a:pt x="553864" y="992344"/>
                  <a:pt x="553864" y="1537456"/>
                </a:cubicBezTo>
                <a:cubicBezTo>
                  <a:pt x="553864" y="2082568"/>
                  <a:pt x="995764" y="2524468"/>
                  <a:pt x="1540876" y="2524468"/>
                </a:cubicBezTo>
                <a:cubicBezTo>
                  <a:pt x="2085988" y="2524468"/>
                  <a:pt x="2527888" y="2082568"/>
                  <a:pt x="2527888" y="1537456"/>
                </a:cubicBezTo>
                <a:cubicBezTo>
                  <a:pt x="2527888" y="992344"/>
                  <a:pt x="2085988" y="550444"/>
                  <a:pt x="1540876" y="550444"/>
                </a:cubicBezTo>
                <a:close/>
              </a:path>
            </a:pathLst>
          </a:custGeom>
          <a:solidFill>
            <a:srgbClr val="FCC4D2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0" name="椭圆 7">
            <a:extLst>
              <a:ext uri="{FF2B5EF4-FFF2-40B4-BE49-F238E27FC236}">
                <a16:creationId xmlns:a16="http://schemas.microsoft.com/office/drawing/2014/main" id="{C6F4EA04-890C-4306-9211-FB1733E0C647}"/>
              </a:ext>
            </a:extLst>
          </p:cNvPr>
          <p:cNvSpPr/>
          <p:nvPr userDrawn="1"/>
        </p:nvSpPr>
        <p:spPr>
          <a:xfrm>
            <a:off x="11764215" y="6442391"/>
            <a:ext cx="302177" cy="30217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1" name="图片 8">
            <a:extLst>
              <a:ext uri="{FF2B5EF4-FFF2-40B4-BE49-F238E27FC236}">
                <a16:creationId xmlns:a16="http://schemas.microsoft.com/office/drawing/2014/main" id="{A97A903A-09E9-4691-B496-37BE5D102D5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700000">
            <a:off x="10957684" y="5135837"/>
            <a:ext cx="602779" cy="1767959"/>
          </a:xfrm>
          <a:prstGeom prst="rect">
            <a:avLst/>
          </a:prstGeom>
        </p:spPr>
      </p:pic>
      <p:sp>
        <p:nvSpPr>
          <p:cNvPr id="12" name="椭圆 9">
            <a:extLst>
              <a:ext uri="{FF2B5EF4-FFF2-40B4-BE49-F238E27FC236}">
                <a16:creationId xmlns:a16="http://schemas.microsoft.com/office/drawing/2014/main" id="{0A2B951D-F19F-475D-B457-B86EF8DC984B}"/>
              </a:ext>
            </a:extLst>
          </p:cNvPr>
          <p:cNvSpPr/>
          <p:nvPr userDrawn="1"/>
        </p:nvSpPr>
        <p:spPr>
          <a:xfrm>
            <a:off x="10478501" y="-122394"/>
            <a:ext cx="417175" cy="417175"/>
          </a:xfrm>
          <a:prstGeom prst="ellipse">
            <a:avLst/>
          </a:prstGeom>
          <a:solidFill>
            <a:srgbClr val="FCA1B7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09803A-0360-4D33-9AB5-ED47ED9135D1}"/>
              </a:ext>
            </a:extLst>
          </p:cNvPr>
          <p:cNvSpPr/>
          <p:nvPr userDrawn="1"/>
        </p:nvSpPr>
        <p:spPr>
          <a:xfrm rot="21228401">
            <a:off x="2278901" y="1179055"/>
            <a:ext cx="6008783" cy="4661425"/>
          </a:xfrm>
          <a:prstGeom prst="rect">
            <a:avLst/>
          </a:prstGeom>
          <a:solidFill>
            <a:schemeClr val="accent4">
              <a:lumMod val="60000"/>
              <a:lumOff val="40000"/>
              <a:alpha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E0D0665-6999-4651-BD19-C7C402D30EEB}"/>
              </a:ext>
            </a:extLst>
          </p:cNvPr>
          <p:cNvSpPr/>
          <p:nvPr userDrawn="1"/>
        </p:nvSpPr>
        <p:spPr>
          <a:xfrm rot="1737576">
            <a:off x="6328895" y="1082086"/>
            <a:ext cx="2211022" cy="4953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A77F017-DFC1-4D5F-8272-B3E76D6DA324}"/>
              </a:ext>
            </a:extLst>
          </p:cNvPr>
          <p:cNvSpPr/>
          <p:nvPr userDrawn="1"/>
        </p:nvSpPr>
        <p:spPr>
          <a:xfrm rot="19676478">
            <a:off x="1401292" y="1522000"/>
            <a:ext cx="2397502" cy="495300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D542502-B1BA-4EEE-B113-19E670FE5796}"/>
              </a:ext>
            </a:extLst>
          </p:cNvPr>
          <p:cNvSpPr txBox="1"/>
          <p:nvPr userDrawn="1"/>
        </p:nvSpPr>
        <p:spPr>
          <a:xfrm>
            <a:off x="3155097" y="2004297"/>
            <a:ext cx="422782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 w="22225">
                  <a:solidFill>
                    <a:schemeClr val="bg1"/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anose="020B0604020202020204"/>
                <a:ea typeface="+mn-ea"/>
                <a:cs typeface="+mn-cs"/>
              </a:rPr>
              <a:t>HOẠT ĐỘNG</a:t>
            </a:r>
          </a:p>
        </p:txBody>
      </p:sp>
      <p:pic>
        <p:nvPicPr>
          <p:cNvPr id="18" name="图片 9">
            <a:extLst>
              <a:ext uri="{FF2B5EF4-FFF2-40B4-BE49-F238E27FC236}">
                <a16:creationId xmlns:a16="http://schemas.microsoft.com/office/drawing/2014/main" id="{9E265F87-F072-4C1C-809B-60B65BA79A8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0707" y="2622107"/>
            <a:ext cx="3028932" cy="384743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1C8F1E24-5B7F-481A-86BE-BC8D3CC99D79}"/>
              </a:ext>
            </a:extLst>
          </p:cNvPr>
          <p:cNvSpPr txBox="1"/>
          <p:nvPr userDrawn="1"/>
        </p:nvSpPr>
        <p:spPr>
          <a:xfrm>
            <a:off x="7320632" y="6524284"/>
            <a:ext cx="324939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Hương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Thảo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tranthao121004@gmail.com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61585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101">
            <a:extLst>
              <a:ext uri="{FF2B5EF4-FFF2-40B4-BE49-F238E27FC236}">
                <a16:creationId xmlns:a16="http://schemas.microsoft.com/office/drawing/2014/main" id="{0E1D8535-7268-4559-A162-57863C850AB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2" cy="6858001"/>
          </a:xfrm>
          <a:prstGeom prst="rect">
            <a:avLst/>
          </a:prstGeom>
        </p:spPr>
      </p:pic>
      <p:sp>
        <p:nvSpPr>
          <p:cNvPr id="10" name="矩形 2">
            <a:extLst>
              <a:ext uri="{FF2B5EF4-FFF2-40B4-BE49-F238E27FC236}">
                <a16:creationId xmlns:a16="http://schemas.microsoft.com/office/drawing/2014/main" id="{3599D6A8-8376-4469-B1C4-0D0AB8B9FCB9}"/>
              </a:ext>
            </a:extLst>
          </p:cNvPr>
          <p:cNvSpPr/>
          <p:nvPr userDrawn="1"/>
        </p:nvSpPr>
        <p:spPr>
          <a:xfrm>
            <a:off x="516732" y="469294"/>
            <a:ext cx="11158537" cy="5919412"/>
          </a:xfrm>
          <a:prstGeom prst="rect">
            <a:avLst/>
          </a:prstGeom>
          <a:noFill/>
          <a:ln w="63500"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1" name="椭圆 4">
            <a:extLst>
              <a:ext uri="{FF2B5EF4-FFF2-40B4-BE49-F238E27FC236}">
                <a16:creationId xmlns:a16="http://schemas.microsoft.com/office/drawing/2014/main" id="{F6108594-A8DF-4763-BAD6-AFEBB0C31969}"/>
              </a:ext>
            </a:extLst>
          </p:cNvPr>
          <p:cNvSpPr/>
          <p:nvPr userDrawn="1"/>
        </p:nvSpPr>
        <p:spPr>
          <a:xfrm>
            <a:off x="-224147" y="-171430"/>
            <a:ext cx="703249" cy="703249"/>
          </a:xfrm>
          <a:prstGeom prst="ellipse">
            <a:avLst/>
          </a:prstGeom>
          <a:solidFill>
            <a:srgbClr val="FFE799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2" name="任意形状 6">
            <a:extLst>
              <a:ext uri="{FF2B5EF4-FFF2-40B4-BE49-F238E27FC236}">
                <a16:creationId xmlns:a16="http://schemas.microsoft.com/office/drawing/2014/main" id="{B8502FED-250A-4CBC-8EE4-50D3D012EADA}"/>
              </a:ext>
            </a:extLst>
          </p:cNvPr>
          <p:cNvSpPr/>
          <p:nvPr userDrawn="1"/>
        </p:nvSpPr>
        <p:spPr>
          <a:xfrm>
            <a:off x="-403246" y="5468729"/>
            <a:ext cx="1839953" cy="1839953"/>
          </a:xfrm>
          <a:custGeom>
            <a:avLst/>
            <a:gdLst>
              <a:gd name="connsiteX0" fmla="*/ 1537456 w 3074912"/>
              <a:gd name="connsiteY0" fmla="*/ 0 h 3074912"/>
              <a:gd name="connsiteX1" fmla="*/ 3074912 w 3074912"/>
              <a:gd name="connsiteY1" fmla="*/ 1537456 h 3074912"/>
              <a:gd name="connsiteX2" fmla="*/ 1537456 w 3074912"/>
              <a:gd name="connsiteY2" fmla="*/ 3074912 h 3074912"/>
              <a:gd name="connsiteX3" fmla="*/ 0 w 3074912"/>
              <a:gd name="connsiteY3" fmla="*/ 1537456 h 3074912"/>
              <a:gd name="connsiteX4" fmla="*/ 1537456 w 3074912"/>
              <a:gd name="connsiteY4" fmla="*/ 0 h 3074912"/>
              <a:gd name="connsiteX5" fmla="*/ 1540876 w 3074912"/>
              <a:gd name="connsiteY5" fmla="*/ 550444 h 3074912"/>
              <a:gd name="connsiteX6" fmla="*/ 553864 w 3074912"/>
              <a:gd name="connsiteY6" fmla="*/ 1537456 h 3074912"/>
              <a:gd name="connsiteX7" fmla="*/ 1540876 w 3074912"/>
              <a:gd name="connsiteY7" fmla="*/ 2524468 h 3074912"/>
              <a:gd name="connsiteX8" fmla="*/ 2527888 w 3074912"/>
              <a:gd name="connsiteY8" fmla="*/ 1537456 h 3074912"/>
              <a:gd name="connsiteX9" fmla="*/ 1540876 w 3074912"/>
              <a:gd name="connsiteY9" fmla="*/ 550444 h 3074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74912" h="3074912">
                <a:moveTo>
                  <a:pt x="1537456" y="0"/>
                </a:moveTo>
                <a:cubicBezTo>
                  <a:pt x="2386570" y="0"/>
                  <a:pt x="3074912" y="688342"/>
                  <a:pt x="3074912" y="1537456"/>
                </a:cubicBezTo>
                <a:cubicBezTo>
                  <a:pt x="3074912" y="2386570"/>
                  <a:pt x="2386570" y="3074912"/>
                  <a:pt x="1537456" y="3074912"/>
                </a:cubicBezTo>
                <a:cubicBezTo>
                  <a:pt x="688342" y="3074912"/>
                  <a:pt x="0" y="2386570"/>
                  <a:pt x="0" y="1537456"/>
                </a:cubicBezTo>
                <a:cubicBezTo>
                  <a:pt x="0" y="688342"/>
                  <a:pt x="688342" y="0"/>
                  <a:pt x="1537456" y="0"/>
                </a:cubicBezTo>
                <a:close/>
                <a:moveTo>
                  <a:pt x="1540876" y="550444"/>
                </a:moveTo>
                <a:cubicBezTo>
                  <a:pt x="995764" y="550444"/>
                  <a:pt x="553864" y="992344"/>
                  <a:pt x="553864" y="1537456"/>
                </a:cubicBezTo>
                <a:cubicBezTo>
                  <a:pt x="553864" y="2082568"/>
                  <a:pt x="995764" y="2524468"/>
                  <a:pt x="1540876" y="2524468"/>
                </a:cubicBezTo>
                <a:cubicBezTo>
                  <a:pt x="2085988" y="2524468"/>
                  <a:pt x="2527888" y="2082568"/>
                  <a:pt x="2527888" y="1537456"/>
                </a:cubicBezTo>
                <a:cubicBezTo>
                  <a:pt x="2527888" y="992344"/>
                  <a:pt x="2085988" y="550444"/>
                  <a:pt x="1540876" y="550444"/>
                </a:cubicBezTo>
                <a:close/>
              </a:path>
            </a:pathLst>
          </a:custGeom>
          <a:solidFill>
            <a:srgbClr val="FCC4D2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3" name="椭圆 7">
            <a:extLst>
              <a:ext uri="{FF2B5EF4-FFF2-40B4-BE49-F238E27FC236}">
                <a16:creationId xmlns:a16="http://schemas.microsoft.com/office/drawing/2014/main" id="{4B97A2AD-D2A2-4C3E-AA45-DF5B9EE1314C}"/>
              </a:ext>
            </a:extLst>
          </p:cNvPr>
          <p:cNvSpPr/>
          <p:nvPr userDrawn="1"/>
        </p:nvSpPr>
        <p:spPr>
          <a:xfrm>
            <a:off x="11764215" y="6442391"/>
            <a:ext cx="302177" cy="30217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4" name="图片 8">
            <a:extLst>
              <a:ext uri="{FF2B5EF4-FFF2-40B4-BE49-F238E27FC236}">
                <a16:creationId xmlns:a16="http://schemas.microsoft.com/office/drawing/2014/main" id="{1D1F51E3-6E1F-4794-92D5-63FB01D635F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700000">
            <a:off x="10957684" y="5135837"/>
            <a:ext cx="602779" cy="1767959"/>
          </a:xfrm>
          <a:prstGeom prst="rect">
            <a:avLst/>
          </a:prstGeom>
        </p:spPr>
      </p:pic>
      <p:sp>
        <p:nvSpPr>
          <p:cNvPr id="15" name="椭圆 9">
            <a:extLst>
              <a:ext uri="{FF2B5EF4-FFF2-40B4-BE49-F238E27FC236}">
                <a16:creationId xmlns:a16="http://schemas.microsoft.com/office/drawing/2014/main" id="{ECDDE16C-0075-42EB-A3AA-DDD1D96A76E4}"/>
              </a:ext>
            </a:extLst>
          </p:cNvPr>
          <p:cNvSpPr/>
          <p:nvPr userDrawn="1"/>
        </p:nvSpPr>
        <p:spPr>
          <a:xfrm>
            <a:off x="10478501" y="-122394"/>
            <a:ext cx="417175" cy="417175"/>
          </a:xfrm>
          <a:prstGeom prst="ellipse">
            <a:avLst/>
          </a:prstGeom>
          <a:solidFill>
            <a:srgbClr val="FCA1B7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FB12868-D957-45A4-B5D8-783DBD98F2C6}"/>
              </a:ext>
            </a:extLst>
          </p:cNvPr>
          <p:cNvSpPr/>
          <p:nvPr userDrawn="1"/>
        </p:nvSpPr>
        <p:spPr>
          <a:xfrm>
            <a:off x="3667342" y="983093"/>
            <a:ext cx="6008783" cy="4661425"/>
          </a:xfrm>
          <a:prstGeom prst="rect">
            <a:avLst/>
          </a:prstGeom>
          <a:solidFill>
            <a:srgbClr val="00CC66">
              <a:alpha val="49804"/>
            </a:srgb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FA12B3A-07B6-44F1-A01E-33FD73C34EBA}"/>
              </a:ext>
            </a:extLst>
          </p:cNvPr>
          <p:cNvSpPr/>
          <p:nvPr userDrawn="1"/>
        </p:nvSpPr>
        <p:spPr>
          <a:xfrm rot="2109175">
            <a:off x="8040873" y="1261475"/>
            <a:ext cx="2211022" cy="495300"/>
          </a:xfrm>
          <a:prstGeom prst="rect">
            <a:avLst/>
          </a:prstGeom>
          <a:solidFill>
            <a:srgbClr val="CC66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A2EDEA0-7184-436C-992C-8D667AA8EB7F}"/>
              </a:ext>
            </a:extLst>
          </p:cNvPr>
          <p:cNvSpPr/>
          <p:nvPr userDrawn="1"/>
        </p:nvSpPr>
        <p:spPr>
          <a:xfrm rot="20048077">
            <a:off x="2977240" y="1148481"/>
            <a:ext cx="2397502" cy="4953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F28E606-F052-4F98-9FBC-30FFA9B82FDA}"/>
              </a:ext>
            </a:extLst>
          </p:cNvPr>
          <p:cNvSpPr txBox="1"/>
          <p:nvPr userDrawn="1"/>
        </p:nvSpPr>
        <p:spPr>
          <a:xfrm>
            <a:off x="4557819" y="1913421"/>
            <a:ext cx="422782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 w="222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anose="020B0604020202020204"/>
                <a:ea typeface="+mn-ea"/>
                <a:cs typeface="+mn-cs"/>
              </a:rPr>
              <a:t>KHÁM PHÁ</a:t>
            </a:r>
          </a:p>
        </p:txBody>
      </p:sp>
      <p:pic>
        <p:nvPicPr>
          <p:cNvPr id="21" name="图形 1">
            <a:extLst>
              <a:ext uri="{FF2B5EF4-FFF2-40B4-BE49-F238E27FC236}">
                <a16:creationId xmlns:a16="http://schemas.microsoft.com/office/drawing/2014/main" id="{E7242FD6-D5A6-4563-A793-692CAF20691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16645" y="3997564"/>
            <a:ext cx="3980370" cy="197972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15E454A-B08C-4576-8333-920008E55294}"/>
              </a:ext>
            </a:extLst>
          </p:cNvPr>
          <p:cNvSpPr txBox="1"/>
          <p:nvPr userDrawn="1"/>
        </p:nvSpPr>
        <p:spPr>
          <a:xfrm>
            <a:off x="7668010" y="6560136"/>
            <a:ext cx="324939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Hương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Thảo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tranthao121004@gmail.com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12630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101">
            <a:extLst>
              <a:ext uri="{FF2B5EF4-FFF2-40B4-BE49-F238E27FC236}">
                <a16:creationId xmlns:a16="http://schemas.microsoft.com/office/drawing/2014/main" id="{F9580584-93CE-465E-9188-9FA7FF0E8D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2" cy="6858001"/>
          </a:xfrm>
          <a:prstGeom prst="rect">
            <a:avLst/>
          </a:prstGeom>
        </p:spPr>
      </p:pic>
      <p:sp>
        <p:nvSpPr>
          <p:cNvPr id="10" name="矩形 2">
            <a:extLst>
              <a:ext uri="{FF2B5EF4-FFF2-40B4-BE49-F238E27FC236}">
                <a16:creationId xmlns:a16="http://schemas.microsoft.com/office/drawing/2014/main" id="{474D555A-C16A-473D-AF7C-F4FD4B48A8D9}"/>
              </a:ext>
            </a:extLst>
          </p:cNvPr>
          <p:cNvSpPr/>
          <p:nvPr userDrawn="1"/>
        </p:nvSpPr>
        <p:spPr>
          <a:xfrm>
            <a:off x="516732" y="469294"/>
            <a:ext cx="11158537" cy="5919412"/>
          </a:xfrm>
          <a:prstGeom prst="rect">
            <a:avLst/>
          </a:prstGeom>
          <a:noFill/>
          <a:ln w="63500"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1" name="椭圆 4">
            <a:extLst>
              <a:ext uri="{FF2B5EF4-FFF2-40B4-BE49-F238E27FC236}">
                <a16:creationId xmlns:a16="http://schemas.microsoft.com/office/drawing/2014/main" id="{C65B931E-2ABD-4CF8-84F6-335ECD99B199}"/>
              </a:ext>
            </a:extLst>
          </p:cNvPr>
          <p:cNvSpPr/>
          <p:nvPr userDrawn="1"/>
        </p:nvSpPr>
        <p:spPr>
          <a:xfrm>
            <a:off x="-224147" y="-171430"/>
            <a:ext cx="703249" cy="703249"/>
          </a:xfrm>
          <a:prstGeom prst="ellipse">
            <a:avLst/>
          </a:prstGeom>
          <a:solidFill>
            <a:srgbClr val="FFE799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2" name="任意形状 6">
            <a:extLst>
              <a:ext uri="{FF2B5EF4-FFF2-40B4-BE49-F238E27FC236}">
                <a16:creationId xmlns:a16="http://schemas.microsoft.com/office/drawing/2014/main" id="{E2A2EEE9-A456-4E8F-8852-B76D53D8FF96}"/>
              </a:ext>
            </a:extLst>
          </p:cNvPr>
          <p:cNvSpPr/>
          <p:nvPr userDrawn="1"/>
        </p:nvSpPr>
        <p:spPr>
          <a:xfrm>
            <a:off x="-403246" y="5468729"/>
            <a:ext cx="1839953" cy="1839953"/>
          </a:xfrm>
          <a:custGeom>
            <a:avLst/>
            <a:gdLst>
              <a:gd name="connsiteX0" fmla="*/ 1537456 w 3074912"/>
              <a:gd name="connsiteY0" fmla="*/ 0 h 3074912"/>
              <a:gd name="connsiteX1" fmla="*/ 3074912 w 3074912"/>
              <a:gd name="connsiteY1" fmla="*/ 1537456 h 3074912"/>
              <a:gd name="connsiteX2" fmla="*/ 1537456 w 3074912"/>
              <a:gd name="connsiteY2" fmla="*/ 3074912 h 3074912"/>
              <a:gd name="connsiteX3" fmla="*/ 0 w 3074912"/>
              <a:gd name="connsiteY3" fmla="*/ 1537456 h 3074912"/>
              <a:gd name="connsiteX4" fmla="*/ 1537456 w 3074912"/>
              <a:gd name="connsiteY4" fmla="*/ 0 h 3074912"/>
              <a:gd name="connsiteX5" fmla="*/ 1540876 w 3074912"/>
              <a:gd name="connsiteY5" fmla="*/ 550444 h 3074912"/>
              <a:gd name="connsiteX6" fmla="*/ 553864 w 3074912"/>
              <a:gd name="connsiteY6" fmla="*/ 1537456 h 3074912"/>
              <a:gd name="connsiteX7" fmla="*/ 1540876 w 3074912"/>
              <a:gd name="connsiteY7" fmla="*/ 2524468 h 3074912"/>
              <a:gd name="connsiteX8" fmla="*/ 2527888 w 3074912"/>
              <a:gd name="connsiteY8" fmla="*/ 1537456 h 3074912"/>
              <a:gd name="connsiteX9" fmla="*/ 1540876 w 3074912"/>
              <a:gd name="connsiteY9" fmla="*/ 550444 h 3074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74912" h="3074912">
                <a:moveTo>
                  <a:pt x="1537456" y="0"/>
                </a:moveTo>
                <a:cubicBezTo>
                  <a:pt x="2386570" y="0"/>
                  <a:pt x="3074912" y="688342"/>
                  <a:pt x="3074912" y="1537456"/>
                </a:cubicBezTo>
                <a:cubicBezTo>
                  <a:pt x="3074912" y="2386570"/>
                  <a:pt x="2386570" y="3074912"/>
                  <a:pt x="1537456" y="3074912"/>
                </a:cubicBezTo>
                <a:cubicBezTo>
                  <a:pt x="688342" y="3074912"/>
                  <a:pt x="0" y="2386570"/>
                  <a:pt x="0" y="1537456"/>
                </a:cubicBezTo>
                <a:cubicBezTo>
                  <a:pt x="0" y="688342"/>
                  <a:pt x="688342" y="0"/>
                  <a:pt x="1537456" y="0"/>
                </a:cubicBezTo>
                <a:close/>
                <a:moveTo>
                  <a:pt x="1540876" y="550444"/>
                </a:moveTo>
                <a:cubicBezTo>
                  <a:pt x="995764" y="550444"/>
                  <a:pt x="553864" y="992344"/>
                  <a:pt x="553864" y="1537456"/>
                </a:cubicBezTo>
                <a:cubicBezTo>
                  <a:pt x="553864" y="2082568"/>
                  <a:pt x="995764" y="2524468"/>
                  <a:pt x="1540876" y="2524468"/>
                </a:cubicBezTo>
                <a:cubicBezTo>
                  <a:pt x="2085988" y="2524468"/>
                  <a:pt x="2527888" y="2082568"/>
                  <a:pt x="2527888" y="1537456"/>
                </a:cubicBezTo>
                <a:cubicBezTo>
                  <a:pt x="2527888" y="992344"/>
                  <a:pt x="2085988" y="550444"/>
                  <a:pt x="1540876" y="550444"/>
                </a:cubicBezTo>
                <a:close/>
              </a:path>
            </a:pathLst>
          </a:custGeom>
          <a:solidFill>
            <a:srgbClr val="FCC4D2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3" name="椭圆 7">
            <a:extLst>
              <a:ext uri="{FF2B5EF4-FFF2-40B4-BE49-F238E27FC236}">
                <a16:creationId xmlns:a16="http://schemas.microsoft.com/office/drawing/2014/main" id="{1E2A3415-52F3-43A8-85D2-8D6B017D46B0}"/>
              </a:ext>
            </a:extLst>
          </p:cNvPr>
          <p:cNvSpPr/>
          <p:nvPr userDrawn="1"/>
        </p:nvSpPr>
        <p:spPr>
          <a:xfrm>
            <a:off x="11764215" y="6442391"/>
            <a:ext cx="302177" cy="30217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pic>
        <p:nvPicPr>
          <p:cNvPr id="14" name="图片 8">
            <a:extLst>
              <a:ext uri="{FF2B5EF4-FFF2-40B4-BE49-F238E27FC236}">
                <a16:creationId xmlns:a16="http://schemas.microsoft.com/office/drawing/2014/main" id="{6CD0C1A9-71EF-4DBE-9601-B9F05746490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700000">
            <a:off x="10957684" y="5135837"/>
            <a:ext cx="602779" cy="1767959"/>
          </a:xfrm>
          <a:prstGeom prst="rect">
            <a:avLst/>
          </a:prstGeom>
        </p:spPr>
      </p:pic>
      <p:sp>
        <p:nvSpPr>
          <p:cNvPr id="15" name="椭圆 9">
            <a:extLst>
              <a:ext uri="{FF2B5EF4-FFF2-40B4-BE49-F238E27FC236}">
                <a16:creationId xmlns:a16="http://schemas.microsoft.com/office/drawing/2014/main" id="{BC7E4DB5-7686-4871-BA09-0A5DDCFFD03D}"/>
              </a:ext>
            </a:extLst>
          </p:cNvPr>
          <p:cNvSpPr/>
          <p:nvPr userDrawn="1"/>
        </p:nvSpPr>
        <p:spPr>
          <a:xfrm>
            <a:off x="10478501" y="-122394"/>
            <a:ext cx="417175" cy="417175"/>
          </a:xfrm>
          <a:prstGeom prst="ellipse">
            <a:avLst/>
          </a:prstGeom>
          <a:solidFill>
            <a:srgbClr val="FCA1B7"/>
          </a:solidFill>
          <a:ln w="635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705815-50C6-489B-A39B-E7D336F21CDD}"/>
              </a:ext>
            </a:extLst>
          </p:cNvPr>
          <p:cNvSpPr/>
          <p:nvPr userDrawn="1"/>
        </p:nvSpPr>
        <p:spPr>
          <a:xfrm rot="21228401">
            <a:off x="2278901" y="1179055"/>
            <a:ext cx="6008783" cy="4661425"/>
          </a:xfrm>
          <a:prstGeom prst="rect">
            <a:avLst/>
          </a:prstGeom>
          <a:solidFill>
            <a:srgbClr val="FFC000">
              <a:alpha val="50000"/>
            </a:srgb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5E3F9D9-E86C-450A-BAA6-C085040D4067}"/>
              </a:ext>
            </a:extLst>
          </p:cNvPr>
          <p:cNvSpPr/>
          <p:nvPr userDrawn="1"/>
        </p:nvSpPr>
        <p:spPr>
          <a:xfrm rot="1737576">
            <a:off x="6328895" y="1082086"/>
            <a:ext cx="2211022" cy="495300"/>
          </a:xfrm>
          <a:prstGeom prst="rect">
            <a:avLst/>
          </a:prstGeom>
          <a:solidFill>
            <a:srgbClr val="00CC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847D38E-29D5-4F6D-990E-43B85D6A3CCA}"/>
              </a:ext>
            </a:extLst>
          </p:cNvPr>
          <p:cNvSpPr/>
          <p:nvPr userDrawn="1"/>
        </p:nvSpPr>
        <p:spPr>
          <a:xfrm rot="19676478">
            <a:off x="1401292" y="1522000"/>
            <a:ext cx="2397502" cy="495300"/>
          </a:xfrm>
          <a:prstGeom prst="rect">
            <a:avLst/>
          </a:prstGeom>
          <a:solidFill>
            <a:srgbClr val="CC66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D7DB6B0-739A-4370-B3E5-8A28161C766A}"/>
              </a:ext>
            </a:extLst>
          </p:cNvPr>
          <p:cNvSpPr txBox="1"/>
          <p:nvPr userDrawn="1"/>
        </p:nvSpPr>
        <p:spPr>
          <a:xfrm>
            <a:off x="3155097" y="2004297"/>
            <a:ext cx="422782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 w="22225">
                  <a:solidFill>
                    <a:schemeClr val="bg1"/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anose="020B0604020202020204"/>
                <a:ea typeface="+mn-ea"/>
                <a:cs typeface="+mn-cs"/>
              </a:rPr>
              <a:t>TRÒ CHƠI</a:t>
            </a:r>
          </a:p>
        </p:txBody>
      </p:sp>
      <p:grpSp>
        <p:nvGrpSpPr>
          <p:cNvPr id="21" name="Google Shape;769;p31">
            <a:extLst>
              <a:ext uri="{FF2B5EF4-FFF2-40B4-BE49-F238E27FC236}">
                <a16:creationId xmlns:a16="http://schemas.microsoft.com/office/drawing/2014/main" id="{A7F7820E-B6A1-4ABA-87C3-90A18D28B9AB}"/>
              </a:ext>
            </a:extLst>
          </p:cNvPr>
          <p:cNvGrpSpPr/>
          <p:nvPr userDrawn="1"/>
        </p:nvGrpSpPr>
        <p:grpSpPr>
          <a:xfrm>
            <a:off x="7976030" y="2989410"/>
            <a:ext cx="2842230" cy="2927642"/>
            <a:chOff x="5641385" y="2381306"/>
            <a:chExt cx="2599446" cy="2521829"/>
          </a:xfrm>
        </p:grpSpPr>
        <p:sp>
          <p:nvSpPr>
            <p:cNvPr id="22" name="Google Shape;770;p31">
              <a:extLst>
                <a:ext uri="{FF2B5EF4-FFF2-40B4-BE49-F238E27FC236}">
                  <a16:creationId xmlns:a16="http://schemas.microsoft.com/office/drawing/2014/main" id="{822219BD-B384-4310-9DAD-B8FE6C79198A}"/>
                </a:ext>
              </a:extLst>
            </p:cNvPr>
            <p:cNvSpPr/>
            <p:nvPr/>
          </p:nvSpPr>
          <p:spPr>
            <a:xfrm>
              <a:off x="5715495" y="4459755"/>
              <a:ext cx="2364987" cy="361232"/>
            </a:xfrm>
            <a:custGeom>
              <a:avLst/>
              <a:gdLst/>
              <a:ahLst/>
              <a:cxnLst/>
              <a:rect l="l" t="t" r="r" b="b"/>
              <a:pathLst>
                <a:path w="38516" h="5883" extrusionOk="0">
                  <a:moveTo>
                    <a:pt x="19191" y="1"/>
                  </a:moveTo>
                  <a:cubicBezTo>
                    <a:pt x="8537" y="1"/>
                    <a:pt x="0" y="1379"/>
                    <a:pt x="0" y="2925"/>
                  </a:cubicBezTo>
                  <a:cubicBezTo>
                    <a:pt x="0" y="4471"/>
                    <a:pt x="8537" y="5882"/>
                    <a:pt x="19191" y="5882"/>
                  </a:cubicBezTo>
                  <a:cubicBezTo>
                    <a:pt x="29811" y="5882"/>
                    <a:pt x="38516" y="4471"/>
                    <a:pt x="38516" y="2925"/>
                  </a:cubicBezTo>
                  <a:cubicBezTo>
                    <a:pt x="38516" y="1379"/>
                    <a:pt x="29811" y="1"/>
                    <a:pt x="1919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3" name="Google Shape;771;p31">
              <a:extLst>
                <a:ext uri="{FF2B5EF4-FFF2-40B4-BE49-F238E27FC236}">
                  <a16:creationId xmlns:a16="http://schemas.microsoft.com/office/drawing/2014/main" id="{67E305FE-2401-4EC5-9EDC-BF3EBF595F7C}"/>
                </a:ext>
              </a:extLst>
            </p:cNvPr>
            <p:cNvGrpSpPr/>
            <p:nvPr/>
          </p:nvGrpSpPr>
          <p:grpSpPr>
            <a:xfrm flipH="1">
              <a:off x="6793275" y="3690844"/>
              <a:ext cx="1447557" cy="1002468"/>
              <a:chOff x="4799733" y="3457797"/>
              <a:chExt cx="2301388" cy="1593766"/>
            </a:xfrm>
          </p:grpSpPr>
          <p:sp>
            <p:nvSpPr>
              <p:cNvPr id="78" name="Google Shape;772;p31">
                <a:extLst>
                  <a:ext uri="{FF2B5EF4-FFF2-40B4-BE49-F238E27FC236}">
                    <a16:creationId xmlns:a16="http://schemas.microsoft.com/office/drawing/2014/main" id="{79073A0C-EFD1-482A-8844-34F2AA65A7AD}"/>
                  </a:ext>
                </a:extLst>
              </p:cNvPr>
              <p:cNvSpPr/>
              <p:nvPr/>
            </p:nvSpPr>
            <p:spPr>
              <a:xfrm>
                <a:off x="5512937" y="4441437"/>
                <a:ext cx="134693" cy="122202"/>
              </a:xfrm>
              <a:custGeom>
                <a:avLst/>
                <a:gdLst/>
                <a:ahLst/>
                <a:cxnLst/>
                <a:rect l="l" t="t" r="r" b="b"/>
                <a:pathLst>
                  <a:path w="2437" h="2211" extrusionOk="0">
                    <a:moveTo>
                      <a:pt x="1" y="1"/>
                    </a:moveTo>
                    <a:lnTo>
                      <a:pt x="1" y="715"/>
                    </a:lnTo>
                    <a:lnTo>
                      <a:pt x="1" y="1271"/>
                    </a:lnTo>
                    <a:lnTo>
                      <a:pt x="1" y="2211"/>
                    </a:lnTo>
                    <a:lnTo>
                      <a:pt x="2436" y="1112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" name="Google Shape;773;p31">
                <a:extLst>
                  <a:ext uri="{FF2B5EF4-FFF2-40B4-BE49-F238E27FC236}">
                    <a16:creationId xmlns:a16="http://schemas.microsoft.com/office/drawing/2014/main" id="{206E4361-7ACE-4B2E-AC92-AA915875A491}"/>
                  </a:ext>
                </a:extLst>
              </p:cNvPr>
              <p:cNvSpPr/>
              <p:nvPr/>
            </p:nvSpPr>
            <p:spPr>
              <a:xfrm>
                <a:off x="5671673" y="4450943"/>
                <a:ext cx="91527" cy="79091"/>
              </a:xfrm>
              <a:custGeom>
                <a:avLst/>
                <a:gdLst/>
                <a:ahLst/>
                <a:cxnLst/>
                <a:rect l="l" t="t" r="r" b="b"/>
                <a:pathLst>
                  <a:path w="1656" h="1431" extrusionOk="0">
                    <a:moveTo>
                      <a:pt x="1" y="1"/>
                    </a:moveTo>
                    <a:lnTo>
                      <a:pt x="1" y="1430"/>
                    </a:lnTo>
                    <a:lnTo>
                      <a:pt x="1655" y="1430"/>
                    </a:lnTo>
                    <a:lnTo>
                      <a:pt x="1655" y="1"/>
                    </a:lnTo>
                    <a:close/>
                  </a:path>
                </a:pathLst>
              </a:custGeom>
              <a:solidFill>
                <a:srgbClr val="F9CF7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" name="Google Shape;774;p31">
                <a:extLst>
                  <a:ext uri="{FF2B5EF4-FFF2-40B4-BE49-F238E27FC236}">
                    <a16:creationId xmlns:a16="http://schemas.microsoft.com/office/drawing/2014/main" id="{D10680C6-1117-4253-BDAB-6AB4A92C8AAA}"/>
                  </a:ext>
                </a:extLst>
              </p:cNvPr>
              <p:cNvSpPr/>
              <p:nvPr/>
            </p:nvSpPr>
            <p:spPr>
              <a:xfrm>
                <a:off x="5670236" y="4448014"/>
                <a:ext cx="92246" cy="80528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1457" extrusionOk="0">
                    <a:moveTo>
                      <a:pt x="239" y="1"/>
                    </a:moveTo>
                    <a:cubicBezTo>
                      <a:pt x="146" y="1"/>
                      <a:pt x="80" y="14"/>
                      <a:pt x="53" y="27"/>
                    </a:cubicBezTo>
                    <a:cubicBezTo>
                      <a:pt x="14" y="40"/>
                      <a:pt x="0" y="54"/>
                      <a:pt x="0" y="93"/>
                    </a:cubicBezTo>
                    <a:cubicBezTo>
                      <a:pt x="0" y="120"/>
                      <a:pt x="14" y="146"/>
                      <a:pt x="40" y="160"/>
                    </a:cubicBezTo>
                    <a:cubicBezTo>
                      <a:pt x="80" y="173"/>
                      <a:pt x="120" y="173"/>
                      <a:pt x="186" y="173"/>
                    </a:cubicBezTo>
                    <a:cubicBezTo>
                      <a:pt x="225" y="186"/>
                      <a:pt x="265" y="186"/>
                      <a:pt x="292" y="199"/>
                    </a:cubicBezTo>
                    <a:cubicBezTo>
                      <a:pt x="305" y="212"/>
                      <a:pt x="345" y="239"/>
                      <a:pt x="371" y="292"/>
                    </a:cubicBezTo>
                    <a:lnTo>
                      <a:pt x="689" y="729"/>
                    </a:lnTo>
                    <a:lnTo>
                      <a:pt x="636" y="795"/>
                    </a:lnTo>
                    <a:lnTo>
                      <a:pt x="596" y="861"/>
                    </a:lnTo>
                    <a:lnTo>
                      <a:pt x="517" y="954"/>
                    </a:lnTo>
                    <a:cubicBezTo>
                      <a:pt x="490" y="993"/>
                      <a:pt x="450" y="1046"/>
                      <a:pt x="398" y="1126"/>
                    </a:cubicBezTo>
                    <a:cubicBezTo>
                      <a:pt x="371" y="1139"/>
                      <a:pt x="358" y="1152"/>
                      <a:pt x="331" y="1165"/>
                    </a:cubicBezTo>
                    <a:cubicBezTo>
                      <a:pt x="318" y="1179"/>
                      <a:pt x="292" y="1179"/>
                      <a:pt x="265" y="1192"/>
                    </a:cubicBezTo>
                    <a:cubicBezTo>
                      <a:pt x="212" y="1192"/>
                      <a:pt x="173" y="1205"/>
                      <a:pt x="133" y="1218"/>
                    </a:cubicBezTo>
                    <a:cubicBezTo>
                      <a:pt x="93" y="1232"/>
                      <a:pt x="80" y="1245"/>
                      <a:pt x="80" y="1285"/>
                    </a:cubicBezTo>
                    <a:cubicBezTo>
                      <a:pt x="80" y="1298"/>
                      <a:pt x="80" y="1324"/>
                      <a:pt x="80" y="1337"/>
                    </a:cubicBezTo>
                    <a:cubicBezTo>
                      <a:pt x="93" y="1337"/>
                      <a:pt x="106" y="1351"/>
                      <a:pt x="120" y="1351"/>
                    </a:cubicBezTo>
                    <a:cubicBezTo>
                      <a:pt x="133" y="1364"/>
                      <a:pt x="146" y="1364"/>
                      <a:pt x="159" y="1364"/>
                    </a:cubicBezTo>
                    <a:lnTo>
                      <a:pt x="556" y="1364"/>
                    </a:lnTo>
                    <a:cubicBezTo>
                      <a:pt x="570" y="1364"/>
                      <a:pt x="583" y="1377"/>
                      <a:pt x="609" y="1377"/>
                    </a:cubicBezTo>
                    <a:lnTo>
                      <a:pt x="675" y="1377"/>
                    </a:lnTo>
                    <a:cubicBezTo>
                      <a:pt x="702" y="1377"/>
                      <a:pt x="728" y="1364"/>
                      <a:pt x="755" y="1364"/>
                    </a:cubicBezTo>
                    <a:cubicBezTo>
                      <a:pt x="781" y="1351"/>
                      <a:pt x="808" y="1324"/>
                      <a:pt x="808" y="1298"/>
                    </a:cubicBezTo>
                    <a:cubicBezTo>
                      <a:pt x="808" y="1285"/>
                      <a:pt x="795" y="1258"/>
                      <a:pt x="781" y="1245"/>
                    </a:cubicBezTo>
                    <a:cubicBezTo>
                      <a:pt x="768" y="1218"/>
                      <a:pt x="715" y="1218"/>
                      <a:pt x="662" y="1218"/>
                    </a:cubicBezTo>
                    <a:cubicBezTo>
                      <a:pt x="636" y="1218"/>
                      <a:pt x="609" y="1205"/>
                      <a:pt x="609" y="1205"/>
                    </a:cubicBezTo>
                    <a:cubicBezTo>
                      <a:pt x="609" y="1192"/>
                      <a:pt x="596" y="1192"/>
                      <a:pt x="596" y="1179"/>
                    </a:cubicBezTo>
                    <a:cubicBezTo>
                      <a:pt x="596" y="1179"/>
                      <a:pt x="609" y="1152"/>
                      <a:pt x="623" y="1139"/>
                    </a:cubicBezTo>
                    <a:cubicBezTo>
                      <a:pt x="636" y="1112"/>
                      <a:pt x="649" y="1099"/>
                      <a:pt x="662" y="1086"/>
                    </a:cubicBezTo>
                    <a:cubicBezTo>
                      <a:pt x="689" y="1046"/>
                      <a:pt x="702" y="1020"/>
                      <a:pt x="728" y="993"/>
                    </a:cubicBezTo>
                    <a:cubicBezTo>
                      <a:pt x="742" y="980"/>
                      <a:pt x="768" y="940"/>
                      <a:pt x="808" y="887"/>
                    </a:cubicBezTo>
                    <a:cubicBezTo>
                      <a:pt x="834" y="927"/>
                      <a:pt x="861" y="967"/>
                      <a:pt x="887" y="1007"/>
                    </a:cubicBezTo>
                    <a:cubicBezTo>
                      <a:pt x="914" y="1033"/>
                      <a:pt x="940" y="1073"/>
                      <a:pt x="967" y="1112"/>
                    </a:cubicBezTo>
                    <a:cubicBezTo>
                      <a:pt x="980" y="1139"/>
                      <a:pt x="1006" y="1165"/>
                      <a:pt x="1020" y="1192"/>
                    </a:cubicBezTo>
                    <a:cubicBezTo>
                      <a:pt x="1033" y="1218"/>
                      <a:pt x="1046" y="1232"/>
                      <a:pt x="1046" y="1245"/>
                    </a:cubicBezTo>
                    <a:cubicBezTo>
                      <a:pt x="1046" y="1258"/>
                      <a:pt x="1033" y="1271"/>
                      <a:pt x="1033" y="1285"/>
                    </a:cubicBezTo>
                    <a:lnTo>
                      <a:pt x="993" y="1285"/>
                    </a:lnTo>
                    <a:cubicBezTo>
                      <a:pt x="967" y="1298"/>
                      <a:pt x="953" y="1311"/>
                      <a:pt x="953" y="1324"/>
                    </a:cubicBezTo>
                    <a:cubicBezTo>
                      <a:pt x="940" y="1337"/>
                      <a:pt x="940" y="1351"/>
                      <a:pt x="940" y="1364"/>
                    </a:cubicBezTo>
                    <a:cubicBezTo>
                      <a:pt x="940" y="1377"/>
                      <a:pt x="953" y="1404"/>
                      <a:pt x="967" y="1430"/>
                    </a:cubicBezTo>
                    <a:cubicBezTo>
                      <a:pt x="993" y="1443"/>
                      <a:pt x="1033" y="1457"/>
                      <a:pt x="1086" y="1457"/>
                    </a:cubicBezTo>
                    <a:lnTo>
                      <a:pt x="1536" y="1457"/>
                    </a:lnTo>
                    <a:cubicBezTo>
                      <a:pt x="1575" y="1457"/>
                      <a:pt x="1602" y="1457"/>
                      <a:pt x="1628" y="1443"/>
                    </a:cubicBezTo>
                    <a:cubicBezTo>
                      <a:pt x="1655" y="1443"/>
                      <a:pt x="1668" y="1417"/>
                      <a:pt x="1668" y="1377"/>
                    </a:cubicBezTo>
                    <a:cubicBezTo>
                      <a:pt x="1668" y="1351"/>
                      <a:pt x="1655" y="1337"/>
                      <a:pt x="1628" y="1324"/>
                    </a:cubicBezTo>
                    <a:cubicBezTo>
                      <a:pt x="1615" y="1311"/>
                      <a:pt x="1589" y="1298"/>
                      <a:pt x="1549" y="1298"/>
                    </a:cubicBezTo>
                    <a:lnTo>
                      <a:pt x="1456" y="1298"/>
                    </a:lnTo>
                    <a:cubicBezTo>
                      <a:pt x="1430" y="1298"/>
                      <a:pt x="1403" y="1285"/>
                      <a:pt x="1364" y="1271"/>
                    </a:cubicBezTo>
                    <a:cubicBezTo>
                      <a:pt x="1350" y="1271"/>
                      <a:pt x="1337" y="1258"/>
                      <a:pt x="1324" y="1245"/>
                    </a:cubicBezTo>
                    <a:cubicBezTo>
                      <a:pt x="1311" y="1232"/>
                      <a:pt x="1284" y="1205"/>
                      <a:pt x="1245" y="1165"/>
                    </a:cubicBezTo>
                    <a:cubicBezTo>
                      <a:pt x="1218" y="1126"/>
                      <a:pt x="1178" y="1073"/>
                      <a:pt x="1125" y="1007"/>
                    </a:cubicBezTo>
                    <a:cubicBezTo>
                      <a:pt x="1073" y="927"/>
                      <a:pt x="1006" y="835"/>
                      <a:pt x="927" y="729"/>
                    </a:cubicBezTo>
                    <a:cubicBezTo>
                      <a:pt x="967" y="676"/>
                      <a:pt x="1006" y="610"/>
                      <a:pt x="1046" y="557"/>
                    </a:cubicBezTo>
                    <a:cubicBezTo>
                      <a:pt x="1073" y="504"/>
                      <a:pt x="1125" y="451"/>
                      <a:pt x="1165" y="385"/>
                    </a:cubicBezTo>
                    <a:cubicBezTo>
                      <a:pt x="1205" y="345"/>
                      <a:pt x="1245" y="318"/>
                      <a:pt x="1271" y="305"/>
                    </a:cubicBezTo>
                    <a:cubicBezTo>
                      <a:pt x="1298" y="292"/>
                      <a:pt x="1337" y="292"/>
                      <a:pt x="1390" y="292"/>
                    </a:cubicBezTo>
                    <a:cubicBezTo>
                      <a:pt x="1430" y="292"/>
                      <a:pt x="1509" y="279"/>
                      <a:pt x="1589" y="279"/>
                    </a:cubicBezTo>
                    <a:cubicBezTo>
                      <a:pt x="1615" y="279"/>
                      <a:pt x="1628" y="279"/>
                      <a:pt x="1642" y="265"/>
                    </a:cubicBezTo>
                    <a:cubicBezTo>
                      <a:pt x="1655" y="239"/>
                      <a:pt x="1655" y="226"/>
                      <a:pt x="1655" y="212"/>
                    </a:cubicBezTo>
                    <a:cubicBezTo>
                      <a:pt x="1655" y="146"/>
                      <a:pt x="1642" y="120"/>
                      <a:pt x="1589" y="120"/>
                    </a:cubicBezTo>
                    <a:lnTo>
                      <a:pt x="1020" y="120"/>
                    </a:lnTo>
                    <a:cubicBezTo>
                      <a:pt x="980" y="120"/>
                      <a:pt x="953" y="120"/>
                      <a:pt x="927" y="133"/>
                    </a:cubicBezTo>
                    <a:cubicBezTo>
                      <a:pt x="900" y="146"/>
                      <a:pt x="887" y="173"/>
                      <a:pt x="887" y="212"/>
                    </a:cubicBezTo>
                    <a:cubicBezTo>
                      <a:pt x="887" y="226"/>
                      <a:pt x="887" y="252"/>
                      <a:pt x="914" y="265"/>
                    </a:cubicBezTo>
                    <a:cubicBezTo>
                      <a:pt x="927" y="265"/>
                      <a:pt x="940" y="279"/>
                      <a:pt x="953" y="279"/>
                    </a:cubicBezTo>
                    <a:cubicBezTo>
                      <a:pt x="953" y="292"/>
                      <a:pt x="967" y="292"/>
                      <a:pt x="967" y="305"/>
                    </a:cubicBezTo>
                    <a:cubicBezTo>
                      <a:pt x="967" y="305"/>
                      <a:pt x="953" y="332"/>
                      <a:pt x="940" y="358"/>
                    </a:cubicBezTo>
                    <a:cubicBezTo>
                      <a:pt x="927" y="385"/>
                      <a:pt x="900" y="411"/>
                      <a:pt x="874" y="451"/>
                    </a:cubicBezTo>
                    <a:lnTo>
                      <a:pt x="808" y="570"/>
                    </a:lnTo>
                    <a:cubicBezTo>
                      <a:pt x="768" y="517"/>
                      <a:pt x="742" y="477"/>
                      <a:pt x="715" y="437"/>
                    </a:cubicBezTo>
                    <a:cubicBezTo>
                      <a:pt x="689" y="398"/>
                      <a:pt x="662" y="371"/>
                      <a:pt x="636" y="332"/>
                    </a:cubicBezTo>
                    <a:cubicBezTo>
                      <a:pt x="623" y="305"/>
                      <a:pt x="596" y="279"/>
                      <a:pt x="596" y="252"/>
                    </a:cubicBezTo>
                    <a:cubicBezTo>
                      <a:pt x="583" y="239"/>
                      <a:pt x="570" y="226"/>
                      <a:pt x="570" y="212"/>
                    </a:cubicBezTo>
                    <a:cubicBezTo>
                      <a:pt x="570" y="199"/>
                      <a:pt x="583" y="186"/>
                      <a:pt x="596" y="186"/>
                    </a:cubicBezTo>
                    <a:lnTo>
                      <a:pt x="662" y="186"/>
                    </a:lnTo>
                    <a:cubicBezTo>
                      <a:pt x="702" y="186"/>
                      <a:pt x="728" y="173"/>
                      <a:pt x="742" y="160"/>
                    </a:cubicBezTo>
                    <a:cubicBezTo>
                      <a:pt x="755" y="133"/>
                      <a:pt x="768" y="120"/>
                      <a:pt x="768" y="107"/>
                    </a:cubicBezTo>
                    <a:cubicBezTo>
                      <a:pt x="768" y="93"/>
                      <a:pt x="768" y="80"/>
                      <a:pt x="768" y="67"/>
                    </a:cubicBezTo>
                    <a:cubicBezTo>
                      <a:pt x="768" y="54"/>
                      <a:pt x="755" y="40"/>
                      <a:pt x="742" y="40"/>
                    </a:cubicBezTo>
                    <a:cubicBezTo>
                      <a:pt x="728" y="27"/>
                      <a:pt x="715" y="14"/>
                      <a:pt x="689" y="14"/>
                    </a:cubicBezTo>
                    <a:cubicBezTo>
                      <a:pt x="675" y="1"/>
                      <a:pt x="636" y="1"/>
                      <a:pt x="596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775;p31">
                <a:extLst>
                  <a:ext uri="{FF2B5EF4-FFF2-40B4-BE49-F238E27FC236}">
                    <a16:creationId xmlns:a16="http://schemas.microsoft.com/office/drawing/2014/main" id="{125023DC-71E7-48F1-8125-2957FE05FB42}"/>
                  </a:ext>
                </a:extLst>
              </p:cNvPr>
              <p:cNvSpPr/>
              <p:nvPr/>
            </p:nvSpPr>
            <p:spPr>
              <a:xfrm>
                <a:off x="5668799" y="4448014"/>
                <a:ext cx="100260" cy="84895"/>
              </a:xfrm>
              <a:custGeom>
                <a:avLst/>
                <a:gdLst/>
                <a:ahLst/>
                <a:cxnLst/>
                <a:rect l="l" t="t" r="r" b="b"/>
                <a:pathLst>
                  <a:path w="1814" h="1536" extrusionOk="0">
                    <a:moveTo>
                      <a:pt x="768" y="107"/>
                    </a:moveTo>
                    <a:lnTo>
                      <a:pt x="768" y="160"/>
                    </a:lnTo>
                    <a:lnTo>
                      <a:pt x="662" y="160"/>
                    </a:lnTo>
                    <a:cubicBezTo>
                      <a:pt x="609" y="160"/>
                      <a:pt x="556" y="212"/>
                      <a:pt x="556" y="265"/>
                    </a:cubicBezTo>
                    <a:cubicBezTo>
                      <a:pt x="556" y="265"/>
                      <a:pt x="609" y="265"/>
                      <a:pt x="609" y="332"/>
                    </a:cubicBezTo>
                    <a:cubicBezTo>
                      <a:pt x="609" y="332"/>
                      <a:pt x="609" y="385"/>
                      <a:pt x="662" y="385"/>
                    </a:cubicBezTo>
                    <a:cubicBezTo>
                      <a:pt x="662" y="437"/>
                      <a:pt x="715" y="490"/>
                      <a:pt x="715" y="490"/>
                    </a:cubicBezTo>
                    <a:cubicBezTo>
                      <a:pt x="768" y="543"/>
                      <a:pt x="768" y="596"/>
                      <a:pt x="821" y="662"/>
                    </a:cubicBezTo>
                    <a:lnTo>
                      <a:pt x="887" y="715"/>
                    </a:lnTo>
                    <a:lnTo>
                      <a:pt x="993" y="543"/>
                    </a:lnTo>
                    <a:cubicBezTo>
                      <a:pt x="993" y="490"/>
                      <a:pt x="1046" y="437"/>
                      <a:pt x="1046" y="437"/>
                    </a:cubicBezTo>
                    <a:cubicBezTo>
                      <a:pt x="1046" y="385"/>
                      <a:pt x="1099" y="385"/>
                      <a:pt x="1099" y="332"/>
                    </a:cubicBezTo>
                    <a:cubicBezTo>
                      <a:pt x="1099" y="265"/>
                      <a:pt x="1046" y="265"/>
                      <a:pt x="1046" y="265"/>
                    </a:cubicBezTo>
                    <a:lnTo>
                      <a:pt x="993" y="265"/>
                    </a:lnTo>
                    <a:lnTo>
                      <a:pt x="993" y="212"/>
                    </a:lnTo>
                    <a:lnTo>
                      <a:pt x="1654" y="212"/>
                    </a:lnTo>
                    <a:lnTo>
                      <a:pt x="1654" y="265"/>
                    </a:lnTo>
                    <a:lnTo>
                      <a:pt x="1324" y="265"/>
                    </a:lnTo>
                    <a:cubicBezTo>
                      <a:pt x="1271" y="332"/>
                      <a:pt x="1218" y="332"/>
                      <a:pt x="1218" y="385"/>
                    </a:cubicBezTo>
                    <a:cubicBezTo>
                      <a:pt x="1151" y="437"/>
                      <a:pt x="1099" y="490"/>
                      <a:pt x="1046" y="543"/>
                    </a:cubicBezTo>
                    <a:cubicBezTo>
                      <a:pt x="993" y="596"/>
                      <a:pt x="993" y="662"/>
                      <a:pt x="940" y="715"/>
                    </a:cubicBezTo>
                    <a:lnTo>
                      <a:pt x="940" y="768"/>
                    </a:lnTo>
                    <a:lnTo>
                      <a:pt x="940" y="821"/>
                    </a:lnTo>
                    <a:cubicBezTo>
                      <a:pt x="993" y="927"/>
                      <a:pt x="1099" y="993"/>
                      <a:pt x="1151" y="1099"/>
                    </a:cubicBezTo>
                    <a:cubicBezTo>
                      <a:pt x="1218" y="1152"/>
                      <a:pt x="1218" y="1205"/>
                      <a:pt x="1271" y="1258"/>
                    </a:cubicBezTo>
                    <a:cubicBezTo>
                      <a:pt x="1324" y="1258"/>
                      <a:pt x="1324" y="1324"/>
                      <a:pt x="1324" y="1324"/>
                    </a:cubicBezTo>
                    <a:cubicBezTo>
                      <a:pt x="1376" y="1324"/>
                      <a:pt x="1376" y="1377"/>
                      <a:pt x="1429" y="1377"/>
                    </a:cubicBezTo>
                    <a:lnTo>
                      <a:pt x="1601" y="1377"/>
                    </a:lnTo>
                    <a:cubicBezTo>
                      <a:pt x="1654" y="1377"/>
                      <a:pt x="1654" y="1430"/>
                      <a:pt x="1654" y="1430"/>
                    </a:cubicBezTo>
                    <a:lnTo>
                      <a:pt x="1099" y="1430"/>
                    </a:lnTo>
                    <a:lnTo>
                      <a:pt x="1046" y="1377"/>
                    </a:lnTo>
                    <a:lnTo>
                      <a:pt x="1099" y="1377"/>
                    </a:lnTo>
                    <a:cubicBezTo>
                      <a:pt x="1151" y="1377"/>
                      <a:pt x="1151" y="1324"/>
                      <a:pt x="1151" y="1258"/>
                    </a:cubicBezTo>
                    <a:lnTo>
                      <a:pt x="1151" y="1205"/>
                    </a:lnTo>
                    <a:cubicBezTo>
                      <a:pt x="1099" y="1152"/>
                      <a:pt x="1099" y="1152"/>
                      <a:pt x="1099" y="1099"/>
                    </a:cubicBezTo>
                    <a:cubicBezTo>
                      <a:pt x="1046" y="1099"/>
                      <a:pt x="1046" y="1046"/>
                      <a:pt x="993" y="993"/>
                    </a:cubicBezTo>
                    <a:cubicBezTo>
                      <a:pt x="993" y="993"/>
                      <a:pt x="940" y="927"/>
                      <a:pt x="940" y="874"/>
                    </a:cubicBezTo>
                    <a:lnTo>
                      <a:pt x="887" y="821"/>
                    </a:lnTo>
                    <a:lnTo>
                      <a:pt x="821" y="874"/>
                    </a:lnTo>
                    <a:cubicBezTo>
                      <a:pt x="768" y="927"/>
                      <a:pt x="768" y="993"/>
                      <a:pt x="715" y="993"/>
                    </a:cubicBezTo>
                    <a:cubicBezTo>
                      <a:pt x="715" y="1046"/>
                      <a:pt x="715" y="1046"/>
                      <a:pt x="662" y="1099"/>
                    </a:cubicBezTo>
                    <a:lnTo>
                      <a:pt x="662" y="1152"/>
                    </a:lnTo>
                    <a:cubicBezTo>
                      <a:pt x="609" y="1152"/>
                      <a:pt x="609" y="1152"/>
                      <a:pt x="609" y="1205"/>
                    </a:cubicBezTo>
                    <a:lnTo>
                      <a:pt x="609" y="1258"/>
                    </a:lnTo>
                    <a:cubicBezTo>
                      <a:pt x="662" y="1324"/>
                      <a:pt x="662" y="1324"/>
                      <a:pt x="715" y="1324"/>
                    </a:cubicBezTo>
                    <a:lnTo>
                      <a:pt x="821" y="1324"/>
                    </a:lnTo>
                    <a:cubicBezTo>
                      <a:pt x="768" y="1324"/>
                      <a:pt x="768" y="1377"/>
                      <a:pt x="715" y="1377"/>
                    </a:cubicBezTo>
                    <a:lnTo>
                      <a:pt x="662" y="1377"/>
                    </a:lnTo>
                    <a:lnTo>
                      <a:pt x="609" y="1324"/>
                    </a:lnTo>
                    <a:lnTo>
                      <a:pt x="225" y="1324"/>
                    </a:lnTo>
                    <a:cubicBezTo>
                      <a:pt x="278" y="1324"/>
                      <a:pt x="278" y="1324"/>
                      <a:pt x="331" y="1258"/>
                    </a:cubicBezTo>
                    <a:lnTo>
                      <a:pt x="437" y="1258"/>
                    </a:lnTo>
                    <a:lnTo>
                      <a:pt x="490" y="1205"/>
                    </a:lnTo>
                    <a:cubicBezTo>
                      <a:pt x="556" y="1099"/>
                      <a:pt x="609" y="1046"/>
                      <a:pt x="609" y="1046"/>
                    </a:cubicBezTo>
                    <a:cubicBezTo>
                      <a:pt x="662" y="993"/>
                      <a:pt x="662" y="927"/>
                      <a:pt x="715" y="927"/>
                    </a:cubicBezTo>
                    <a:cubicBezTo>
                      <a:pt x="715" y="927"/>
                      <a:pt x="715" y="874"/>
                      <a:pt x="768" y="874"/>
                    </a:cubicBezTo>
                    <a:lnTo>
                      <a:pt x="768" y="821"/>
                    </a:lnTo>
                    <a:lnTo>
                      <a:pt x="821" y="768"/>
                    </a:lnTo>
                    <a:lnTo>
                      <a:pt x="490" y="265"/>
                    </a:lnTo>
                    <a:cubicBezTo>
                      <a:pt x="437" y="265"/>
                      <a:pt x="437" y="212"/>
                      <a:pt x="384" y="160"/>
                    </a:cubicBezTo>
                    <a:lnTo>
                      <a:pt x="106" y="160"/>
                    </a:lnTo>
                    <a:lnTo>
                      <a:pt x="106" y="107"/>
                    </a:lnTo>
                    <a:close/>
                    <a:moveTo>
                      <a:pt x="106" y="1"/>
                    </a:moveTo>
                    <a:cubicBezTo>
                      <a:pt x="53" y="54"/>
                      <a:pt x="0" y="107"/>
                      <a:pt x="0" y="107"/>
                    </a:cubicBezTo>
                    <a:cubicBezTo>
                      <a:pt x="0" y="160"/>
                      <a:pt x="53" y="212"/>
                      <a:pt x="53" y="265"/>
                    </a:cubicBezTo>
                    <a:lnTo>
                      <a:pt x="331" y="265"/>
                    </a:lnTo>
                    <a:cubicBezTo>
                      <a:pt x="331" y="332"/>
                      <a:pt x="331" y="332"/>
                      <a:pt x="384" y="385"/>
                    </a:cubicBezTo>
                    <a:lnTo>
                      <a:pt x="662" y="768"/>
                    </a:lnTo>
                    <a:lnTo>
                      <a:pt x="662" y="821"/>
                    </a:lnTo>
                    <a:cubicBezTo>
                      <a:pt x="662" y="821"/>
                      <a:pt x="609" y="821"/>
                      <a:pt x="609" y="874"/>
                    </a:cubicBezTo>
                    <a:lnTo>
                      <a:pt x="556" y="927"/>
                    </a:lnTo>
                    <a:cubicBezTo>
                      <a:pt x="490" y="993"/>
                      <a:pt x="437" y="1046"/>
                      <a:pt x="384" y="1099"/>
                    </a:cubicBezTo>
                    <a:lnTo>
                      <a:pt x="384" y="1152"/>
                    </a:lnTo>
                    <a:lnTo>
                      <a:pt x="331" y="1152"/>
                    </a:lnTo>
                    <a:cubicBezTo>
                      <a:pt x="278" y="1152"/>
                      <a:pt x="225" y="1152"/>
                      <a:pt x="159" y="1205"/>
                    </a:cubicBezTo>
                    <a:cubicBezTo>
                      <a:pt x="106" y="1205"/>
                      <a:pt x="53" y="1258"/>
                      <a:pt x="53" y="1324"/>
                    </a:cubicBezTo>
                    <a:cubicBezTo>
                      <a:pt x="53" y="1377"/>
                      <a:pt x="53" y="1377"/>
                      <a:pt x="106" y="1430"/>
                    </a:cubicBezTo>
                    <a:lnTo>
                      <a:pt x="159" y="1430"/>
                    </a:lnTo>
                    <a:cubicBezTo>
                      <a:pt x="159" y="1483"/>
                      <a:pt x="225" y="1483"/>
                      <a:pt x="225" y="1483"/>
                    </a:cubicBezTo>
                    <a:lnTo>
                      <a:pt x="715" y="1483"/>
                    </a:lnTo>
                    <a:cubicBezTo>
                      <a:pt x="768" y="1483"/>
                      <a:pt x="821" y="1483"/>
                      <a:pt x="821" y="1430"/>
                    </a:cubicBezTo>
                    <a:cubicBezTo>
                      <a:pt x="887" y="1430"/>
                      <a:pt x="940" y="1377"/>
                      <a:pt x="940" y="1324"/>
                    </a:cubicBezTo>
                    <a:cubicBezTo>
                      <a:pt x="940" y="1258"/>
                      <a:pt x="887" y="1258"/>
                      <a:pt x="887" y="1258"/>
                    </a:cubicBezTo>
                    <a:cubicBezTo>
                      <a:pt x="821" y="1205"/>
                      <a:pt x="821" y="1205"/>
                      <a:pt x="768" y="1205"/>
                    </a:cubicBezTo>
                    <a:lnTo>
                      <a:pt x="768" y="1152"/>
                    </a:lnTo>
                    <a:cubicBezTo>
                      <a:pt x="768" y="1099"/>
                      <a:pt x="821" y="1099"/>
                      <a:pt x="821" y="1099"/>
                    </a:cubicBezTo>
                    <a:cubicBezTo>
                      <a:pt x="821" y="1046"/>
                      <a:pt x="887" y="1046"/>
                      <a:pt x="887" y="1046"/>
                    </a:cubicBezTo>
                    <a:lnTo>
                      <a:pt x="887" y="1099"/>
                    </a:lnTo>
                    <a:cubicBezTo>
                      <a:pt x="940" y="1099"/>
                      <a:pt x="940" y="1152"/>
                      <a:pt x="993" y="1152"/>
                    </a:cubicBezTo>
                    <a:cubicBezTo>
                      <a:pt x="993" y="1205"/>
                      <a:pt x="993" y="1258"/>
                      <a:pt x="1046" y="1258"/>
                    </a:cubicBezTo>
                    <a:cubicBezTo>
                      <a:pt x="993" y="1258"/>
                      <a:pt x="993" y="1324"/>
                      <a:pt x="940" y="1324"/>
                    </a:cubicBezTo>
                    <a:lnTo>
                      <a:pt x="940" y="1430"/>
                    </a:lnTo>
                    <a:cubicBezTo>
                      <a:pt x="940" y="1430"/>
                      <a:pt x="940" y="1483"/>
                      <a:pt x="993" y="1483"/>
                    </a:cubicBezTo>
                    <a:cubicBezTo>
                      <a:pt x="1046" y="1536"/>
                      <a:pt x="1099" y="1536"/>
                      <a:pt x="1151" y="1536"/>
                    </a:cubicBezTo>
                    <a:lnTo>
                      <a:pt x="1707" y="1536"/>
                    </a:lnTo>
                    <a:cubicBezTo>
                      <a:pt x="1760" y="1536"/>
                      <a:pt x="1813" y="1483"/>
                      <a:pt x="1813" y="1430"/>
                    </a:cubicBezTo>
                    <a:cubicBezTo>
                      <a:pt x="1813" y="1377"/>
                      <a:pt x="1760" y="1324"/>
                      <a:pt x="1707" y="1324"/>
                    </a:cubicBezTo>
                    <a:cubicBezTo>
                      <a:pt x="1707" y="1258"/>
                      <a:pt x="1654" y="1258"/>
                      <a:pt x="1601" y="1258"/>
                    </a:cubicBezTo>
                    <a:lnTo>
                      <a:pt x="1429" y="1258"/>
                    </a:lnTo>
                    <a:cubicBezTo>
                      <a:pt x="1429" y="1205"/>
                      <a:pt x="1376" y="1205"/>
                      <a:pt x="1376" y="1152"/>
                    </a:cubicBezTo>
                    <a:cubicBezTo>
                      <a:pt x="1324" y="1099"/>
                      <a:pt x="1271" y="1046"/>
                      <a:pt x="1218" y="993"/>
                    </a:cubicBezTo>
                    <a:cubicBezTo>
                      <a:pt x="1218" y="927"/>
                      <a:pt x="1099" y="874"/>
                      <a:pt x="1046" y="768"/>
                    </a:cubicBezTo>
                    <a:cubicBezTo>
                      <a:pt x="1099" y="715"/>
                      <a:pt x="1099" y="662"/>
                      <a:pt x="1151" y="596"/>
                    </a:cubicBezTo>
                    <a:cubicBezTo>
                      <a:pt x="1218" y="596"/>
                      <a:pt x="1218" y="543"/>
                      <a:pt x="1271" y="490"/>
                    </a:cubicBezTo>
                    <a:cubicBezTo>
                      <a:pt x="1324" y="437"/>
                      <a:pt x="1324" y="437"/>
                      <a:pt x="1376" y="385"/>
                    </a:cubicBezTo>
                    <a:lnTo>
                      <a:pt x="1654" y="385"/>
                    </a:lnTo>
                    <a:cubicBezTo>
                      <a:pt x="1707" y="385"/>
                      <a:pt x="1707" y="385"/>
                      <a:pt x="1707" y="332"/>
                    </a:cubicBezTo>
                    <a:lnTo>
                      <a:pt x="1760" y="332"/>
                    </a:lnTo>
                    <a:lnTo>
                      <a:pt x="1760" y="265"/>
                    </a:lnTo>
                    <a:lnTo>
                      <a:pt x="1760" y="160"/>
                    </a:lnTo>
                    <a:cubicBezTo>
                      <a:pt x="1760" y="160"/>
                      <a:pt x="1760" y="107"/>
                      <a:pt x="1707" y="107"/>
                    </a:cubicBezTo>
                    <a:lnTo>
                      <a:pt x="940" y="107"/>
                    </a:lnTo>
                    <a:cubicBezTo>
                      <a:pt x="887" y="160"/>
                      <a:pt x="887" y="212"/>
                      <a:pt x="887" y="265"/>
                    </a:cubicBezTo>
                    <a:cubicBezTo>
                      <a:pt x="887" y="265"/>
                      <a:pt x="887" y="332"/>
                      <a:pt x="940" y="332"/>
                    </a:cubicBezTo>
                    <a:lnTo>
                      <a:pt x="940" y="385"/>
                    </a:lnTo>
                    <a:cubicBezTo>
                      <a:pt x="940" y="385"/>
                      <a:pt x="940" y="437"/>
                      <a:pt x="887" y="437"/>
                    </a:cubicBezTo>
                    <a:lnTo>
                      <a:pt x="887" y="490"/>
                    </a:lnTo>
                    <a:cubicBezTo>
                      <a:pt x="821" y="490"/>
                      <a:pt x="821" y="437"/>
                      <a:pt x="821" y="437"/>
                    </a:cubicBezTo>
                    <a:cubicBezTo>
                      <a:pt x="768" y="385"/>
                      <a:pt x="768" y="385"/>
                      <a:pt x="768" y="332"/>
                    </a:cubicBezTo>
                    <a:cubicBezTo>
                      <a:pt x="715" y="332"/>
                      <a:pt x="715" y="332"/>
                      <a:pt x="715" y="265"/>
                    </a:cubicBezTo>
                    <a:cubicBezTo>
                      <a:pt x="768" y="265"/>
                      <a:pt x="821" y="265"/>
                      <a:pt x="821" y="212"/>
                    </a:cubicBezTo>
                    <a:cubicBezTo>
                      <a:pt x="887" y="212"/>
                      <a:pt x="887" y="160"/>
                      <a:pt x="887" y="160"/>
                    </a:cubicBezTo>
                    <a:lnTo>
                      <a:pt x="887" y="107"/>
                    </a:lnTo>
                    <a:lnTo>
                      <a:pt x="887" y="54"/>
                    </a:lnTo>
                    <a:lnTo>
                      <a:pt x="821" y="54"/>
                    </a:lnTo>
                    <a:cubicBezTo>
                      <a:pt x="821" y="1"/>
                      <a:pt x="821" y="1"/>
                      <a:pt x="768" y="1"/>
                    </a:cubicBezTo>
                    <a:close/>
                  </a:path>
                </a:pathLst>
              </a:custGeom>
              <a:solidFill>
                <a:srgbClr val="F09C4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" name="Google Shape;776;p31">
                <a:extLst>
                  <a:ext uri="{FF2B5EF4-FFF2-40B4-BE49-F238E27FC236}">
                    <a16:creationId xmlns:a16="http://schemas.microsoft.com/office/drawing/2014/main" id="{65683981-D996-4A47-862F-BD6F9A936364}"/>
                  </a:ext>
                </a:extLst>
              </p:cNvPr>
              <p:cNvSpPr/>
              <p:nvPr/>
            </p:nvSpPr>
            <p:spPr>
              <a:xfrm>
                <a:off x="4799733" y="3864528"/>
                <a:ext cx="1237772" cy="1187034"/>
              </a:xfrm>
              <a:custGeom>
                <a:avLst/>
                <a:gdLst/>
                <a:ahLst/>
                <a:cxnLst/>
                <a:rect l="l" t="t" r="r" b="b"/>
                <a:pathLst>
                  <a:path w="22395" h="21477" extrusionOk="0">
                    <a:moveTo>
                      <a:pt x="17201" y="8638"/>
                    </a:moveTo>
                    <a:cubicBezTo>
                      <a:pt x="17575" y="8638"/>
                      <a:pt x="17951" y="8924"/>
                      <a:pt x="17987" y="9340"/>
                    </a:cubicBezTo>
                    <a:lnTo>
                      <a:pt x="18318" y="16672"/>
                    </a:lnTo>
                    <a:cubicBezTo>
                      <a:pt x="18371" y="17228"/>
                      <a:pt x="17868" y="17718"/>
                      <a:pt x="17273" y="17718"/>
                    </a:cubicBezTo>
                    <a:lnTo>
                      <a:pt x="9821" y="17612"/>
                    </a:lnTo>
                    <a:cubicBezTo>
                      <a:pt x="9212" y="17612"/>
                      <a:pt x="8881" y="16844"/>
                      <a:pt x="9331" y="16447"/>
                    </a:cubicBezTo>
                    <a:lnTo>
                      <a:pt x="16717" y="8837"/>
                    </a:lnTo>
                    <a:cubicBezTo>
                      <a:pt x="16855" y="8699"/>
                      <a:pt x="17028" y="8638"/>
                      <a:pt x="17201" y="8638"/>
                    </a:cubicBezTo>
                    <a:close/>
                    <a:moveTo>
                      <a:pt x="20125" y="1"/>
                    </a:moveTo>
                    <a:cubicBezTo>
                      <a:pt x="19697" y="1"/>
                      <a:pt x="19262" y="159"/>
                      <a:pt x="18927" y="512"/>
                    </a:cubicBezTo>
                    <a:lnTo>
                      <a:pt x="993" y="18711"/>
                    </a:lnTo>
                    <a:cubicBezTo>
                      <a:pt x="0" y="19756"/>
                      <a:pt x="781" y="21477"/>
                      <a:pt x="2264" y="21477"/>
                    </a:cubicBezTo>
                    <a:lnTo>
                      <a:pt x="20303" y="21477"/>
                    </a:lnTo>
                    <a:cubicBezTo>
                      <a:pt x="21508" y="21477"/>
                      <a:pt x="22395" y="20537"/>
                      <a:pt x="22395" y="19425"/>
                    </a:cubicBezTo>
                    <a:lnTo>
                      <a:pt x="21786" y="1558"/>
                    </a:lnTo>
                    <a:cubicBezTo>
                      <a:pt x="21786" y="611"/>
                      <a:pt x="20967" y="1"/>
                      <a:pt x="2012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777;p31">
                <a:extLst>
                  <a:ext uri="{FF2B5EF4-FFF2-40B4-BE49-F238E27FC236}">
                    <a16:creationId xmlns:a16="http://schemas.microsoft.com/office/drawing/2014/main" id="{5E928E99-D4F1-4A2B-AB50-D702075E5867}"/>
                  </a:ext>
                </a:extLst>
              </p:cNvPr>
              <p:cNvSpPr/>
              <p:nvPr/>
            </p:nvSpPr>
            <p:spPr>
              <a:xfrm>
                <a:off x="4845828" y="3874532"/>
                <a:ext cx="1027082" cy="1046648"/>
              </a:xfrm>
              <a:custGeom>
                <a:avLst/>
                <a:gdLst/>
                <a:ahLst/>
                <a:cxnLst/>
                <a:rect l="l" t="t" r="r" b="b"/>
                <a:pathLst>
                  <a:path w="18583" h="18937" extrusionOk="0">
                    <a:moveTo>
                      <a:pt x="18477" y="0"/>
                    </a:moveTo>
                    <a:cubicBezTo>
                      <a:pt x="18305" y="119"/>
                      <a:pt x="18199" y="225"/>
                      <a:pt x="18093" y="331"/>
                    </a:cubicBezTo>
                    <a:lnTo>
                      <a:pt x="159" y="18530"/>
                    </a:lnTo>
                    <a:cubicBezTo>
                      <a:pt x="106" y="18649"/>
                      <a:pt x="53" y="18702"/>
                      <a:pt x="0" y="18755"/>
                    </a:cubicBezTo>
                    <a:lnTo>
                      <a:pt x="0" y="18808"/>
                    </a:lnTo>
                    <a:cubicBezTo>
                      <a:pt x="80" y="18894"/>
                      <a:pt x="189" y="18937"/>
                      <a:pt x="293" y="18937"/>
                    </a:cubicBezTo>
                    <a:cubicBezTo>
                      <a:pt x="397" y="18937"/>
                      <a:pt x="497" y="18894"/>
                      <a:pt x="556" y="18808"/>
                    </a:cubicBezTo>
                    <a:lnTo>
                      <a:pt x="18477" y="556"/>
                    </a:lnTo>
                    <a:cubicBezTo>
                      <a:pt x="18583" y="384"/>
                      <a:pt x="18583" y="172"/>
                      <a:pt x="1847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778;p31">
                <a:extLst>
                  <a:ext uri="{FF2B5EF4-FFF2-40B4-BE49-F238E27FC236}">
                    <a16:creationId xmlns:a16="http://schemas.microsoft.com/office/drawing/2014/main" id="{A114321D-AAAB-47D5-A0E2-0AED649A8D91}"/>
                  </a:ext>
                </a:extLst>
              </p:cNvPr>
              <p:cNvSpPr/>
              <p:nvPr/>
            </p:nvSpPr>
            <p:spPr>
              <a:xfrm>
                <a:off x="5818028" y="3941796"/>
                <a:ext cx="76107" cy="6737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19" extrusionOk="0">
                    <a:moveTo>
                      <a:pt x="0" y="1"/>
                    </a:moveTo>
                    <a:lnTo>
                      <a:pt x="0" y="160"/>
                    </a:lnTo>
                    <a:lnTo>
                      <a:pt x="1218" y="1219"/>
                    </a:lnTo>
                    <a:lnTo>
                      <a:pt x="1324" y="1219"/>
                    </a:lnTo>
                    <a:cubicBezTo>
                      <a:pt x="1376" y="1152"/>
                      <a:pt x="1376" y="1099"/>
                      <a:pt x="1324" y="1047"/>
                    </a:cubicBezTo>
                    <a:lnTo>
                      <a:pt x="172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" name="Google Shape;779;p31">
                <a:extLst>
                  <a:ext uri="{FF2B5EF4-FFF2-40B4-BE49-F238E27FC236}">
                    <a16:creationId xmlns:a16="http://schemas.microsoft.com/office/drawing/2014/main" id="{32F8B873-1BD3-4DA9-8362-DC0982E7E22B}"/>
                  </a:ext>
                </a:extLst>
              </p:cNvPr>
              <p:cNvSpPr/>
              <p:nvPr/>
            </p:nvSpPr>
            <p:spPr>
              <a:xfrm>
                <a:off x="5647575" y="4112967"/>
                <a:ext cx="76107" cy="6958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9" extrusionOk="0">
                    <a:moveTo>
                      <a:pt x="86" y="1"/>
                    </a:moveTo>
                    <a:cubicBezTo>
                      <a:pt x="66" y="1"/>
                      <a:pt x="53" y="14"/>
                      <a:pt x="53" y="41"/>
                    </a:cubicBezTo>
                    <a:cubicBezTo>
                      <a:pt x="0" y="107"/>
                      <a:pt x="0" y="160"/>
                      <a:pt x="53" y="160"/>
                    </a:cubicBezTo>
                    <a:lnTo>
                      <a:pt x="1205" y="1258"/>
                    </a:lnTo>
                    <a:lnTo>
                      <a:pt x="1377" y="1258"/>
                    </a:lnTo>
                    <a:cubicBezTo>
                      <a:pt x="1377" y="1205"/>
                      <a:pt x="1377" y="1152"/>
                      <a:pt x="1324" y="1100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6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" name="Google Shape;780;p31">
                <a:extLst>
                  <a:ext uri="{FF2B5EF4-FFF2-40B4-BE49-F238E27FC236}">
                    <a16:creationId xmlns:a16="http://schemas.microsoft.com/office/drawing/2014/main" id="{E79DC200-D47E-4043-9579-D1B1CB1B43DC}"/>
                  </a:ext>
                </a:extLst>
              </p:cNvPr>
              <p:cNvSpPr/>
              <p:nvPr/>
            </p:nvSpPr>
            <p:spPr>
              <a:xfrm>
                <a:off x="5775580" y="3984243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53" y="1"/>
                    </a:moveTo>
                    <a:cubicBezTo>
                      <a:pt x="0" y="54"/>
                      <a:pt x="0" y="54"/>
                      <a:pt x="53" y="120"/>
                    </a:cubicBezTo>
                    <a:lnTo>
                      <a:pt x="874" y="887"/>
                    </a:lnTo>
                    <a:lnTo>
                      <a:pt x="993" y="887"/>
                    </a:lnTo>
                    <a:lnTo>
                      <a:pt x="993" y="781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781;p31">
                <a:extLst>
                  <a:ext uri="{FF2B5EF4-FFF2-40B4-BE49-F238E27FC236}">
                    <a16:creationId xmlns:a16="http://schemas.microsoft.com/office/drawing/2014/main" id="{EF1F8262-C0FD-4814-A3DF-CA09357F9CFF}"/>
                  </a:ext>
                </a:extLst>
              </p:cNvPr>
              <p:cNvSpPr/>
              <p:nvPr/>
            </p:nvSpPr>
            <p:spPr>
              <a:xfrm>
                <a:off x="5736062" y="4024646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73" y="1"/>
                    </a:moveTo>
                    <a:cubicBezTo>
                      <a:pt x="54" y="1"/>
                      <a:pt x="27" y="17"/>
                      <a:pt x="1" y="50"/>
                    </a:cubicBezTo>
                    <a:lnTo>
                      <a:pt x="1" y="103"/>
                    </a:lnTo>
                    <a:lnTo>
                      <a:pt x="874" y="871"/>
                    </a:lnTo>
                    <a:cubicBezTo>
                      <a:pt x="901" y="898"/>
                      <a:pt x="914" y="911"/>
                      <a:pt x="929" y="911"/>
                    </a:cubicBezTo>
                    <a:cubicBezTo>
                      <a:pt x="944" y="911"/>
                      <a:pt x="960" y="898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7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782;p31">
                <a:extLst>
                  <a:ext uri="{FF2B5EF4-FFF2-40B4-BE49-F238E27FC236}">
                    <a16:creationId xmlns:a16="http://schemas.microsoft.com/office/drawing/2014/main" id="{0F18B579-59FC-48BE-B7F8-F07A127BD2BC}"/>
                  </a:ext>
                </a:extLst>
              </p:cNvPr>
              <p:cNvSpPr/>
              <p:nvPr/>
            </p:nvSpPr>
            <p:spPr>
              <a:xfrm>
                <a:off x="5695826" y="4066927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783;p31">
                <a:extLst>
                  <a:ext uri="{FF2B5EF4-FFF2-40B4-BE49-F238E27FC236}">
                    <a16:creationId xmlns:a16="http://schemas.microsoft.com/office/drawing/2014/main" id="{E67D8C9E-6430-4177-B4D1-8EA0D7E28526}"/>
                  </a:ext>
                </a:extLst>
              </p:cNvPr>
              <p:cNvSpPr/>
              <p:nvPr/>
            </p:nvSpPr>
            <p:spPr>
              <a:xfrm>
                <a:off x="5604409" y="415834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66" y="1"/>
                    </a:moveTo>
                    <a:cubicBezTo>
                      <a:pt x="0" y="54"/>
                      <a:pt x="0" y="54"/>
                      <a:pt x="66" y="106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784;p31">
                <a:extLst>
                  <a:ext uri="{FF2B5EF4-FFF2-40B4-BE49-F238E27FC236}">
                    <a16:creationId xmlns:a16="http://schemas.microsoft.com/office/drawing/2014/main" id="{14919EFC-4F19-42D3-9F77-4E44330A43E9}"/>
                  </a:ext>
                </a:extLst>
              </p:cNvPr>
              <p:cNvSpPr/>
              <p:nvPr/>
            </p:nvSpPr>
            <p:spPr>
              <a:xfrm>
                <a:off x="5564891" y="4198580"/>
                <a:ext cx="5493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4" extrusionOk="0">
                    <a:moveTo>
                      <a:pt x="87" y="1"/>
                    </a:moveTo>
                    <a:cubicBezTo>
                      <a:pt x="70" y="1"/>
                      <a:pt x="54" y="14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87" y="874"/>
                    </a:lnTo>
                    <a:cubicBezTo>
                      <a:pt x="914" y="901"/>
                      <a:pt x="927" y="914"/>
                      <a:pt x="940" y="914"/>
                    </a:cubicBezTo>
                    <a:cubicBezTo>
                      <a:pt x="954" y="914"/>
                      <a:pt x="967" y="901"/>
                      <a:pt x="993" y="874"/>
                    </a:cubicBezTo>
                    <a:lnTo>
                      <a:pt x="993" y="808"/>
                    </a:lnTo>
                    <a:lnTo>
                      <a:pt x="120" y="40"/>
                    </a:lnTo>
                    <a:cubicBezTo>
                      <a:pt x="120" y="14"/>
                      <a:pt x="103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785;p31">
                <a:extLst>
                  <a:ext uri="{FF2B5EF4-FFF2-40B4-BE49-F238E27FC236}">
                    <a16:creationId xmlns:a16="http://schemas.microsoft.com/office/drawing/2014/main" id="{16A14984-E0E8-456B-BD84-8259DE0710F7}"/>
                  </a:ext>
                </a:extLst>
              </p:cNvPr>
              <p:cNvSpPr/>
              <p:nvPr/>
            </p:nvSpPr>
            <p:spPr>
              <a:xfrm>
                <a:off x="5525373" y="4240254"/>
                <a:ext cx="5493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8" extrusionOk="0">
                    <a:moveTo>
                      <a:pt x="1" y="1"/>
                    </a:moveTo>
                    <a:lnTo>
                      <a:pt x="1" y="120"/>
                    </a:lnTo>
                    <a:lnTo>
                      <a:pt x="888" y="888"/>
                    </a:lnTo>
                    <a:lnTo>
                      <a:pt x="994" y="888"/>
                    </a:lnTo>
                    <a:cubicBezTo>
                      <a:pt x="994" y="888"/>
                      <a:pt x="994" y="835"/>
                      <a:pt x="941" y="782"/>
                    </a:cubicBezTo>
                    <a:lnTo>
                      <a:pt x="107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786;p31">
                <a:extLst>
                  <a:ext uri="{FF2B5EF4-FFF2-40B4-BE49-F238E27FC236}">
                    <a16:creationId xmlns:a16="http://schemas.microsoft.com/office/drawing/2014/main" id="{F1061FD4-18FB-4000-8538-542996E0E4A8}"/>
                  </a:ext>
                </a:extLst>
              </p:cNvPr>
              <p:cNvSpPr/>
              <p:nvPr/>
            </p:nvSpPr>
            <p:spPr>
              <a:xfrm>
                <a:off x="5433956" y="4331726"/>
                <a:ext cx="57868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888" extrusionOk="0">
                    <a:moveTo>
                      <a:pt x="53" y="0"/>
                    </a:moveTo>
                    <a:cubicBezTo>
                      <a:pt x="0" y="53"/>
                      <a:pt x="0" y="53"/>
                      <a:pt x="53" y="119"/>
                    </a:cubicBezTo>
                    <a:lnTo>
                      <a:pt x="940" y="887"/>
                    </a:lnTo>
                    <a:lnTo>
                      <a:pt x="993" y="887"/>
                    </a:lnTo>
                    <a:cubicBezTo>
                      <a:pt x="1046" y="887"/>
                      <a:pt x="1046" y="834"/>
                      <a:pt x="993" y="781"/>
                    </a:cubicBezTo>
                    <a:lnTo>
                      <a:pt x="173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787;p31">
                <a:extLst>
                  <a:ext uri="{FF2B5EF4-FFF2-40B4-BE49-F238E27FC236}">
                    <a16:creationId xmlns:a16="http://schemas.microsoft.com/office/drawing/2014/main" id="{FA98C54B-4142-4BB3-8E04-33B83E3FA627}"/>
                  </a:ext>
                </a:extLst>
              </p:cNvPr>
              <p:cNvSpPr/>
              <p:nvPr/>
            </p:nvSpPr>
            <p:spPr>
              <a:xfrm>
                <a:off x="5394438" y="4372128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80" y="1"/>
                    </a:moveTo>
                    <a:cubicBezTo>
                      <a:pt x="67" y="1"/>
                      <a:pt x="54" y="17"/>
                      <a:pt x="54" y="50"/>
                    </a:cubicBezTo>
                    <a:cubicBezTo>
                      <a:pt x="1" y="50"/>
                      <a:pt x="1" y="103"/>
                      <a:pt x="54" y="103"/>
                    </a:cubicBezTo>
                    <a:lnTo>
                      <a:pt x="888" y="871"/>
                    </a:lnTo>
                    <a:cubicBezTo>
                      <a:pt x="914" y="897"/>
                      <a:pt x="940" y="910"/>
                      <a:pt x="960" y="910"/>
                    </a:cubicBezTo>
                    <a:cubicBezTo>
                      <a:pt x="980" y="910"/>
                      <a:pt x="993" y="897"/>
                      <a:pt x="993" y="871"/>
                    </a:cubicBezTo>
                    <a:lnTo>
                      <a:pt x="993" y="818"/>
                    </a:lnTo>
                    <a:lnTo>
                      <a:pt x="107" y="50"/>
                    </a:lnTo>
                    <a:cubicBezTo>
                      <a:pt x="107" y="17"/>
                      <a:pt x="93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788;p31">
                <a:extLst>
                  <a:ext uri="{FF2B5EF4-FFF2-40B4-BE49-F238E27FC236}">
                    <a16:creationId xmlns:a16="http://schemas.microsoft.com/office/drawing/2014/main" id="{3B27D17C-087C-4659-B1BE-B20DF4979076}"/>
                  </a:ext>
                </a:extLst>
              </p:cNvPr>
              <p:cNvSpPr/>
              <p:nvPr/>
            </p:nvSpPr>
            <p:spPr>
              <a:xfrm>
                <a:off x="5354975" y="4414354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0" y="1"/>
                    </a:moveTo>
                    <a:cubicBezTo>
                      <a:pt x="0" y="54"/>
                      <a:pt x="0" y="54"/>
                      <a:pt x="53" y="107"/>
                    </a:cubicBezTo>
                    <a:lnTo>
                      <a:pt x="874" y="874"/>
                    </a:lnTo>
                    <a:lnTo>
                      <a:pt x="993" y="874"/>
                    </a:lnTo>
                    <a:lnTo>
                      <a:pt x="993" y="769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789;p31">
                <a:extLst>
                  <a:ext uri="{FF2B5EF4-FFF2-40B4-BE49-F238E27FC236}">
                    <a16:creationId xmlns:a16="http://schemas.microsoft.com/office/drawing/2014/main" id="{339F7ECD-CC9C-473F-B37B-2385B55D67B4}"/>
                  </a:ext>
                </a:extLst>
              </p:cNvPr>
              <p:cNvSpPr/>
              <p:nvPr/>
            </p:nvSpPr>
            <p:spPr>
              <a:xfrm>
                <a:off x="5266433" y="4505826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40" y="874"/>
                    </a:lnTo>
                    <a:cubicBezTo>
                      <a:pt x="993" y="874"/>
                      <a:pt x="993" y="821"/>
                      <a:pt x="940" y="768"/>
                    </a:cubicBezTo>
                    <a:lnTo>
                      <a:pt x="106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790;p31">
                <a:extLst>
                  <a:ext uri="{FF2B5EF4-FFF2-40B4-BE49-F238E27FC236}">
                    <a16:creationId xmlns:a16="http://schemas.microsoft.com/office/drawing/2014/main" id="{929A46A0-A9B7-43A8-8F42-C0A7E506D3DB}"/>
                  </a:ext>
                </a:extLst>
              </p:cNvPr>
              <p:cNvSpPr/>
              <p:nvPr/>
            </p:nvSpPr>
            <p:spPr>
              <a:xfrm>
                <a:off x="5223986" y="4546063"/>
                <a:ext cx="57868" cy="50517"/>
              </a:xfrm>
              <a:custGeom>
                <a:avLst/>
                <a:gdLst/>
                <a:ahLst/>
                <a:cxnLst/>
                <a:rect l="l" t="t" r="r" b="b"/>
                <a:pathLst>
                  <a:path w="1047" h="914" extrusionOk="0">
                    <a:moveTo>
                      <a:pt x="87" y="0"/>
                    </a:moveTo>
                    <a:cubicBezTo>
                      <a:pt x="67" y="0"/>
                      <a:pt x="54" y="13"/>
                      <a:pt x="54" y="40"/>
                    </a:cubicBezTo>
                    <a:cubicBezTo>
                      <a:pt x="1" y="40"/>
                      <a:pt x="1" y="93"/>
                      <a:pt x="54" y="93"/>
                    </a:cubicBezTo>
                    <a:lnTo>
                      <a:pt x="874" y="874"/>
                    </a:lnTo>
                    <a:cubicBezTo>
                      <a:pt x="901" y="900"/>
                      <a:pt x="931" y="913"/>
                      <a:pt x="954" y="913"/>
                    </a:cubicBezTo>
                    <a:cubicBezTo>
                      <a:pt x="977" y="913"/>
                      <a:pt x="994" y="900"/>
                      <a:pt x="994" y="874"/>
                    </a:cubicBezTo>
                    <a:cubicBezTo>
                      <a:pt x="1047" y="874"/>
                      <a:pt x="1047" y="808"/>
                      <a:pt x="994" y="808"/>
                    </a:cubicBezTo>
                    <a:lnTo>
                      <a:pt x="160" y="40"/>
                    </a:lnTo>
                    <a:cubicBezTo>
                      <a:pt x="133" y="13"/>
                      <a:pt x="107" y="0"/>
                      <a:pt x="87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791;p31">
                <a:extLst>
                  <a:ext uri="{FF2B5EF4-FFF2-40B4-BE49-F238E27FC236}">
                    <a16:creationId xmlns:a16="http://schemas.microsoft.com/office/drawing/2014/main" id="{A2844C9A-294B-4908-9F85-F7A922CB807E}"/>
                  </a:ext>
                </a:extLst>
              </p:cNvPr>
              <p:cNvSpPr/>
              <p:nvPr/>
            </p:nvSpPr>
            <p:spPr>
              <a:xfrm>
                <a:off x="5183804" y="4587736"/>
                <a:ext cx="54883" cy="49080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88" extrusionOk="0">
                    <a:moveTo>
                      <a:pt x="66" y="1"/>
                    </a:moveTo>
                    <a:cubicBezTo>
                      <a:pt x="0" y="54"/>
                      <a:pt x="0" y="120"/>
                      <a:pt x="66" y="120"/>
                    </a:cubicBezTo>
                    <a:lnTo>
                      <a:pt x="887" y="887"/>
                    </a:lnTo>
                    <a:lnTo>
                      <a:pt x="993" y="887"/>
                    </a:lnTo>
                    <a:lnTo>
                      <a:pt x="993" y="782"/>
                    </a:lnTo>
                    <a:lnTo>
                      <a:pt x="119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" name="Google Shape;792;p31">
                <a:extLst>
                  <a:ext uri="{FF2B5EF4-FFF2-40B4-BE49-F238E27FC236}">
                    <a16:creationId xmlns:a16="http://schemas.microsoft.com/office/drawing/2014/main" id="{EC0E45FA-FFBF-43B9-9036-504713AF3952}"/>
                  </a:ext>
                </a:extLst>
              </p:cNvPr>
              <p:cNvSpPr/>
              <p:nvPr/>
            </p:nvSpPr>
            <p:spPr>
              <a:xfrm>
                <a:off x="5095980" y="4679208"/>
                <a:ext cx="54938" cy="49024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87" extrusionOk="0">
                    <a:moveTo>
                      <a:pt x="1" y="0"/>
                    </a:moveTo>
                    <a:lnTo>
                      <a:pt x="1" y="119"/>
                    </a:lnTo>
                    <a:lnTo>
                      <a:pt x="874" y="887"/>
                    </a:lnTo>
                    <a:lnTo>
                      <a:pt x="993" y="887"/>
                    </a:lnTo>
                    <a:cubicBezTo>
                      <a:pt x="993" y="887"/>
                      <a:pt x="993" y="834"/>
                      <a:pt x="927" y="781"/>
                    </a:cubicBezTo>
                    <a:lnTo>
                      <a:pt x="107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793;p31">
                <a:extLst>
                  <a:ext uri="{FF2B5EF4-FFF2-40B4-BE49-F238E27FC236}">
                    <a16:creationId xmlns:a16="http://schemas.microsoft.com/office/drawing/2014/main" id="{83726AEE-62FB-444D-86C5-9675E2BA875D}"/>
                  </a:ext>
                </a:extLst>
              </p:cNvPr>
              <p:cNvSpPr/>
              <p:nvPr/>
            </p:nvSpPr>
            <p:spPr>
              <a:xfrm>
                <a:off x="5055744" y="4719611"/>
                <a:ext cx="54938" cy="50351"/>
              </a:xfrm>
              <a:custGeom>
                <a:avLst/>
                <a:gdLst/>
                <a:ahLst/>
                <a:cxnLst/>
                <a:rect l="l" t="t" r="r" b="b"/>
                <a:pathLst>
                  <a:path w="994" h="911" extrusionOk="0">
                    <a:moveTo>
                      <a:pt x="41" y="0"/>
                    </a:moveTo>
                    <a:cubicBezTo>
                      <a:pt x="17" y="0"/>
                      <a:pt x="1" y="17"/>
                      <a:pt x="1" y="50"/>
                    </a:cubicBezTo>
                    <a:lnTo>
                      <a:pt x="1" y="103"/>
                    </a:lnTo>
                    <a:lnTo>
                      <a:pt x="888" y="871"/>
                    </a:lnTo>
                    <a:cubicBezTo>
                      <a:pt x="888" y="897"/>
                      <a:pt x="901" y="910"/>
                      <a:pt x="914" y="910"/>
                    </a:cubicBezTo>
                    <a:cubicBezTo>
                      <a:pt x="927" y="910"/>
                      <a:pt x="941" y="897"/>
                      <a:pt x="941" y="871"/>
                    </a:cubicBezTo>
                    <a:cubicBezTo>
                      <a:pt x="993" y="871"/>
                      <a:pt x="993" y="818"/>
                      <a:pt x="941" y="818"/>
                    </a:cubicBezTo>
                    <a:lnTo>
                      <a:pt x="120" y="50"/>
                    </a:lnTo>
                    <a:cubicBezTo>
                      <a:pt x="93" y="17"/>
                      <a:pt x="64" y="0"/>
                      <a:pt x="41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794;p31">
                <a:extLst>
                  <a:ext uri="{FF2B5EF4-FFF2-40B4-BE49-F238E27FC236}">
                    <a16:creationId xmlns:a16="http://schemas.microsoft.com/office/drawing/2014/main" id="{44DF6C97-7DA7-4C6C-8148-AC7D8B13D7D4}"/>
                  </a:ext>
                </a:extLst>
              </p:cNvPr>
              <p:cNvSpPr/>
              <p:nvPr/>
            </p:nvSpPr>
            <p:spPr>
              <a:xfrm>
                <a:off x="5013352" y="4761837"/>
                <a:ext cx="54883" cy="4836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875" extrusionOk="0">
                    <a:moveTo>
                      <a:pt x="53" y="1"/>
                    </a:moveTo>
                    <a:cubicBezTo>
                      <a:pt x="0" y="54"/>
                      <a:pt x="0" y="107"/>
                      <a:pt x="53" y="107"/>
                    </a:cubicBez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06" y="1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795;p31">
                <a:extLst>
                  <a:ext uri="{FF2B5EF4-FFF2-40B4-BE49-F238E27FC236}">
                    <a16:creationId xmlns:a16="http://schemas.microsoft.com/office/drawing/2014/main" id="{A817511C-24B7-418A-8453-4B0B27C74A13}"/>
                  </a:ext>
                </a:extLst>
              </p:cNvPr>
              <p:cNvSpPr/>
              <p:nvPr/>
            </p:nvSpPr>
            <p:spPr>
              <a:xfrm>
                <a:off x="4924809" y="4853309"/>
                <a:ext cx="54938" cy="48306"/>
              </a:xfrm>
              <a:custGeom>
                <a:avLst/>
                <a:gdLst/>
                <a:ahLst/>
                <a:cxnLst/>
                <a:rect l="l" t="t" r="r" b="b"/>
                <a:pathLst>
                  <a:path w="994" h="874" extrusionOk="0">
                    <a:moveTo>
                      <a:pt x="1" y="0"/>
                    </a:moveTo>
                    <a:lnTo>
                      <a:pt x="1" y="106"/>
                    </a:lnTo>
                    <a:lnTo>
                      <a:pt x="887" y="874"/>
                    </a:lnTo>
                    <a:lnTo>
                      <a:pt x="993" y="874"/>
                    </a:lnTo>
                    <a:lnTo>
                      <a:pt x="993" y="768"/>
                    </a:lnTo>
                    <a:lnTo>
                      <a:pt x="120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796;p31">
                <a:extLst>
                  <a:ext uri="{FF2B5EF4-FFF2-40B4-BE49-F238E27FC236}">
                    <a16:creationId xmlns:a16="http://schemas.microsoft.com/office/drawing/2014/main" id="{5702A604-299B-4E0A-8CAA-422A38FAE1B8}"/>
                  </a:ext>
                </a:extLst>
              </p:cNvPr>
              <p:cNvSpPr/>
              <p:nvPr/>
            </p:nvSpPr>
            <p:spPr>
              <a:xfrm>
                <a:off x="4885346" y="4893490"/>
                <a:ext cx="54883" cy="51291"/>
              </a:xfrm>
              <a:custGeom>
                <a:avLst/>
                <a:gdLst/>
                <a:ahLst/>
                <a:cxnLst/>
                <a:rect l="l" t="t" r="r" b="b"/>
                <a:pathLst>
                  <a:path w="993" h="928" extrusionOk="0">
                    <a:moveTo>
                      <a:pt x="53" y="1"/>
                    </a:moveTo>
                    <a:cubicBezTo>
                      <a:pt x="40" y="1"/>
                      <a:pt x="26" y="14"/>
                      <a:pt x="0" y="41"/>
                    </a:cubicBezTo>
                    <a:lnTo>
                      <a:pt x="0" y="94"/>
                    </a:lnTo>
                    <a:lnTo>
                      <a:pt x="887" y="874"/>
                    </a:lnTo>
                    <a:cubicBezTo>
                      <a:pt x="887" y="927"/>
                      <a:pt x="940" y="927"/>
                      <a:pt x="940" y="927"/>
                    </a:cubicBezTo>
                    <a:cubicBezTo>
                      <a:pt x="993" y="874"/>
                      <a:pt x="993" y="808"/>
                      <a:pt x="940" y="808"/>
                    </a:cubicBezTo>
                    <a:lnTo>
                      <a:pt x="106" y="41"/>
                    </a:lnTo>
                    <a:cubicBezTo>
                      <a:pt x="79" y="14"/>
                      <a:pt x="66" y="1"/>
                      <a:pt x="53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797;p31">
                <a:extLst>
                  <a:ext uri="{FF2B5EF4-FFF2-40B4-BE49-F238E27FC236}">
                    <a16:creationId xmlns:a16="http://schemas.microsoft.com/office/drawing/2014/main" id="{BC2EA9C4-550E-47B5-850B-387D456C9ED6}"/>
                  </a:ext>
                </a:extLst>
              </p:cNvPr>
              <p:cNvSpPr/>
              <p:nvPr/>
            </p:nvSpPr>
            <p:spPr>
              <a:xfrm>
                <a:off x="5480051" y="4287068"/>
                <a:ext cx="76107" cy="68645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2" extrusionOk="0">
                    <a:moveTo>
                      <a:pt x="80" y="1"/>
                    </a:moveTo>
                    <a:cubicBezTo>
                      <a:pt x="53" y="1"/>
                      <a:pt x="27" y="14"/>
                      <a:pt x="0" y="41"/>
                    </a:cubicBezTo>
                    <a:lnTo>
                      <a:pt x="0" y="147"/>
                    </a:lnTo>
                    <a:lnTo>
                      <a:pt x="1205" y="1192"/>
                    </a:lnTo>
                    <a:cubicBezTo>
                      <a:pt x="1205" y="1225"/>
                      <a:pt x="1218" y="1242"/>
                      <a:pt x="1239" y="1242"/>
                    </a:cubicBezTo>
                    <a:cubicBezTo>
                      <a:pt x="1261" y="1242"/>
                      <a:pt x="1291" y="1225"/>
                      <a:pt x="1324" y="1192"/>
                    </a:cubicBezTo>
                    <a:cubicBezTo>
                      <a:pt x="1377" y="1192"/>
                      <a:pt x="1377" y="1139"/>
                      <a:pt x="1324" y="1086"/>
                    </a:cubicBezTo>
                    <a:lnTo>
                      <a:pt x="159" y="41"/>
                    </a:lnTo>
                    <a:cubicBezTo>
                      <a:pt x="133" y="14"/>
                      <a:pt x="106" y="1"/>
                      <a:pt x="80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798;p31">
                <a:extLst>
                  <a:ext uri="{FF2B5EF4-FFF2-40B4-BE49-F238E27FC236}">
                    <a16:creationId xmlns:a16="http://schemas.microsoft.com/office/drawing/2014/main" id="{60ECA93A-0A70-4E75-BDBB-602CA54BF29F}"/>
                  </a:ext>
                </a:extLst>
              </p:cNvPr>
              <p:cNvSpPr/>
              <p:nvPr/>
            </p:nvSpPr>
            <p:spPr>
              <a:xfrm>
                <a:off x="5308880" y="4459731"/>
                <a:ext cx="76107" cy="69530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58" extrusionOk="0">
                    <a:moveTo>
                      <a:pt x="53" y="0"/>
                    </a:moveTo>
                    <a:cubicBezTo>
                      <a:pt x="0" y="53"/>
                      <a:pt x="0" y="120"/>
                      <a:pt x="53" y="173"/>
                    </a:cubicBezTo>
                    <a:lnTo>
                      <a:pt x="1218" y="1218"/>
                    </a:lnTo>
                    <a:cubicBezTo>
                      <a:pt x="1244" y="1245"/>
                      <a:pt x="1271" y="1258"/>
                      <a:pt x="1291" y="1258"/>
                    </a:cubicBezTo>
                    <a:cubicBezTo>
                      <a:pt x="1311" y="1258"/>
                      <a:pt x="1324" y="1245"/>
                      <a:pt x="1324" y="1218"/>
                    </a:cubicBezTo>
                    <a:cubicBezTo>
                      <a:pt x="1377" y="1165"/>
                      <a:pt x="1377" y="1112"/>
                      <a:pt x="1324" y="111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799;p31">
                <a:extLst>
                  <a:ext uri="{FF2B5EF4-FFF2-40B4-BE49-F238E27FC236}">
                    <a16:creationId xmlns:a16="http://schemas.microsoft.com/office/drawing/2014/main" id="{6E51DE60-88A3-4476-8A29-5219EF41C2D6}"/>
                  </a:ext>
                </a:extLst>
              </p:cNvPr>
              <p:cNvSpPr/>
              <p:nvPr/>
            </p:nvSpPr>
            <p:spPr>
              <a:xfrm>
                <a:off x="5138428" y="4631621"/>
                <a:ext cx="79036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430" h="1245" extrusionOk="0">
                    <a:moveTo>
                      <a:pt x="134" y="1"/>
                    </a:moveTo>
                    <a:cubicBezTo>
                      <a:pt x="106" y="1"/>
                      <a:pt x="80" y="14"/>
                      <a:pt x="53" y="40"/>
                    </a:cubicBezTo>
                    <a:cubicBezTo>
                      <a:pt x="0" y="93"/>
                      <a:pt x="53" y="146"/>
                      <a:pt x="53" y="146"/>
                    </a:cubicBezTo>
                    <a:lnTo>
                      <a:pt x="1271" y="1245"/>
                    </a:lnTo>
                    <a:lnTo>
                      <a:pt x="1377" y="1245"/>
                    </a:lnTo>
                    <a:cubicBezTo>
                      <a:pt x="1430" y="1192"/>
                      <a:pt x="1430" y="1139"/>
                      <a:pt x="1377" y="1086"/>
                    </a:cubicBezTo>
                    <a:lnTo>
                      <a:pt x="225" y="40"/>
                    </a:lnTo>
                    <a:cubicBezTo>
                      <a:pt x="192" y="14"/>
                      <a:pt x="163" y="1"/>
                      <a:pt x="134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800;p31">
                <a:extLst>
                  <a:ext uri="{FF2B5EF4-FFF2-40B4-BE49-F238E27FC236}">
                    <a16:creationId xmlns:a16="http://schemas.microsoft.com/office/drawing/2014/main" id="{74928559-8DC3-47DA-B3CE-6E5677ECB2FA}"/>
                  </a:ext>
                </a:extLst>
              </p:cNvPr>
              <p:cNvSpPr/>
              <p:nvPr/>
            </p:nvSpPr>
            <p:spPr>
              <a:xfrm>
                <a:off x="4970904" y="4805003"/>
                <a:ext cx="76107" cy="68811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245" extrusionOk="0">
                    <a:moveTo>
                      <a:pt x="87" y="1"/>
                    </a:moveTo>
                    <a:cubicBezTo>
                      <a:pt x="67" y="1"/>
                      <a:pt x="53" y="14"/>
                      <a:pt x="53" y="40"/>
                    </a:cubicBezTo>
                    <a:cubicBezTo>
                      <a:pt x="1" y="40"/>
                      <a:pt x="1" y="93"/>
                      <a:pt x="53" y="159"/>
                    </a:cubicBezTo>
                    <a:lnTo>
                      <a:pt x="1205" y="1205"/>
                    </a:lnTo>
                    <a:cubicBezTo>
                      <a:pt x="1238" y="1231"/>
                      <a:pt x="1268" y="1245"/>
                      <a:pt x="1289" y="1245"/>
                    </a:cubicBezTo>
                    <a:cubicBezTo>
                      <a:pt x="1311" y="1245"/>
                      <a:pt x="1324" y="1231"/>
                      <a:pt x="1324" y="1205"/>
                    </a:cubicBezTo>
                    <a:cubicBezTo>
                      <a:pt x="1377" y="1205"/>
                      <a:pt x="1377" y="1152"/>
                      <a:pt x="1324" y="1086"/>
                    </a:cubicBezTo>
                    <a:lnTo>
                      <a:pt x="159" y="40"/>
                    </a:lnTo>
                    <a:cubicBezTo>
                      <a:pt x="133" y="14"/>
                      <a:pt x="106" y="1"/>
                      <a:pt x="87" y="1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801;p31">
                <a:extLst>
                  <a:ext uri="{FF2B5EF4-FFF2-40B4-BE49-F238E27FC236}">
                    <a16:creationId xmlns:a16="http://schemas.microsoft.com/office/drawing/2014/main" id="{4D9F3E95-39A3-4F6F-8D5C-312894EBF4B0}"/>
                  </a:ext>
                </a:extLst>
              </p:cNvPr>
              <p:cNvSpPr/>
              <p:nvPr/>
            </p:nvSpPr>
            <p:spPr>
              <a:xfrm>
                <a:off x="5818028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316" y="1"/>
                    </a:moveTo>
                    <a:cubicBezTo>
                      <a:pt x="1046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1046" y="5520"/>
                      <a:pt x="2316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802;p31">
                <a:extLst>
                  <a:ext uri="{FF2B5EF4-FFF2-40B4-BE49-F238E27FC236}">
                    <a16:creationId xmlns:a16="http://schemas.microsoft.com/office/drawing/2014/main" id="{7E34CAAC-7E6B-4603-A200-F1A8D0F4644B}"/>
                  </a:ext>
                </a:extLst>
              </p:cNvPr>
              <p:cNvSpPr/>
              <p:nvPr/>
            </p:nvSpPr>
            <p:spPr>
              <a:xfrm>
                <a:off x="5979692" y="4746472"/>
                <a:ext cx="1121428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20" extrusionOk="0">
                    <a:moveTo>
                      <a:pt x="2263" y="1"/>
                    </a:moveTo>
                    <a:cubicBezTo>
                      <a:pt x="993" y="1"/>
                      <a:pt x="0" y="940"/>
                      <a:pt x="0" y="2092"/>
                    </a:cubicBezTo>
                    <a:lnTo>
                      <a:pt x="0" y="3534"/>
                    </a:lnTo>
                    <a:cubicBezTo>
                      <a:pt x="0" y="4633"/>
                      <a:pt x="993" y="5520"/>
                      <a:pt x="2263" y="5520"/>
                    </a:cubicBezTo>
                    <a:lnTo>
                      <a:pt x="20290" y="5520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602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803;p31">
                <a:extLst>
                  <a:ext uri="{FF2B5EF4-FFF2-40B4-BE49-F238E27FC236}">
                    <a16:creationId xmlns:a16="http://schemas.microsoft.com/office/drawing/2014/main" id="{3AD01370-4B8F-4496-9D95-6595E0149232}"/>
                  </a:ext>
                </a:extLst>
              </p:cNvPr>
              <p:cNvSpPr/>
              <p:nvPr/>
            </p:nvSpPr>
            <p:spPr>
              <a:xfrm>
                <a:off x="6052814" y="4807214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503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804;p31">
                <a:extLst>
                  <a:ext uri="{FF2B5EF4-FFF2-40B4-BE49-F238E27FC236}">
                    <a16:creationId xmlns:a16="http://schemas.microsoft.com/office/drawing/2014/main" id="{A3B0FE1D-7532-4C11-A2E5-E5CE8102DF72}"/>
                  </a:ext>
                </a:extLst>
              </p:cNvPr>
              <p:cNvSpPr/>
              <p:nvPr/>
            </p:nvSpPr>
            <p:spPr>
              <a:xfrm>
                <a:off x="6052814" y="4898630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805;p31">
                <a:extLst>
                  <a:ext uri="{FF2B5EF4-FFF2-40B4-BE49-F238E27FC236}">
                    <a16:creationId xmlns:a16="http://schemas.microsoft.com/office/drawing/2014/main" id="{CB1B7A03-5FFD-4D48-A14D-5C93FBBAF079}"/>
                  </a:ext>
                </a:extLst>
              </p:cNvPr>
              <p:cNvSpPr/>
              <p:nvPr/>
            </p:nvSpPr>
            <p:spPr>
              <a:xfrm>
                <a:off x="5818028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316" y="1"/>
                    </a:moveTo>
                    <a:cubicBezTo>
                      <a:pt x="1046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1046" y="5507"/>
                      <a:pt x="2316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rgbClr val="3FB6D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806;p31">
                <a:extLst>
                  <a:ext uri="{FF2B5EF4-FFF2-40B4-BE49-F238E27FC236}">
                    <a16:creationId xmlns:a16="http://schemas.microsoft.com/office/drawing/2014/main" id="{B15AEFD6-717B-4F08-960E-612EA218F98B}"/>
                  </a:ext>
                </a:extLst>
              </p:cNvPr>
              <p:cNvSpPr/>
              <p:nvPr/>
            </p:nvSpPr>
            <p:spPr>
              <a:xfrm>
                <a:off x="5979692" y="4137120"/>
                <a:ext cx="1121428" cy="304372"/>
              </a:xfrm>
              <a:custGeom>
                <a:avLst/>
                <a:gdLst/>
                <a:ahLst/>
                <a:cxnLst/>
                <a:rect l="l" t="t" r="r" b="b"/>
                <a:pathLst>
                  <a:path w="20290" h="5507" extrusionOk="0">
                    <a:moveTo>
                      <a:pt x="2263" y="1"/>
                    </a:moveTo>
                    <a:cubicBezTo>
                      <a:pt x="993" y="1"/>
                      <a:pt x="0" y="927"/>
                      <a:pt x="0" y="2092"/>
                    </a:cubicBezTo>
                    <a:lnTo>
                      <a:pt x="0" y="3521"/>
                    </a:lnTo>
                    <a:cubicBezTo>
                      <a:pt x="0" y="4633"/>
                      <a:pt x="993" y="5507"/>
                      <a:pt x="2263" y="5507"/>
                    </a:cubicBezTo>
                    <a:lnTo>
                      <a:pt x="20290" y="5507"/>
                    </a:lnTo>
                    <a:lnTo>
                      <a:pt x="20290" y="4408"/>
                    </a:lnTo>
                    <a:lnTo>
                      <a:pt x="2144" y="4408"/>
                    </a:lnTo>
                    <a:cubicBezTo>
                      <a:pt x="1707" y="4408"/>
                      <a:pt x="1324" y="3971"/>
                      <a:pt x="1324" y="3468"/>
                    </a:cubicBezTo>
                    <a:lnTo>
                      <a:pt x="1324" y="2039"/>
                    </a:lnTo>
                    <a:cubicBezTo>
                      <a:pt x="1324" y="1589"/>
                      <a:pt x="1707" y="1099"/>
                      <a:pt x="2144" y="1099"/>
                    </a:cubicBezTo>
                    <a:lnTo>
                      <a:pt x="20290" y="1099"/>
                    </a:lnTo>
                    <a:lnTo>
                      <a:pt x="20290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807;p31">
                <a:extLst>
                  <a:ext uri="{FF2B5EF4-FFF2-40B4-BE49-F238E27FC236}">
                    <a16:creationId xmlns:a16="http://schemas.microsoft.com/office/drawing/2014/main" id="{50DDA634-2CAC-4919-93E3-E773A59EF94B}"/>
                  </a:ext>
                </a:extLst>
              </p:cNvPr>
              <p:cNvSpPr/>
              <p:nvPr/>
            </p:nvSpPr>
            <p:spPr>
              <a:xfrm>
                <a:off x="6052814" y="4197862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821" y="0"/>
                    </a:moveTo>
                    <a:cubicBezTo>
                      <a:pt x="331" y="0"/>
                      <a:pt x="1" y="490"/>
                      <a:pt x="1" y="940"/>
                    </a:cubicBezTo>
                    <a:lnTo>
                      <a:pt x="1" y="2369"/>
                    </a:lnTo>
                    <a:cubicBezTo>
                      <a:pt x="1" y="2872"/>
                      <a:pt x="331" y="3309"/>
                      <a:pt x="821" y="3309"/>
                    </a:cubicBezTo>
                    <a:lnTo>
                      <a:pt x="18305" y="3309"/>
                    </a:lnTo>
                    <a:lnTo>
                      <a:pt x="18305" y="0"/>
                    </a:ln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808;p31">
                <a:extLst>
                  <a:ext uri="{FF2B5EF4-FFF2-40B4-BE49-F238E27FC236}">
                    <a16:creationId xmlns:a16="http://schemas.microsoft.com/office/drawing/2014/main" id="{70CB55FC-28E5-4F67-8CEA-21C87C90C69F}"/>
                  </a:ext>
                </a:extLst>
              </p:cNvPr>
              <p:cNvSpPr/>
              <p:nvPr/>
            </p:nvSpPr>
            <p:spPr>
              <a:xfrm>
                <a:off x="6052814" y="4289278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1" y="1"/>
                    </a:moveTo>
                    <a:lnTo>
                      <a:pt x="1" y="715"/>
                    </a:lnTo>
                    <a:cubicBezTo>
                      <a:pt x="1" y="1218"/>
                      <a:pt x="331" y="1655"/>
                      <a:pt x="821" y="1655"/>
                    </a:cubicBezTo>
                    <a:lnTo>
                      <a:pt x="18305" y="1655"/>
                    </a:ln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809;p31">
                <a:extLst>
                  <a:ext uri="{FF2B5EF4-FFF2-40B4-BE49-F238E27FC236}">
                    <a16:creationId xmlns:a16="http://schemas.microsoft.com/office/drawing/2014/main" id="{DE76E0C0-D762-4F1A-A22C-A5F3B34FB390}"/>
                  </a:ext>
                </a:extLst>
              </p:cNvPr>
              <p:cNvSpPr/>
              <p:nvPr/>
            </p:nvSpPr>
            <p:spPr>
              <a:xfrm>
                <a:off x="5878714" y="4441437"/>
                <a:ext cx="1122202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304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" y="4421"/>
                    </a:lnTo>
                    <a:lnTo>
                      <a:pt x="1" y="5520"/>
                    </a:lnTo>
                    <a:lnTo>
                      <a:pt x="18146" y="5520"/>
                    </a:lnTo>
                    <a:cubicBezTo>
                      <a:pt x="19417" y="5520"/>
                      <a:pt x="20303" y="4633"/>
                      <a:pt x="20303" y="3534"/>
                    </a:cubicBezTo>
                    <a:lnTo>
                      <a:pt x="20303" y="2105"/>
                    </a:lnTo>
                    <a:cubicBezTo>
                      <a:pt x="20303" y="940"/>
                      <a:pt x="19417" y="1"/>
                      <a:pt x="181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810;p31">
                <a:extLst>
                  <a:ext uri="{FF2B5EF4-FFF2-40B4-BE49-F238E27FC236}">
                    <a16:creationId xmlns:a16="http://schemas.microsoft.com/office/drawing/2014/main" id="{A78ED98A-AABF-4B79-9EDD-2E5491638436}"/>
                  </a:ext>
                </a:extLst>
              </p:cNvPr>
              <p:cNvSpPr/>
              <p:nvPr/>
            </p:nvSpPr>
            <p:spPr>
              <a:xfrm>
                <a:off x="5723626" y="4441437"/>
                <a:ext cx="1121484" cy="305090"/>
              </a:xfrm>
              <a:custGeom>
                <a:avLst/>
                <a:gdLst/>
                <a:ahLst/>
                <a:cxnLst/>
                <a:rect l="l" t="t" r="r" b="b"/>
                <a:pathLst>
                  <a:path w="20291" h="5520" extrusionOk="0">
                    <a:moveTo>
                      <a:pt x="1" y="1"/>
                    </a:moveTo>
                    <a:lnTo>
                      <a:pt x="1" y="1112"/>
                    </a:lnTo>
                    <a:lnTo>
                      <a:pt x="18199" y="1112"/>
                    </a:lnTo>
                    <a:cubicBezTo>
                      <a:pt x="18636" y="1112"/>
                      <a:pt x="18967" y="1602"/>
                      <a:pt x="18967" y="2039"/>
                    </a:cubicBezTo>
                    <a:lnTo>
                      <a:pt x="18967" y="3481"/>
                    </a:lnTo>
                    <a:cubicBezTo>
                      <a:pt x="18967" y="3971"/>
                      <a:pt x="18636" y="4421"/>
                      <a:pt x="18199" y="4421"/>
                    </a:cubicBezTo>
                    <a:lnTo>
                      <a:pt x="1" y="4421"/>
                    </a:lnTo>
                    <a:lnTo>
                      <a:pt x="1" y="5520"/>
                    </a:lnTo>
                    <a:lnTo>
                      <a:pt x="18093" y="5520"/>
                    </a:lnTo>
                    <a:cubicBezTo>
                      <a:pt x="19351" y="5520"/>
                      <a:pt x="20290" y="4633"/>
                      <a:pt x="20290" y="3534"/>
                    </a:cubicBezTo>
                    <a:lnTo>
                      <a:pt x="20290" y="2105"/>
                    </a:lnTo>
                    <a:cubicBezTo>
                      <a:pt x="20290" y="940"/>
                      <a:pt x="19351" y="1"/>
                      <a:pt x="18093" y="1"/>
                    </a:cubicBez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811;p31">
                <a:extLst>
                  <a:ext uri="{FF2B5EF4-FFF2-40B4-BE49-F238E27FC236}">
                    <a16:creationId xmlns:a16="http://schemas.microsoft.com/office/drawing/2014/main" id="{99FDF457-D1B3-46E7-9DC9-EFAA1C6DB508}"/>
                  </a:ext>
                </a:extLst>
              </p:cNvPr>
              <p:cNvSpPr/>
              <p:nvPr/>
            </p:nvSpPr>
            <p:spPr>
              <a:xfrm>
                <a:off x="5760215" y="4502897"/>
                <a:ext cx="1011717" cy="182944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3310" extrusionOk="0">
                    <a:moveTo>
                      <a:pt x="0" y="0"/>
                    </a:moveTo>
                    <a:lnTo>
                      <a:pt x="0" y="3309"/>
                    </a:lnTo>
                    <a:lnTo>
                      <a:pt x="17537" y="3309"/>
                    </a:lnTo>
                    <a:cubicBezTo>
                      <a:pt x="18027" y="3309"/>
                      <a:pt x="18305" y="2859"/>
                      <a:pt x="18305" y="2369"/>
                    </a:cubicBezTo>
                    <a:lnTo>
                      <a:pt x="18305" y="927"/>
                    </a:lnTo>
                    <a:cubicBezTo>
                      <a:pt x="18305" y="490"/>
                      <a:pt x="18027" y="0"/>
                      <a:pt x="17537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812;p31">
                <a:extLst>
                  <a:ext uri="{FF2B5EF4-FFF2-40B4-BE49-F238E27FC236}">
                    <a16:creationId xmlns:a16="http://schemas.microsoft.com/office/drawing/2014/main" id="{83A94181-24E7-4AC4-A855-23B9D83E0EF2}"/>
                  </a:ext>
                </a:extLst>
              </p:cNvPr>
              <p:cNvSpPr/>
              <p:nvPr/>
            </p:nvSpPr>
            <p:spPr>
              <a:xfrm>
                <a:off x="5760215" y="4594314"/>
                <a:ext cx="1011717" cy="91527"/>
              </a:xfrm>
              <a:custGeom>
                <a:avLst/>
                <a:gdLst/>
                <a:ahLst/>
                <a:cxnLst/>
                <a:rect l="l" t="t" r="r" b="b"/>
                <a:pathLst>
                  <a:path w="18305" h="1656" extrusionOk="0">
                    <a:moveTo>
                      <a:pt x="0" y="1"/>
                    </a:moveTo>
                    <a:lnTo>
                      <a:pt x="0" y="1655"/>
                    </a:lnTo>
                    <a:lnTo>
                      <a:pt x="17537" y="1655"/>
                    </a:lnTo>
                    <a:cubicBezTo>
                      <a:pt x="18027" y="1655"/>
                      <a:pt x="18305" y="1205"/>
                      <a:pt x="18305" y="715"/>
                    </a:cubicBezTo>
                    <a:lnTo>
                      <a:pt x="18305" y="1"/>
                    </a:lnTo>
                    <a:close/>
                  </a:path>
                </a:pathLst>
              </a:custGeom>
              <a:solidFill>
                <a:srgbClr val="E3E8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" name="Google Shape;813;p31">
                <a:extLst>
                  <a:ext uri="{FF2B5EF4-FFF2-40B4-BE49-F238E27FC236}">
                    <a16:creationId xmlns:a16="http://schemas.microsoft.com/office/drawing/2014/main" id="{FBEFC177-3B75-4B05-8E0A-5A1ACB1F2120}"/>
                  </a:ext>
                </a:extLst>
              </p:cNvPr>
              <p:cNvSpPr/>
              <p:nvPr/>
            </p:nvSpPr>
            <p:spPr>
              <a:xfrm>
                <a:off x="5485910" y="4847726"/>
                <a:ext cx="200077" cy="203836"/>
              </a:xfrm>
              <a:custGeom>
                <a:avLst/>
                <a:gdLst/>
                <a:ahLst/>
                <a:cxnLst/>
                <a:rect l="l" t="t" r="r" b="b"/>
                <a:pathLst>
                  <a:path w="3620" h="3688" extrusionOk="0">
                    <a:moveTo>
                      <a:pt x="1020" y="0"/>
                    </a:moveTo>
                    <a:cubicBezTo>
                      <a:pt x="495" y="0"/>
                      <a:pt x="74" y="143"/>
                      <a:pt x="0" y="485"/>
                    </a:cubicBezTo>
                    <a:lnTo>
                      <a:pt x="1152" y="3688"/>
                    </a:lnTo>
                    <a:lnTo>
                      <a:pt x="3468" y="1305"/>
                    </a:lnTo>
                    <a:cubicBezTo>
                      <a:pt x="3619" y="602"/>
                      <a:pt x="2099" y="0"/>
                      <a:pt x="1020" y="0"/>
                    </a:cubicBezTo>
                    <a:close/>
                  </a:path>
                </a:pathLst>
              </a:custGeom>
              <a:solidFill>
                <a:srgbClr val="EDD5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814;p31">
                <a:extLst>
                  <a:ext uri="{FF2B5EF4-FFF2-40B4-BE49-F238E27FC236}">
                    <a16:creationId xmlns:a16="http://schemas.microsoft.com/office/drawing/2014/main" id="{3033D383-976E-4F6D-9FF5-A5BD87885C50}"/>
                  </a:ext>
                </a:extLst>
              </p:cNvPr>
              <p:cNvSpPr/>
              <p:nvPr/>
            </p:nvSpPr>
            <p:spPr>
              <a:xfrm>
                <a:off x="5528302" y="4988168"/>
                <a:ext cx="64445" cy="63395"/>
              </a:xfrm>
              <a:custGeom>
                <a:avLst/>
                <a:gdLst/>
                <a:ahLst/>
                <a:cxnLst/>
                <a:rect l="l" t="t" r="r" b="b"/>
                <a:pathLst>
                  <a:path w="1166" h="1147" extrusionOk="0">
                    <a:moveTo>
                      <a:pt x="349" y="0"/>
                    </a:moveTo>
                    <a:cubicBezTo>
                      <a:pt x="216" y="0"/>
                      <a:pt x="102" y="26"/>
                      <a:pt x="1" y="88"/>
                    </a:cubicBezTo>
                    <a:lnTo>
                      <a:pt x="385" y="1147"/>
                    </a:lnTo>
                    <a:lnTo>
                      <a:pt x="1166" y="313"/>
                    </a:lnTo>
                    <a:cubicBezTo>
                      <a:pt x="1046" y="207"/>
                      <a:pt x="835" y="88"/>
                      <a:pt x="663" y="35"/>
                    </a:cubicBezTo>
                    <a:cubicBezTo>
                      <a:pt x="547" y="13"/>
                      <a:pt x="444" y="0"/>
                      <a:pt x="349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" name="Google Shape;815;p31">
                <a:extLst>
                  <a:ext uri="{FF2B5EF4-FFF2-40B4-BE49-F238E27FC236}">
                    <a16:creationId xmlns:a16="http://schemas.microsoft.com/office/drawing/2014/main" id="{FD643C5C-7BD5-49D3-95C0-BC466D1AAB35}"/>
                  </a:ext>
                </a:extLst>
              </p:cNvPr>
              <p:cNvSpPr/>
              <p:nvPr/>
            </p:nvSpPr>
            <p:spPr>
              <a:xfrm>
                <a:off x="5644646" y="4085222"/>
                <a:ext cx="228265" cy="152158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2753" extrusionOk="0">
                    <a:moveTo>
                      <a:pt x="768" y="0"/>
                    </a:moveTo>
                    <a:cubicBezTo>
                      <a:pt x="543" y="0"/>
                      <a:pt x="384" y="106"/>
                      <a:pt x="331" y="278"/>
                    </a:cubicBezTo>
                    <a:lnTo>
                      <a:pt x="53" y="1602"/>
                    </a:lnTo>
                    <a:cubicBezTo>
                      <a:pt x="0" y="1654"/>
                      <a:pt x="53" y="1760"/>
                      <a:pt x="53" y="1866"/>
                    </a:cubicBezTo>
                    <a:cubicBezTo>
                      <a:pt x="106" y="1932"/>
                      <a:pt x="159" y="1985"/>
                      <a:pt x="265" y="2038"/>
                    </a:cubicBezTo>
                    <a:lnTo>
                      <a:pt x="331" y="2038"/>
                    </a:lnTo>
                    <a:lnTo>
                      <a:pt x="3362" y="2753"/>
                    </a:lnTo>
                    <a:cubicBezTo>
                      <a:pt x="3415" y="2753"/>
                      <a:pt x="3521" y="2753"/>
                      <a:pt x="3640" y="2700"/>
                    </a:cubicBezTo>
                    <a:cubicBezTo>
                      <a:pt x="3693" y="2647"/>
                      <a:pt x="3746" y="2594"/>
                      <a:pt x="3799" y="2475"/>
                    </a:cubicBezTo>
                    <a:lnTo>
                      <a:pt x="4077" y="1204"/>
                    </a:lnTo>
                    <a:cubicBezTo>
                      <a:pt x="4130" y="993"/>
                      <a:pt x="4024" y="821"/>
                      <a:pt x="3799" y="768"/>
                    </a:cubicBezTo>
                    <a:lnTo>
                      <a:pt x="768" y="0"/>
                    </a:lnTo>
                    <a:close/>
                  </a:path>
                </a:pathLst>
              </a:custGeom>
              <a:solidFill>
                <a:srgbClr val="EE1D6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" name="Google Shape;816;p31">
                <a:extLst>
                  <a:ext uri="{FF2B5EF4-FFF2-40B4-BE49-F238E27FC236}">
                    <a16:creationId xmlns:a16="http://schemas.microsoft.com/office/drawing/2014/main" id="{6446AAA2-1CAF-407B-832C-D1E4217C16CD}"/>
                  </a:ext>
                </a:extLst>
              </p:cNvPr>
              <p:cNvSpPr/>
              <p:nvPr/>
            </p:nvSpPr>
            <p:spPr>
              <a:xfrm>
                <a:off x="5644646" y="4137120"/>
                <a:ext cx="215829" cy="100260"/>
              </a:xfrm>
              <a:custGeom>
                <a:avLst/>
                <a:gdLst/>
                <a:ahLst/>
                <a:cxnLst/>
                <a:rect l="l" t="t" r="r" b="b"/>
                <a:pathLst>
                  <a:path w="3905" h="1814" extrusionOk="0">
                    <a:moveTo>
                      <a:pt x="159" y="1"/>
                    </a:moveTo>
                    <a:lnTo>
                      <a:pt x="53" y="663"/>
                    </a:lnTo>
                    <a:cubicBezTo>
                      <a:pt x="0" y="715"/>
                      <a:pt x="53" y="821"/>
                      <a:pt x="53" y="927"/>
                    </a:cubicBezTo>
                    <a:cubicBezTo>
                      <a:pt x="106" y="993"/>
                      <a:pt x="159" y="1046"/>
                      <a:pt x="265" y="1099"/>
                    </a:cubicBezTo>
                    <a:lnTo>
                      <a:pt x="331" y="1099"/>
                    </a:lnTo>
                    <a:lnTo>
                      <a:pt x="3362" y="1814"/>
                    </a:lnTo>
                    <a:cubicBezTo>
                      <a:pt x="3415" y="1814"/>
                      <a:pt x="3521" y="1814"/>
                      <a:pt x="3640" y="1761"/>
                    </a:cubicBezTo>
                    <a:cubicBezTo>
                      <a:pt x="3693" y="1708"/>
                      <a:pt x="3746" y="1655"/>
                      <a:pt x="3799" y="1536"/>
                    </a:cubicBezTo>
                    <a:lnTo>
                      <a:pt x="3905" y="927"/>
                    </a:lnTo>
                    <a:lnTo>
                      <a:pt x="159" y="1"/>
                    </a:lnTo>
                    <a:close/>
                  </a:path>
                </a:pathLst>
              </a:custGeom>
              <a:solidFill>
                <a:srgbClr val="D4145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" name="Google Shape;817;p31">
                <a:extLst>
                  <a:ext uri="{FF2B5EF4-FFF2-40B4-BE49-F238E27FC236}">
                    <a16:creationId xmlns:a16="http://schemas.microsoft.com/office/drawing/2014/main" id="{88A98BB5-1F0B-46F7-AC38-2D707FF9BCE3}"/>
                  </a:ext>
                </a:extLst>
              </p:cNvPr>
              <p:cNvSpPr/>
              <p:nvPr/>
            </p:nvSpPr>
            <p:spPr>
              <a:xfrm>
                <a:off x="5629280" y="4231521"/>
                <a:ext cx="209971" cy="688388"/>
              </a:xfrm>
              <a:custGeom>
                <a:avLst/>
                <a:gdLst/>
                <a:ahLst/>
                <a:cxnLst/>
                <a:rect l="l" t="t" r="r" b="b"/>
                <a:pathLst>
                  <a:path w="3799" h="12455" extrusionOk="0">
                    <a:moveTo>
                      <a:pt x="2753" y="0"/>
                    </a:moveTo>
                    <a:lnTo>
                      <a:pt x="0" y="11528"/>
                    </a:lnTo>
                    <a:lnTo>
                      <a:pt x="874" y="12454"/>
                    </a:lnTo>
                    <a:lnTo>
                      <a:pt x="3799" y="278"/>
                    </a:lnTo>
                    <a:lnTo>
                      <a:pt x="2753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" name="Google Shape;818;p31">
                <a:extLst>
                  <a:ext uri="{FF2B5EF4-FFF2-40B4-BE49-F238E27FC236}">
                    <a16:creationId xmlns:a16="http://schemas.microsoft.com/office/drawing/2014/main" id="{4CC8C184-78BF-47B5-9A22-AFB866DA2BE3}"/>
                  </a:ext>
                </a:extLst>
              </p:cNvPr>
              <p:cNvSpPr/>
              <p:nvPr/>
            </p:nvSpPr>
            <p:spPr>
              <a:xfrm>
                <a:off x="5559032" y="4216156"/>
                <a:ext cx="222462" cy="685459"/>
              </a:xfrm>
              <a:custGeom>
                <a:avLst/>
                <a:gdLst/>
                <a:ahLst/>
                <a:cxnLst/>
                <a:rect l="l" t="t" r="r" b="b"/>
                <a:pathLst>
                  <a:path w="4025" h="12402" extrusionOk="0">
                    <a:moveTo>
                      <a:pt x="2754" y="0"/>
                    </a:moveTo>
                    <a:lnTo>
                      <a:pt x="1" y="11475"/>
                    </a:lnTo>
                    <a:lnTo>
                      <a:pt x="437" y="12402"/>
                    </a:lnTo>
                    <a:lnTo>
                      <a:pt x="1271" y="11806"/>
                    </a:lnTo>
                    <a:lnTo>
                      <a:pt x="4024" y="278"/>
                    </a:lnTo>
                    <a:lnTo>
                      <a:pt x="2754" y="0"/>
                    </a:lnTo>
                    <a:close/>
                  </a:path>
                </a:pathLst>
              </a:custGeom>
              <a:solidFill>
                <a:srgbClr val="1660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" name="Google Shape;819;p31">
                <a:extLst>
                  <a:ext uri="{FF2B5EF4-FFF2-40B4-BE49-F238E27FC236}">
                    <a16:creationId xmlns:a16="http://schemas.microsoft.com/office/drawing/2014/main" id="{F1DB6690-918A-4AEA-87D3-B866B20DC885}"/>
                  </a:ext>
                </a:extLst>
              </p:cNvPr>
              <p:cNvSpPr/>
              <p:nvPr/>
            </p:nvSpPr>
            <p:spPr>
              <a:xfrm>
                <a:off x="5485910" y="4200791"/>
                <a:ext cx="225336" cy="673741"/>
              </a:xfrm>
              <a:custGeom>
                <a:avLst/>
                <a:gdLst/>
                <a:ahLst/>
                <a:cxnLst/>
                <a:rect l="l" t="t" r="r" b="b"/>
                <a:pathLst>
                  <a:path w="4077" h="12190" extrusionOk="0">
                    <a:moveTo>
                      <a:pt x="2925" y="0"/>
                    </a:moveTo>
                    <a:lnTo>
                      <a:pt x="0" y="12190"/>
                    </a:lnTo>
                    <a:lnTo>
                      <a:pt x="0" y="12190"/>
                    </a:lnTo>
                    <a:lnTo>
                      <a:pt x="1324" y="11753"/>
                    </a:lnTo>
                    <a:lnTo>
                      <a:pt x="4077" y="278"/>
                    </a:lnTo>
                    <a:lnTo>
                      <a:pt x="2925" y="0"/>
                    </a:lnTo>
                    <a:close/>
                  </a:path>
                </a:pathLst>
              </a:custGeom>
              <a:solidFill>
                <a:srgbClr val="309AB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" name="Google Shape;820;p31">
                <a:extLst>
                  <a:ext uri="{FF2B5EF4-FFF2-40B4-BE49-F238E27FC236}">
                    <a16:creationId xmlns:a16="http://schemas.microsoft.com/office/drawing/2014/main" id="{A42793A7-B728-4D19-A38B-446AAA44314E}"/>
                  </a:ext>
                </a:extLst>
              </p:cNvPr>
              <p:cNvSpPr/>
              <p:nvPr/>
            </p:nvSpPr>
            <p:spPr>
              <a:xfrm>
                <a:off x="5616845" y="4167132"/>
                <a:ext cx="240701" cy="161720"/>
              </a:xfrm>
              <a:custGeom>
                <a:avLst/>
                <a:gdLst/>
                <a:ahLst/>
                <a:cxnLst/>
                <a:rect l="l" t="t" r="r" b="b"/>
                <a:pathLst>
                  <a:path w="4355" h="2926" extrusionOk="0">
                    <a:moveTo>
                      <a:pt x="834" y="0"/>
                    </a:moveTo>
                    <a:cubicBezTo>
                      <a:pt x="715" y="0"/>
                      <a:pt x="609" y="0"/>
                      <a:pt x="556" y="53"/>
                    </a:cubicBezTo>
                    <a:cubicBezTo>
                      <a:pt x="437" y="120"/>
                      <a:pt x="384" y="225"/>
                      <a:pt x="331" y="278"/>
                    </a:cubicBezTo>
                    <a:lnTo>
                      <a:pt x="53" y="1655"/>
                    </a:lnTo>
                    <a:cubicBezTo>
                      <a:pt x="0" y="1880"/>
                      <a:pt x="106" y="2105"/>
                      <a:pt x="331" y="2105"/>
                    </a:cubicBezTo>
                    <a:lnTo>
                      <a:pt x="3534" y="2925"/>
                    </a:lnTo>
                    <a:cubicBezTo>
                      <a:pt x="3746" y="2925"/>
                      <a:pt x="3971" y="2819"/>
                      <a:pt x="4024" y="2594"/>
                    </a:cubicBezTo>
                    <a:lnTo>
                      <a:pt x="4302" y="1271"/>
                    </a:lnTo>
                    <a:cubicBezTo>
                      <a:pt x="4355" y="1165"/>
                      <a:pt x="4302" y="1046"/>
                      <a:pt x="4249" y="940"/>
                    </a:cubicBezTo>
                    <a:cubicBezTo>
                      <a:pt x="4196" y="887"/>
                      <a:pt x="4143" y="834"/>
                      <a:pt x="4077" y="834"/>
                    </a:cubicBezTo>
                    <a:lnTo>
                      <a:pt x="4024" y="781"/>
                    </a:lnTo>
                    <a:lnTo>
                      <a:pt x="834" y="0"/>
                    </a:lnTo>
                    <a:close/>
                  </a:path>
                </a:pathLst>
              </a:custGeom>
              <a:solidFill>
                <a:srgbClr val="DDDD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" name="Google Shape;821;p31">
                <a:extLst>
                  <a:ext uri="{FF2B5EF4-FFF2-40B4-BE49-F238E27FC236}">
                    <a16:creationId xmlns:a16="http://schemas.microsoft.com/office/drawing/2014/main" id="{CA6E9802-B62C-4C82-B7A6-355F746E0597}"/>
                  </a:ext>
                </a:extLst>
              </p:cNvPr>
              <p:cNvSpPr/>
              <p:nvPr/>
            </p:nvSpPr>
            <p:spPr>
              <a:xfrm>
                <a:off x="5629280" y="4167132"/>
                <a:ext cx="228265" cy="106837"/>
              </a:xfrm>
              <a:custGeom>
                <a:avLst/>
                <a:gdLst/>
                <a:ahLst/>
                <a:cxnLst/>
                <a:rect l="l" t="t" r="r" b="b"/>
                <a:pathLst>
                  <a:path w="4130" h="1933" extrusionOk="0">
                    <a:moveTo>
                      <a:pt x="609" y="0"/>
                    </a:moveTo>
                    <a:cubicBezTo>
                      <a:pt x="490" y="0"/>
                      <a:pt x="384" y="0"/>
                      <a:pt x="331" y="53"/>
                    </a:cubicBezTo>
                    <a:cubicBezTo>
                      <a:pt x="212" y="120"/>
                      <a:pt x="159" y="225"/>
                      <a:pt x="106" y="278"/>
                    </a:cubicBezTo>
                    <a:lnTo>
                      <a:pt x="0" y="940"/>
                    </a:lnTo>
                    <a:lnTo>
                      <a:pt x="3918" y="1933"/>
                    </a:lnTo>
                    <a:lnTo>
                      <a:pt x="4077" y="1271"/>
                    </a:lnTo>
                    <a:cubicBezTo>
                      <a:pt x="4130" y="1165"/>
                      <a:pt x="4077" y="1046"/>
                      <a:pt x="4024" y="940"/>
                    </a:cubicBezTo>
                    <a:cubicBezTo>
                      <a:pt x="3971" y="887"/>
                      <a:pt x="3918" y="834"/>
                      <a:pt x="3852" y="834"/>
                    </a:cubicBezTo>
                    <a:lnTo>
                      <a:pt x="3799" y="781"/>
                    </a:lnTo>
                    <a:lnTo>
                      <a:pt x="609" y="0"/>
                    </a:lnTo>
                    <a:close/>
                  </a:path>
                </a:pathLst>
              </a:custGeom>
              <a:solidFill>
                <a:srgbClr val="FAFBE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" name="Google Shape;822;p31">
                <a:extLst>
                  <a:ext uri="{FF2B5EF4-FFF2-40B4-BE49-F238E27FC236}">
                    <a16:creationId xmlns:a16="http://schemas.microsoft.com/office/drawing/2014/main" id="{C6A5C80D-FA28-4CFB-906F-A571A13D7502}"/>
                  </a:ext>
                </a:extLst>
              </p:cNvPr>
              <p:cNvSpPr/>
              <p:nvPr/>
            </p:nvSpPr>
            <p:spPr>
              <a:xfrm>
                <a:off x="5626351" y="4160499"/>
                <a:ext cx="243630" cy="80584"/>
              </a:xfrm>
              <a:custGeom>
                <a:avLst/>
                <a:gdLst/>
                <a:ahLst/>
                <a:cxnLst/>
                <a:rect l="l" t="t" r="r" b="b"/>
                <a:pathLst>
                  <a:path w="4408" h="1458" extrusionOk="0">
                    <a:moveTo>
                      <a:pt x="263" y="0"/>
                    </a:moveTo>
                    <a:cubicBezTo>
                      <a:pt x="159" y="0"/>
                      <a:pt x="53" y="87"/>
                      <a:pt x="53" y="173"/>
                    </a:cubicBezTo>
                    <a:cubicBezTo>
                      <a:pt x="0" y="345"/>
                      <a:pt x="106" y="504"/>
                      <a:pt x="212" y="504"/>
                    </a:cubicBezTo>
                    <a:lnTo>
                      <a:pt x="4077" y="1444"/>
                    </a:lnTo>
                    <a:cubicBezTo>
                      <a:pt x="4106" y="1454"/>
                      <a:pt x="4134" y="1458"/>
                      <a:pt x="4160" y="1458"/>
                    </a:cubicBezTo>
                    <a:cubicBezTo>
                      <a:pt x="4277" y="1458"/>
                      <a:pt x="4364" y="1372"/>
                      <a:pt x="4408" y="1285"/>
                    </a:cubicBezTo>
                    <a:cubicBezTo>
                      <a:pt x="4408" y="1113"/>
                      <a:pt x="4355" y="1007"/>
                      <a:pt x="4183" y="954"/>
                    </a:cubicBezTo>
                    <a:lnTo>
                      <a:pt x="331" y="15"/>
                    </a:lnTo>
                    <a:cubicBezTo>
                      <a:pt x="309" y="5"/>
                      <a:pt x="286" y="0"/>
                      <a:pt x="263" y="0"/>
                    </a:cubicBez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" name="Google Shape;823;p31">
                <a:extLst>
                  <a:ext uri="{FF2B5EF4-FFF2-40B4-BE49-F238E27FC236}">
                    <a16:creationId xmlns:a16="http://schemas.microsoft.com/office/drawing/2014/main" id="{CA337883-DA53-4A2C-85EF-E547A3B12347}"/>
                  </a:ext>
                </a:extLst>
              </p:cNvPr>
              <p:cNvSpPr/>
              <p:nvPr/>
            </p:nvSpPr>
            <p:spPr>
              <a:xfrm>
                <a:off x="5604409" y="4252690"/>
                <a:ext cx="244349" cy="79865"/>
              </a:xfrm>
              <a:custGeom>
                <a:avLst/>
                <a:gdLst/>
                <a:ahLst/>
                <a:cxnLst/>
                <a:rect l="l" t="t" r="r" b="b"/>
                <a:pathLst>
                  <a:path w="4421" h="1445" extrusionOk="0">
                    <a:moveTo>
                      <a:pt x="331" y="1"/>
                    </a:moveTo>
                    <a:cubicBezTo>
                      <a:pt x="225" y="1"/>
                      <a:pt x="66" y="54"/>
                      <a:pt x="66" y="226"/>
                    </a:cubicBezTo>
                    <a:cubicBezTo>
                      <a:pt x="0" y="332"/>
                      <a:pt x="119" y="491"/>
                      <a:pt x="225" y="491"/>
                    </a:cubicBezTo>
                    <a:lnTo>
                      <a:pt x="4090" y="1430"/>
                    </a:lnTo>
                    <a:cubicBezTo>
                      <a:pt x="4119" y="1440"/>
                      <a:pt x="4147" y="1444"/>
                      <a:pt x="4173" y="1444"/>
                    </a:cubicBezTo>
                    <a:cubicBezTo>
                      <a:pt x="4290" y="1444"/>
                      <a:pt x="4378" y="1358"/>
                      <a:pt x="4421" y="1271"/>
                    </a:cubicBezTo>
                    <a:cubicBezTo>
                      <a:pt x="4421" y="1099"/>
                      <a:pt x="4368" y="994"/>
                      <a:pt x="4196" y="941"/>
                    </a:cubicBezTo>
                    <a:lnTo>
                      <a:pt x="331" y="1"/>
                    </a:lnTo>
                    <a:close/>
                  </a:path>
                </a:pathLst>
              </a:custGeom>
              <a:solidFill>
                <a:srgbClr val="233E4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" name="Google Shape;824;p31">
                <a:extLst>
                  <a:ext uri="{FF2B5EF4-FFF2-40B4-BE49-F238E27FC236}">
                    <a16:creationId xmlns:a16="http://schemas.microsoft.com/office/drawing/2014/main" id="{DCA5891C-4D9D-4EF8-8190-41E11BC80CA4}"/>
                  </a:ext>
                </a:extLst>
              </p:cNvPr>
              <p:cNvSpPr/>
              <p:nvPr/>
            </p:nvSpPr>
            <p:spPr>
              <a:xfrm>
                <a:off x="6376144" y="3457797"/>
                <a:ext cx="158072" cy="233903"/>
              </a:xfrm>
              <a:custGeom>
                <a:avLst/>
                <a:gdLst/>
                <a:ahLst/>
                <a:cxnLst/>
                <a:rect l="l" t="t" r="r" b="b"/>
                <a:pathLst>
                  <a:path w="2860" h="4232" extrusionOk="0">
                    <a:moveTo>
                      <a:pt x="2381" y="0"/>
                    </a:moveTo>
                    <a:cubicBezTo>
                      <a:pt x="2298" y="0"/>
                      <a:pt x="2214" y="33"/>
                      <a:pt x="2145" y="102"/>
                    </a:cubicBezTo>
                    <a:cubicBezTo>
                      <a:pt x="2039" y="155"/>
                      <a:pt x="1" y="1532"/>
                      <a:pt x="384" y="3901"/>
                    </a:cubicBezTo>
                    <a:cubicBezTo>
                      <a:pt x="437" y="4073"/>
                      <a:pt x="596" y="4231"/>
                      <a:pt x="821" y="4231"/>
                    </a:cubicBezTo>
                    <a:lnTo>
                      <a:pt x="874" y="4231"/>
                    </a:lnTo>
                    <a:cubicBezTo>
                      <a:pt x="1099" y="4179"/>
                      <a:pt x="1258" y="3954"/>
                      <a:pt x="1205" y="3742"/>
                    </a:cubicBezTo>
                    <a:cubicBezTo>
                      <a:pt x="927" y="1968"/>
                      <a:pt x="2528" y="817"/>
                      <a:pt x="2581" y="817"/>
                    </a:cubicBezTo>
                    <a:cubicBezTo>
                      <a:pt x="2806" y="645"/>
                      <a:pt x="2859" y="380"/>
                      <a:pt x="2701" y="208"/>
                    </a:cubicBezTo>
                    <a:cubicBezTo>
                      <a:pt x="2629" y="73"/>
                      <a:pt x="2506" y="0"/>
                      <a:pt x="238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" name="Google Shape;825;p31">
                <a:extLst>
                  <a:ext uri="{FF2B5EF4-FFF2-40B4-BE49-F238E27FC236}">
                    <a16:creationId xmlns:a16="http://schemas.microsoft.com/office/drawing/2014/main" id="{3237B78C-4AEC-41B1-B117-C4F3AA2DC800}"/>
                  </a:ext>
                </a:extLst>
              </p:cNvPr>
              <p:cNvSpPr/>
              <p:nvPr/>
            </p:nvSpPr>
            <p:spPr>
              <a:xfrm>
                <a:off x="6180820" y="3609734"/>
                <a:ext cx="527497" cy="527442"/>
              </a:xfrm>
              <a:custGeom>
                <a:avLst/>
                <a:gdLst/>
                <a:ahLst/>
                <a:cxnLst/>
                <a:rect l="l" t="t" r="r" b="b"/>
                <a:pathLst>
                  <a:path w="9544" h="9543" extrusionOk="0">
                    <a:moveTo>
                      <a:pt x="4739" y="0"/>
                    </a:moveTo>
                    <a:cubicBezTo>
                      <a:pt x="2145" y="0"/>
                      <a:pt x="1" y="2144"/>
                      <a:pt x="1" y="4791"/>
                    </a:cubicBezTo>
                    <a:cubicBezTo>
                      <a:pt x="1" y="7385"/>
                      <a:pt x="2145" y="9543"/>
                      <a:pt x="4739" y="9543"/>
                    </a:cubicBezTo>
                    <a:cubicBezTo>
                      <a:pt x="7386" y="9543"/>
                      <a:pt x="9543" y="7385"/>
                      <a:pt x="9543" y="4791"/>
                    </a:cubicBezTo>
                    <a:cubicBezTo>
                      <a:pt x="9543" y="2144"/>
                      <a:pt x="7386" y="0"/>
                      <a:pt x="473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" name="Google Shape;826;p31">
                <a:extLst>
                  <a:ext uri="{FF2B5EF4-FFF2-40B4-BE49-F238E27FC236}">
                    <a16:creationId xmlns:a16="http://schemas.microsoft.com/office/drawing/2014/main" id="{1521C7F7-8E1A-47C5-9DCA-90CDB5811C11}"/>
                  </a:ext>
                </a:extLst>
              </p:cNvPr>
              <p:cNvSpPr/>
              <p:nvPr/>
            </p:nvSpPr>
            <p:spPr>
              <a:xfrm>
                <a:off x="6241562" y="3659421"/>
                <a:ext cx="207815" cy="145692"/>
              </a:xfrm>
              <a:custGeom>
                <a:avLst/>
                <a:gdLst/>
                <a:ahLst/>
                <a:cxnLst/>
                <a:rect l="l" t="t" r="r" b="b"/>
                <a:pathLst>
                  <a:path w="3760" h="2636" extrusionOk="0">
                    <a:moveTo>
                      <a:pt x="2633" y="1"/>
                    </a:moveTo>
                    <a:cubicBezTo>
                      <a:pt x="2247" y="1"/>
                      <a:pt x="1778" y="140"/>
                      <a:pt x="1324" y="425"/>
                    </a:cubicBezTo>
                    <a:cubicBezTo>
                      <a:pt x="450" y="914"/>
                      <a:pt x="0" y="1748"/>
                      <a:pt x="278" y="2238"/>
                    </a:cubicBezTo>
                    <a:cubicBezTo>
                      <a:pt x="439" y="2509"/>
                      <a:pt x="746" y="2635"/>
                      <a:pt x="1120" y="2635"/>
                    </a:cubicBezTo>
                    <a:cubicBezTo>
                      <a:pt x="1513" y="2635"/>
                      <a:pt x="1981" y="2496"/>
                      <a:pt x="2436" y="2238"/>
                    </a:cubicBezTo>
                    <a:cubicBezTo>
                      <a:pt x="3309" y="1695"/>
                      <a:pt x="3759" y="861"/>
                      <a:pt x="3428" y="372"/>
                    </a:cubicBezTo>
                    <a:cubicBezTo>
                      <a:pt x="3293" y="127"/>
                      <a:pt x="3000" y="1"/>
                      <a:pt x="263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" name="Google Shape;827;p31">
                <a:extLst>
                  <a:ext uri="{FF2B5EF4-FFF2-40B4-BE49-F238E27FC236}">
                    <a16:creationId xmlns:a16="http://schemas.microsoft.com/office/drawing/2014/main" id="{100455C1-4CC7-4A44-A713-8C4B71803359}"/>
                  </a:ext>
                </a:extLst>
              </p:cNvPr>
              <p:cNvSpPr/>
              <p:nvPr/>
            </p:nvSpPr>
            <p:spPr>
              <a:xfrm>
                <a:off x="6189608" y="3719445"/>
                <a:ext cx="518709" cy="417731"/>
              </a:xfrm>
              <a:custGeom>
                <a:avLst/>
                <a:gdLst/>
                <a:ahLst/>
                <a:cxnLst/>
                <a:rect l="l" t="t" r="r" b="b"/>
                <a:pathLst>
                  <a:path w="9385" h="7558" extrusionOk="0">
                    <a:moveTo>
                      <a:pt x="8445" y="0"/>
                    </a:moveTo>
                    <a:lnTo>
                      <a:pt x="8445" y="0"/>
                    </a:lnTo>
                    <a:cubicBezTo>
                      <a:pt x="8551" y="437"/>
                      <a:pt x="8603" y="821"/>
                      <a:pt x="8603" y="1271"/>
                    </a:cubicBezTo>
                    <a:cubicBezTo>
                      <a:pt x="8603" y="3918"/>
                      <a:pt x="6512" y="6009"/>
                      <a:pt x="3865" y="6009"/>
                    </a:cubicBezTo>
                    <a:cubicBezTo>
                      <a:pt x="2264" y="6009"/>
                      <a:pt x="887" y="5242"/>
                      <a:pt x="1" y="4024"/>
                    </a:cubicBezTo>
                    <a:lnTo>
                      <a:pt x="1" y="4024"/>
                    </a:lnTo>
                    <a:cubicBezTo>
                      <a:pt x="556" y="6062"/>
                      <a:pt x="2436" y="7558"/>
                      <a:pt x="4580" y="7558"/>
                    </a:cubicBezTo>
                    <a:cubicBezTo>
                      <a:pt x="7227" y="7558"/>
                      <a:pt x="9384" y="5400"/>
                      <a:pt x="9384" y="2806"/>
                    </a:cubicBezTo>
                    <a:cubicBezTo>
                      <a:pt x="9384" y="1761"/>
                      <a:pt x="9053" y="821"/>
                      <a:pt x="844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4" name="Google Shape;828;p31">
              <a:extLst>
                <a:ext uri="{FF2B5EF4-FFF2-40B4-BE49-F238E27FC236}">
                  <a16:creationId xmlns:a16="http://schemas.microsoft.com/office/drawing/2014/main" id="{325EC593-5286-4CEA-AD35-7B7118BAC552}"/>
                </a:ext>
              </a:extLst>
            </p:cNvPr>
            <p:cNvSpPr/>
            <p:nvPr/>
          </p:nvSpPr>
          <p:spPr>
            <a:xfrm>
              <a:off x="5641385" y="4715193"/>
              <a:ext cx="204624" cy="152288"/>
            </a:xfrm>
            <a:custGeom>
              <a:avLst/>
              <a:gdLst/>
              <a:ahLst/>
              <a:cxnLst/>
              <a:rect l="l" t="t" r="r" b="b"/>
              <a:pathLst>
                <a:path w="6588" h="4903" extrusionOk="0">
                  <a:moveTo>
                    <a:pt x="4067" y="1"/>
                  </a:moveTo>
                  <a:lnTo>
                    <a:pt x="2790" y="2790"/>
                  </a:lnTo>
                  <a:lnTo>
                    <a:pt x="404" y="3059"/>
                  </a:lnTo>
                  <a:cubicBezTo>
                    <a:pt x="135" y="3059"/>
                    <a:pt x="0" y="3496"/>
                    <a:pt x="269" y="3630"/>
                  </a:cubicBezTo>
                  <a:lnTo>
                    <a:pt x="2924" y="4739"/>
                  </a:lnTo>
                  <a:cubicBezTo>
                    <a:pt x="3134" y="4850"/>
                    <a:pt x="3343" y="4903"/>
                    <a:pt x="3545" y="4903"/>
                  </a:cubicBezTo>
                  <a:cubicBezTo>
                    <a:pt x="3892" y="4903"/>
                    <a:pt x="4215" y="4747"/>
                    <a:pt x="4470" y="4471"/>
                  </a:cubicBezTo>
                  <a:lnTo>
                    <a:pt x="6588" y="1547"/>
                  </a:lnTo>
                  <a:lnTo>
                    <a:pt x="4067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829;p31">
              <a:extLst>
                <a:ext uri="{FF2B5EF4-FFF2-40B4-BE49-F238E27FC236}">
                  <a16:creationId xmlns:a16="http://schemas.microsoft.com/office/drawing/2014/main" id="{A15EBF99-6DE8-40C1-8121-3110897B443A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671" y="8635"/>
                    <a:pt x="17780" y="8098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830;p31">
              <a:extLst>
                <a:ext uri="{FF2B5EF4-FFF2-40B4-BE49-F238E27FC236}">
                  <a16:creationId xmlns:a16="http://schemas.microsoft.com/office/drawing/2014/main" id="{4B39D613-D659-4322-B6E8-338191A4B7C2}"/>
                </a:ext>
              </a:extLst>
            </p:cNvPr>
            <p:cNvSpPr/>
            <p:nvPr/>
          </p:nvSpPr>
          <p:spPr>
            <a:xfrm>
              <a:off x="5767676" y="4250752"/>
              <a:ext cx="622196" cy="512492"/>
            </a:xfrm>
            <a:custGeom>
              <a:avLst/>
              <a:gdLst/>
              <a:ahLst/>
              <a:cxnLst/>
              <a:rect l="l" t="t" r="r" b="b"/>
              <a:pathLst>
                <a:path w="20032" h="16500" extrusionOk="0">
                  <a:moveTo>
                    <a:pt x="16674" y="1"/>
                  </a:moveTo>
                  <a:cubicBezTo>
                    <a:pt x="15991" y="1"/>
                    <a:pt x="15283" y="187"/>
                    <a:pt x="14688" y="536"/>
                  </a:cubicBezTo>
                  <a:lnTo>
                    <a:pt x="3765" y="7392"/>
                  </a:lnTo>
                  <a:cubicBezTo>
                    <a:pt x="3496" y="7661"/>
                    <a:pt x="3227" y="7929"/>
                    <a:pt x="2925" y="8366"/>
                  </a:cubicBezTo>
                  <a:lnTo>
                    <a:pt x="1" y="14954"/>
                  </a:lnTo>
                  <a:lnTo>
                    <a:pt x="1110" y="15659"/>
                  </a:lnTo>
                  <a:lnTo>
                    <a:pt x="2522" y="16500"/>
                  </a:lnTo>
                  <a:lnTo>
                    <a:pt x="6588" y="11021"/>
                  </a:lnTo>
                  <a:lnTo>
                    <a:pt x="9949" y="10316"/>
                  </a:lnTo>
                  <a:lnTo>
                    <a:pt x="15528" y="8938"/>
                  </a:lnTo>
                  <a:cubicBezTo>
                    <a:pt x="16368" y="8770"/>
                    <a:pt x="17208" y="8366"/>
                    <a:pt x="18049" y="7661"/>
                  </a:cubicBezTo>
                  <a:cubicBezTo>
                    <a:pt x="18183" y="7526"/>
                    <a:pt x="18351" y="7392"/>
                    <a:pt x="18620" y="7089"/>
                  </a:cubicBezTo>
                  <a:cubicBezTo>
                    <a:pt x="19023" y="6686"/>
                    <a:pt x="19326" y="6115"/>
                    <a:pt x="19595" y="5577"/>
                  </a:cubicBezTo>
                  <a:cubicBezTo>
                    <a:pt x="19864" y="5006"/>
                    <a:pt x="20032" y="4434"/>
                    <a:pt x="20032" y="3896"/>
                  </a:cubicBezTo>
                  <a:lnTo>
                    <a:pt x="20032" y="3460"/>
                  </a:lnTo>
                  <a:cubicBezTo>
                    <a:pt x="20032" y="2048"/>
                    <a:pt x="19191" y="804"/>
                    <a:pt x="17914" y="233"/>
                  </a:cubicBezTo>
                  <a:cubicBezTo>
                    <a:pt x="17535" y="76"/>
                    <a:pt x="17110" y="1"/>
                    <a:pt x="16674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831;p31">
              <a:extLst>
                <a:ext uri="{FF2B5EF4-FFF2-40B4-BE49-F238E27FC236}">
                  <a16:creationId xmlns:a16="http://schemas.microsoft.com/office/drawing/2014/main" id="{A9B86892-DD10-46D1-978E-9AAFD0121D5A}"/>
                </a:ext>
              </a:extLst>
            </p:cNvPr>
            <p:cNvSpPr/>
            <p:nvPr/>
          </p:nvSpPr>
          <p:spPr>
            <a:xfrm>
              <a:off x="5802121" y="4428136"/>
              <a:ext cx="435338" cy="335107"/>
            </a:xfrm>
            <a:custGeom>
              <a:avLst/>
              <a:gdLst/>
              <a:ahLst/>
              <a:cxnLst/>
              <a:rect l="l" t="t" r="r" b="b"/>
              <a:pathLst>
                <a:path w="14016" h="10789" extrusionOk="0">
                  <a:moveTo>
                    <a:pt x="11630" y="0"/>
                  </a:moveTo>
                  <a:lnTo>
                    <a:pt x="5479" y="2521"/>
                  </a:lnTo>
                  <a:cubicBezTo>
                    <a:pt x="4471" y="2924"/>
                    <a:pt x="3496" y="3764"/>
                    <a:pt x="2958" y="4739"/>
                  </a:cubicBezTo>
                  <a:cubicBezTo>
                    <a:pt x="2118" y="6151"/>
                    <a:pt x="976" y="7966"/>
                    <a:pt x="1" y="9948"/>
                  </a:cubicBezTo>
                  <a:lnTo>
                    <a:pt x="1413" y="10789"/>
                  </a:lnTo>
                  <a:lnTo>
                    <a:pt x="5479" y="5310"/>
                  </a:lnTo>
                  <a:lnTo>
                    <a:pt x="8840" y="4605"/>
                  </a:lnTo>
                  <a:lnTo>
                    <a:pt x="8974" y="4470"/>
                  </a:lnTo>
                  <a:cubicBezTo>
                    <a:pt x="9109" y="4067"/>
                    <a:pt x="9512" y="3764"/>
                    <a:pt x="9815" y="3630"/>
                  </a:cubicBezTo>
                  <a:lnTo>
                    <a:pt x="14016" y="1815"/>
                  </a:lnTo>
                  <a:cubicBezTo>
                    <a:pt x="13176" y="1244"/>
                    <a:pt x="12335" y="706"/>
                    <a:pt x="11630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832;p31">
              <a:extLst>
                <a:ext uri="{FF2B5EF4-FFF2-40B4-BE49-F238E27FC236}">
                  <a16:creationId xmlns:a16="http://schemas.microsoft.com/office/drawing/2014/main" id="{F8BF754F-A651-4E17-83E5-71E641121B9A}"/>
                </a:ext>
              </a:extLst>
            </p:cNvPr>
            <p:cNvSpPr/>
            <p:nvPr/>
          </p:nvSpPr>
          <p:spPr>
            <a:xfrm>
              <a:off x="5993172" y="3849238"/>
              <a:ext cx="435338" cy="325727"/>
            </a:xfrm>
            <a:custGeom>
              <a:avLst/>
              <a:gdLst/>
              <a:ahLst/>
              <a:cxnLst/>
              <a:rect l="l" t="t" r="r" b="b"/>
              <a:pathLst>
                <a:path w="14016" h="10487" extrusionOk="0">
                  <a:moveTo>
                    <a:pt x="11156" y="0"/>
                  </a:moveTo>
                  <a:cubicBezTo>
                    <a:pt x="10333" y="0"/>
                    <a:pt x="9506" y="386"/>
                    <a:pt x="8974" y="1128"/>
                  </a:cubicBezTo>
                  <a:lnTo>
                    <a:pt x="6050" y="5598"/>
                  </a:lnTo>
                  <a:lnTo>
                    <a:pt x="1849" y="2943"/>
                  </a:lnTo>
                  <a:lnTo>
                    <a:pt x="0" y="5598"/>
                  </a:lnTo>
                  <a:lnTo>
                    <a:pt x="5344" y="10102"/>
                  </a:lnTo>
                  <a:cubicBezTo>
                    <a:pt x="5736" y="10352"/>
                    <a:pt x="6156" y="10486"/>
                    <a:pt x="6566" y="10486"/>
                  </a:cubicBezTo>
                  <a:cubicBezTo>
                    <a:pt x="7034" y="10486"/>
                    <a:pt x="7488" y="10310"/>
                    <a:pt x="7865" y="9934"/>
                  </a:cubicBezTo>
                  <a:lnTo>
                    <a:pt x="13040" y="4489"/>
                  </a:lnTo>
                  <a:cubicBezTo>
                    <a:pt x="13881" y="3649"/>
                    <a:pt x="14015" y="2372"/>
                    <a:pt x="13444" y="1397"/>
                  </a:cubicBezTo>
                  <a:cubicBezTo>
                    <a:pt x="12937" y="453"/>
                    <a:pt x="12048" y="0"/>
                    <a:pt x="11156" y="0"/>
                  </a:cubicBezTo>
                  <a:close/>
                </a:path>
              </a:pathLst>
            </a:custGeom>
            <a:solidFill>
              <a:srgbClr val="F6E5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833;p31">
              <a:extLst>
                <a:ext uri="{FF2B5EF4-FFF2-40B4-BE49-F238E27FC236}">
                  <a16:creationId xmlns:a16="http://schemas.microsoft.com/office/drawing/2014/main" id="{5C0E7C98-3C79-47FD-B395-D23C891830FC}"/>
                </a:ext>
              </a:extLst>
            </p:cNvPr>
            <p:cNvSpPr/>
            <p:nvPr/>
          </p:nvSpPr>
          <p:spPr>
            <a:xfrm>
              <a:off x="6106945" y="3870700"/>
              <a:ext cx="178533" cy="304824"/>
            </a:xfrm>
            <a:custGeom>
              <a:avLst/>
              <a:gdLst/>
              <a:ahLst/>
              <a:cxnLst/>
              <a:rect l="l" t="t" r="r" b="b"/>
              <a:pathLst>
                <a:path w="5748" h="9814" extrusionOk="0">
                  <a:moveTo>
                    <a:pt x="5748" y="0"/>
                  </a:moveTo>
                  <a:lnTo>
                    <a:pt x="5748" y="0"/>
                  </a:lnTo>
                  <a:cubicBezTo>
                    <a:pt x="5580" y="168"/>
                    <a:pt x="5445" y="303"/>
                    <a:pt x="5311" y="437"/>
                  </a:cubicBezTo>
                  <a:lnTo>
                    <a:pt x="2387" y="4907"/>
                  </a:lnTo>
                  <a:lnTo>
                    <a:pt x="1" y="3529"/>
                  </a:lnTo>
                  <a:lnTo>
                    <a:pt x="1" y="7999"/>
                  </a:lnTo>
                  <a:lnTo>
                    <a:pt x="1681" y="9411"/>
                  </a:lnTo>
                  <a:cubicBezTo>
                    <a:pt x="1950" y="9545"/>
                    <a:pt x="2219" y="9680"/>
                    <a:pt x="2387" y="9814"/>
                  </a:cubicBezTo>
                  <a:lnTo>
                    <a:pt x="4067" y="3932"/>
                  </a:lnTo>
                  <a:cubicBezTo>
                    <a:pt x="4471" y="2521"/>
                    <a:pt x="5042" y="1277"/>
                    <a:pt x="57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834;p31">
              <a:extLst>
                <a:ext uri="{FF2B5EF4-FFF2-40B4-BE49-F238E27FC236}">
                  <a16:creationId xmlns:a16="http://schemas.microsoft.com/office/drawing/2014/main" id="{44A896B8-E41C-45BF-89E2-9D7AA3150C23}"/>
                </a:ext>
              </a:extLst>
            </p:cNvPr>
            <p:cNvSpPr/>
            <p:nvPr/>
          </p:nvSpPr>
          <p:spPr>
            <a:xfrm>
              <a:off x="6175836" y="3779880"/>
              <a:ext cx="439532" cy="506031"/>
            </a:xfrm>
            <a:custGeom>
              <a:avLst/>
              <a:gdLst/>
              <a:ahLst/>
              <a:cxnLst/>
              <a:rect l="l" t="t" r="r" b="b"/>
              <a:pathLst>
                <a:path w="14151" h="16292" extrusionOk="0">
                  <a:moveTo>
                    <a:pt x="9109" y="0"/>
                  </a:moveTo>
                  <a:lnTo>
                    <a:pt x="5042" y="572"/>
                  </a:lnTo>
                  <a:cubicBezTo>
                    <a:pt x="3664" y="2387"/>
                    <a:pt x="2521" y="4605"/>
                    <a:pt x="1849" y="6856"/>
                  </a:cubicBezTo>
                  <a:lnTo>
                    <a:pt x="1" y="13444"/>
                  </a:lnTo>
                  <a:cubicBezTo>
                    <a:pt x="1406" y="14452"/>
                    <a:pt x="4559" y="16292"/>
                    <a:pt x="8376" y="16292"/>
                  </a:cubicBezTo>
                  <a:cubicBezTo>
                    <a:pt x="8759" y="16292"/>
                    <a:pt x="9150" y="16273"/>
                    <a:pt x="9546" y="16233"/>
                  </a:cubicBezTo>
                  <a:cubicBezTo>
                    <a:pt x="11092" y="16099"/>
                    <a:pt x="12470" y="15696"/>
                    <a:pt x="14016" y="14990"/>
                  </a:cubicBezTo>
                  <a:lnTo>
                    <a:pt x="14150" y="7831"/>
                  </a:lnTo>
                  <a:cubicBezTo>
                    <a:pt x="14150" y="5310"/>
                    <a:pt x="13175" y="2924"/>
                    <a:pt x="11361" y="1412"/>
                  </a:cubicBezTo>
                  <a:cubicBezTo>
                    <a:pt x="10655" y="841"/>
                    <a:pt x="9815" y="269"/>
                    <a:pt x="91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835;p31">
              <a:extLst>
                <a:ext uri="{FF2B5EF4-FFF2-40B4-BE49-F238E27FC236}">
                  <a16:creationId xmlns:a16="http://schemas.microsoft.com/office/drawing/2014/main" id="{76467C4B-6AF2-4641-8A7B-60DDF79BE146}"/>
                </a:ext>
              </a:extLst>
            </p:cNvPr>
            <p:cNvSpPr/>
            <p:nvPr/>
          </p:nvSpPr>
          <p:spPr>
            <a:xfrm>
              <a:off x="6446215" y="3823706"/>
              <a:ext cx="169153" cy="460404"/>
            </a:xfrm>
            <a:custGeom>
              <a:avLst/>
              <a:gdLst/>
              <a:ahLst/>
              <a:cxnLst/>
              <a:rect l="l" t="t" r="r" b="b"/>
              <a:pathLst>
                <a:path w="5446" h="14823" extrusionOk="0">
                  <a:moveTo>
                    <a:pt x="2656" y="1"/>
                  </a:moveTo>
                  <a:cubicBezTo>
                    <a:pt x="1546" y="404"/>
                    <a:pt x="706" y="1244"/>
                    <a:pt x="404" y="3496"/>
                  </a:cubicBezTo>
                  <a:cubicBezTo>
                    <a:pt x="0" y="5714"/>
                    <a:pt x="538" y="9075"/>
                    <a:pt x="706" y="11327"/>
                  </a:cubicBezTo>
                  <a:lnTo>
                    <a:pt x="841" y="14822"/>
                  </a:lnTo>
                  <a:cubicBezTo>
                    <a:pt x="2387" y="14688"/>
                    <a:pt x="3765" y="14285"/>
                    <a:pt x="5311" y="13579"/>
                  </a:cubicBezTo>
                  <a:lnTo>
                    <a:pt x="5445" y="6420"/>
                  </a:lnTo>
                  <a:lnTo>
                    <a:pt x="5445" y="6286"/>
                  </a:lnTo>
                  <a:cubicBezTo>
                    <a:pt x="5445" y="3765"/>
                    <a:pt x="4336" y="1513"/>
                    <a:pt x="26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836;p31">
              <a:extLst>
                <a:ext uri="{FF2B5EF4-FFF2-40B4-BE49-F238E27FC236}">
                  <a16:creationId xmlns:a16="http://schemas.microsoft.com/office/drawing/2014/main" id="{F6155CD0-9DBD-45BF-9F0F-3A68E979E4F7}"/>
                </a:ext>
              </a:extLst>
            </p:cNvPr>
            <p:cNvSpPr/>
            <p:nvPr/>
          </p:nvSpPr>
          <p:spPr>
            <a:xfrm>
              <a:off x="6123655" y="4195040"/>
              <a:ext cx="501093" cy="361229"/>
            </a:xfrm>
            <a:custGeom>
              <a:avLst/>
              <a:gdLst/>
              <a:ahLst/>
              <a:cxnLst/>
              <a:rect l="l" t="t" r="r" b="b"/>
              <a:pathLst>
                <a:path w="16133" h="11630" extrusionOk="0">
                  <a:moveTo>
                    <a:pt x="1681" y="1"/>
                  </a:moveTo>
                  <a:lnTo>
                    <a:pt x="303" y="5177"/>
                  </a:lnTo>
                  <a:cubicBezTo>
                    <a:pt x="0" y="5748"/>
                    <a:pt x="303" y="6454"/>
                    <a:pt x="706" y="6991"/>
                  </a:cubicBezTo>
                  <a:cubicBezTo>
                    <a:pt x="1681" y="7832"/>
                    <a:pt x="2521" y="8537"/>
                    <a:pt x="3664" y="9243"/>
                  </a:cubicBezTo>
                  <a:cubicBezTo>
                    <a:pt x="5747" y="10655"/>
                    <a:pt x="8134" y="11629"/>
                    <a:pt x="10654" y="11629"/>
                  </a:cubicBezTo>
                  <a:cubicBezTo>
                    <a:pt x="12066" y="11629"/>
                    <a:pt x="13612" y="11495"/>
                    <a:pt x="14990" y="10789"/>
                  </a:cubicBezTo>
                  <a:cubicBezTo>
                    <a:pt x="15696" y="10487"/>
                    <a:pt x="16133" y="9815"/>
                    <a:pt x="16133" y="9109"/>
                  </a:cubicBezTo>
                  <a:lnTo>
                    <a:pt x="16133" y="8537"/>
                  </a:lnTo>
                  <a:lnTo>
                    <a:pt x="15696" y="1547"/>
                  </a:lnTo>
                  <a:cubicBezTo>
                    <a:pt x="14150" y="2253"/>
                    <a:pt x="12772" y="2656"/>
                    <a:pt x="11226" y="2790"/>
                  </a:cubicBezTo>
                  <a:cubicBezTo>
                    <a:pt x="10830" y="2830"/>
                    <a:pt x="10439" y="2849"/>
                    <a:pt x="10056" y="2849"/>
                  </a:cubicBezTo>
                  <a:cubicBezTo>
                    <a:pt x="6239" y="2849"/>
                    <a:pt x="3086" y="1009"/>
                    <a:pt x="1681" y="1"/>
                  </a:cubicBezTo>
                  <a:close/>
                </a:path>
              </a:pathLst>
            </a:custGeom>
            <a:solidFill>
              <a:srgbClr val="BDB8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837;p31">
              <a:extLst>
                <a:ext uri="{FF2B5EF4-FFF2-40B4-BE49-F238E27FC236}">
                  <a16:creationId xmlns:a16="http://schemas.microsoft.com/office/drawing/2014/main" id="{7A9E66BF-ABCD-46E5-9AC6-39D3007B99A2}"/>
                </a:ext>
              </a:extLst>
            </p:cNvPr>
            <p:cNvSpPr/>
            <p:nvPr/>
          </p:nvSpPr>
          <p:spPr>
            <a:xfrm>
              <a:off x="6319893" y="3623306"/>
              <a:ext cx="143063" cy="253078"/>
            </a:xfrm>
            <a:custGeom>
              <a:avLst/>
              <a:gdLst/>
              <a:ahLst/>
              <a:cxnLst/>
              <a:rect l="l" t="t" r="r" b="b"/>
              <a:pathLst>
                <a:path w="4606" h="8148" extrusionOk="0">
                  <a:moveTo>
                    <a:pt x="4067" y="0"/>
                  </a:moveTo>
                  <a:lnTo>
                    <a:pt x="1" y="269"/>
                  </a:lnTo>
                  <a:lnTo>
                    <a:pt x="404" y="5882"/>
                  </a:lnTo>
                  <a:lnTo>
                    <a:pt x="404" y="6285"/>
                  </a:lnTo>
                  <a:cubicBezTo>
                    <a:pt x="560" y="7347"/>
                    <a:pt x="1413" y="8147"/>
                    <a:pt x="2423" y="8147"/>
                  </a:cubicBezTo>
                  <a:cubicBezTo>
                    <a:pt x="2500" y="8147"/>
                    <a:pt x="2577" y="8143"/>
                    <a:pt x="2656" y="8133"/>
                  </a:cubicBezTo>
                  <a:cubicBezTo>
                    <a:pt x="3765" y="7965"/>
                    <a:pt x="4605" y="6991"/>
                    <a:pt x="4471" y="5882"/>
                  </a:cubicBezTo>
                  <a:lnTo>
                    <a:pt x="4471" y="5613"/>
                  </a:lnTo>
                  <a:lnTo>
                    <a:pt x="4067" y="0"/>
                  </a:ln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838;p31">
              <a:extLst>
                <a:ext uri="{FF2B5EF4-FFF2-40B4-BE49-F238E27FC236}">
                  <a16:creationId xmlns:a16="http://schemas.microsoft.com/office/drawing/2014/main" id="{8EA4E3DC-B3C2-430A-8645-02EB0085B2DE}"/>
                </a:ext>
              </a:extLst>
            </p:cNvPr>
            <p:cNvSpPr/>
            <p:nvPr/>
          </p:nvSpPr>
          <p:spPr>
            <a:xfrm>
              <a:off x="5802125" y="4764263"/>
              <a:ext cx="234920" cy="138872"/>
            </a:xfrm>
            <a:custGeom>
              <a:avLst/>
              <a:gdLst/>
              <a:ahLst/>
              <a:cxnLst/>
              <a:rect l="l" t="t" r="r" b="b"/>
              <a:pathLst>
                <a:path w="6420" h="4389" extrusionOk="0">
                  <a:moveTo>
                    <a:pt x="4201" y="1"/>
                  </a:moveTo>
                  <a:lnTo>
                    <a:pt x="2790" y="2084"/>
                  </a:lnTo>
                  <a:lnTo>
                    <a:pt x="404" y="2084"/>
                  </a:lnTo>
                  <a:cubicBezTo>
                    <a:pt x="135" y="2084"/>
                    <a:pt x="0" y="2387"/>
                    <a:pt x="269" y="2521"/>
                  </a:cubicBezTo>
                  <a:lnTo>
                    <a:pt x="2655" y="4202"/>
                  </a:lnTo>
                  <a:cubicBezTo>
                    <a:pt x="2912" y="4322"/>
                    <a:pt x="3162" y="4389"/>
                    <a:pt x="3399" y="4389"/>
                  </a:cubicBezTo>
                  <a:cubicBezTo>
                    <a:pt x="3690" y="4389"/>
                    <a:pt x="3961" y="4289"/>
                    <a:pt x="4201" y="4067"/>
                  </a:cubicBezTo>
                  <a:lnTo>
                    <a:pt x="6420" y="1815"/>
                  </a:lnTo>
                  <a:lnTo>
                    <a:pt x="4201" y="1"/>
                  </a:lnTo>
                  <a:close/>
                </a:path>
              </a:pathLst>
            </a:custGeom>
            <a:solidFill>
              <a:srgbClr val="D414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839;p31">
              <a:extLst>
                <a:ext uri="{FF2B5EF4-FFF2-40B4-BE49-F238E27FC236}">
                  <a16:creationId xmlns:a16="http://schemas.microsoft.com/office/drawing/2014/main" id="{5E8BB71E-1E11-4673-8E19-33DD7203DAFD}"/>
                </a:ext>
              </a:extLst>
            </p:cNvPr>
            <p:cNvSpPr/>
            <p:nvPr/>
          </p:nvSpPr>
          <p:spPr>
            <a:xfrm>
              <a:off x="5950371" y="4370395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347" y="1"/>
                  </a:moveTo>
                  <a:cubicBezTo>
                    <a:pt x="17839" y="1"/>
                    <a:pt x="17322" y="109"/>
                    <a:pt x="16805" y="313"/>
                  </a:cubicBezTo>
                  <a:lnTo>
                    <a:pt x="13713" y="1725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cubicBezTo>
                    <a:pt x="21712" y="2263"/>
                    <a:pt x="21140" y="1154"/>
                    <a:pt x="20031" y="448"/>
                  </a:cubicBezTo>
                  <a:cubicBezTo>
                    <a:pt x="19493" y="143"/>
                    <a:pt x="18927" y="1"/>
                    <a:pt x="18347" y="1"/>
                  </a:cubicBezTo>
                  <a:close/>
                </a:path>
              </a:pathLst>
            </a:custGeom>
            <a:solidFill>
              <a:srgbClr val="758C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840;p31">
              <a:extLst>
                <a:ext uri="{FF2B5EF4-FFF2-40B4-BE49-F238E27FC236}">
                  <a16:creationId xmlns:a16="http://schemas.microsoft.com/office/drawing/2014/main" id="{58B7EB72-E5C6-4BA8-9E97-8201A4022397}"/>
                </a:ext>
              </a:extLst>
            </p:cNvPr>
            <p:cNvSpPr/>
            <p:nvPr/>
          </p:nvSpPr>
          <p:spPr>
            <a:xfrm>
              <a:off x="6428479" y="4371762"/>
              <a:ext cx="196269" cy="273515"/>
            </a:xfrm>
            <a:custGeom>
              <a:avLst/>
              <a:gdLst/>
              <a:ahLst/>
              <a:cxnLst/>
              <a:rect l="l" t="t" r="r" b="b"/>
              <a:pathLst>
                <a:path w="6319" h="8806" extrusionOk="0">
                  <a:moveTo>
                    <a:pt x="2790" y="0"/>
                  </a:moveTo>
                  <a:cubicBezTo>
                    <a:pt x="2386" y="0"/>
                    <a:pt x="1949" y="0"/>
                    <a:pt x="1546" y="269"/>
                  </a:cubicBezTo>
                  <a:cubicBezTo>
                    <a:pt x="1546" y="2219"/>
                    <a:pt x="1277" y="4202"/>
                    <a:pt x="840" y="6016"/>
                  </a:cubicBezTo>
                  <a:cubicBezTo>
                    <a:pt x="706" y="6857"/>
                    <a:pt x="437" y="7697"/>
                    <a:pt x="135" y="8537"/>
                  </a:cubicBezTo>
                  <a:lnTo>
                    <a:pt x="0" y="8806"/>
                  </a:lnTo>
                  <a:lnTo>
                    <a:pt x="0" y="8806"/>
                  </a:lnTo>
                  <a:lnTo>
                    <a:pt x="975" y="8671"/>
                  </a:lnTo>
                  <a:cubicBezTo>
                    <a:pt x="2252" y="8671"/>
                    <a:pt x="3361" y="8100"/>
                    <a:pt x="4336" y="7394"/>
                  </a:cubicBezTo>
                  <a:cubicBezTo>
                    <a:pt x="5176" y="6554"/>
                    <a:pt x="5882" y="5445"/>
                    <a:pt x="6319" y="4336"/>
                  </a:cubicBezTo>
                  <a:lnTo>
                    <a:pt x="6319" y="3496"/>
                  </a:lnTo>
                  <a:lnTo>
                    <a:pt x="6319" y="2924"/>
                  </a:lnTo>
                  <a:cubicBezTo>
                    <a:pt x="6150" y="1950"/>
                    <a:pt x="5613" y="975"/>
                    <a:pt x="4638" y="404"/>
                  </a:cubicBezTo>
                  <a:cubicBezTo>
                    <a:pt x="4067" y="135"/>
                    <a:pt x="3495" y="0"/>
                    <a:pt x="2958" y="0"/>
                  </a:cubicBezTo>
                  <a:close/>
                </a:path>
              </a:pathLst>
            </a:custGeom>
            <a:solidFill>
              <a:srgbClr val="8D7D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841;p31">
              <a:extLst>
                <a:ext uri="{FF2B5EF4-FFF2-40B4-BE49-F238E27FC236}">
                  <a16:creationId xmlns:a16="http://schemas.microsoft.com/office/drawing/2014/main" id="{08D9E3A7-86E1-40F3-953F-1FE1E4FF6332}"/>
                </a:ext>
              </a:extLst>
            </p:cNvPr>
            <p:cNvSpPr/>
            <p:nvPr/>
          </p:nvSpPr>
          <p:spPr>
            <a:xfrm>
              <a:off x="6476498" y="3874086"/>
              <a:ext cx="226552" cy="540508"/>
            </a:xfrm>
            <a:custGeom>
              <a:avLst/>
              <a:gdLst/>
              <a:ahLst/>
              <a:cxnLst/>
              <a:rect l="l" t="t" r="r" b="b"/>
              <a:pathLst>
                <a:path w="7294" h="17402" extrusionOk="0">
                  <a:moveTo>
                    <a:pt x="2720" y="0"/>
                  </a:moveTo>
                  <a:cubicBezTo>
                    <a:pt x="2021" y="0"/>
                    <a:pt x="1314" y="296"/>
                    <a:pt x="840" y="900"/>
                  </a:cubicBezTo>
                  <a:cubicBezTo>
                    <a:pt x="269" y="1740"/>
                    <a:pt x="0" y="2849"/>
                    <a:pt x="403" y="3958"/>
                  </a:cubicBezTo>
                  <a:lnTo>
                    <a:pt x="5445" y="17267"/>
                  </a:lnTo>
                  <a:lnTo>
                    <a:pt x="5445" y="17401"/>
                  </a:lnTo>
                  <a:lnTo>
                    <a:pt x="7293" y="16998"/>
                  </a:lnTo>
                  <a:cubicBezTo>
                    <a:pt x="6856" y="11385"/>
                    <a:pt x="6150" y="5504"/>
                    <a:pt x="4907" y="1572"/>
                  </a:cubicBezTo>
                  <a:cubicBezTo>
                    <a:pt x="4580" y="532"/>
                    <a:pt x="3657" y="0"/>
                    <a:pt x="27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842;p31">
              <a:extLst>
                <a:ext uri="{FF2B5EF4-FFF2-40B4-BE49-F238E27FC236}">
                  <a16:creationId xmlns:a16="http://schemas.microsoft.com/office/drawing/2014/main" id="{D6D5BB63-E9C8-4331-A34F-63DA54CE053D}"/>
                </a:ext>
              </a:extLst>
            </p:cNvPr>
            <p:cNvSpPr/>
            <p:nvPr/>
          </p:nvSpPr>
          <p:spPr>
            <a:xfrm>
              <a:off x="6645590" y="4402045"/>
              <a:ext cx="148281" cy="95013"/>
            </a:xfrm>
            <a:custGeom>
              <a:avLst/>
              <a:gdLst/>
              <a:ahLst/>
              <a:cxnLst/>
              <a:rect l="l" t="t" r="r" b="b"/>
              <a:pathLst>
                <a:path w="4774" h="3059" extrusionOk="0">
                  <a:moveTo>
                    <a:pt x="1849" y="0"/>
                  </a:moveTo>
                  <a:lnTo>
                    <a:pt x="1" y="403"/>
                  </a:lnTo>
                  <a:lnTo>
                    <a:pt x="303" y="1546"/>
                  </a:lnTo>
                  <a:cubicBezTo>
                    <a:pt x="572" y="2386"/>
                    <a:pt x="1412" y="3058"/>
                    <a:pt x="2252" y="3058"/>
                  </a:cubicBezTo>
                  <a:lnTo>
                    <a:pt x="4202" y="2386"/>
                  </a:lnTo>
                  <a:cubicBezTo>
                    <a:pt x="4773" y="2218"/>
                    <a:pt x="4773" y="1546"/>
                    <a:pt x="4202" y="1244"/>
                  </a:cubicBezTo>
                  <a:lnTo>
                    <a:pt x="1984" y="538"/>
                  </a:lnTo>
                  <a:cubicBezTo>
                    <a:pt x="1984" y="403"/>
                    <a:pt x="1984" y="135"/>
                    <a:pt x="1849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843;p31">
              <a:extLst>
                <a:ext uri="{FF2B5EF4-FFF2-40B4-BE49-F238E27FC236}">
                  <a16:creationId xmlns:a16="http://schemas.microsoft.com/office/drawing/2014/main" id="{56B4D0FE-0B68-4651-862A-D837ACDA9C6A}"/>
                </a:ext>
              </a:extLst>
            </p:cNvPr>
            <p:cNvSpPr/>
            <p:nvPr/>
          </p:nvSpPr>
          <p:spPr>
            <a:xfrm>
              <a:off x="6454570" y="3753790"/>
              <a:ext cx="4193" cy="26122"/>
            </a:xfrm>
            <a:custGeom>
              <a:avLst/>
              <a:gdLst/>
              <a:ahLst/>
              <a:cxnLst/>
              <a:rect l="l" t="t" r="r" b="b"/>
              <a:pathLst>
                <a:path w="135" h="841" extrusionOk="0">
                  <a:moveTo>
                    <a:pt x="0" y="0"/>
                  </a:moveTo>
                  <a:lnTo>
                    <a:pt x="0" y="0"/>
                  </a:lnTo>
                  <a:lnTo>
                    <a:pt x="135" y="840"/>
                  </a:lnTo>
                  <a:lnTo>
                    <a:pt x="135" y="840"/>
                  </a:lnTo>
                  <a:lnTo>
                    <a:pt x="135" y="840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844;p31">
              <a:extLst>
                <a:ext uri="{FF2B5EF4-FFF2-40B4-BE49-F238E27FC236}">
                  <a16:creationId xmlns:a16="http://schemas.microsoft.com/office/drawing/2014/main" id="{FA30B55F-35FE-40D8-B3E2-2D17EA757012}"/>
                </a:ext>
              </a:extLst>
            </p:cNvPr>
            <p:cNvSpPr/>
            <p:nvPr/>
          </p:nvSpPr>
          <p:spPr>
            <a:xfrm>
              <a:off x="6458732" y="3779880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AA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845;p31">
              <a:extLst>
                <a:ext uri="{FF2B5EF4-FFF2-40B4-BE49-F238E27FC236}">
                  <a16:creationId xmlns:a16="http://schemas.microsoft.com/office/drawing/2014/main" id="{A66095BE-9040-4BC4-96DE-EEF05E80816B}"/>
                </a:ext>
              </a:extLst>
            </p:cNvPr>
            <p:cNvSpPr/>
            <p:nvPr/>
          </p:nvSpPr>
          <p:spPr>
            <a:xfrm>
              <a:off x="6328248" y="3762114"/>
              <a:ext cx="4224" cy="21959"/>
            </a:xfrm>
            <a:custGeom>
              <a:avLst/>
              <a:gdLst/>
              <a:ahLst/>
              <a:cxnLst/>
              <a:rect l="l" t="t" r="r" b="b"/>
              <a:pathLst>
                <a:path w="136" h="707" extrusionOk="0">
                  <a:moveTo>
                    <a:pt x="1" y="1"/>
                  </a:moveTo>
                  <a:lnTo>
                    <a:pt x="135" y="707"/>
                  </a:lnTo>
                  <a:lnTo>
                    <a:pt x="135" y="707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846;p31">
              <a:extLst>
                <a:ext uri="{FF2B5EF4-FFF2-40B4-BE49-F238E27FC236}">
                  <a16:creationId xmlns:a16="http://schemas.microsoft.com/office/drawing/2014/main" id="{4DF5FF6C-A1B3-41C0-B596-203947FE8C36}"/>
                </a:ext>
              </a:extLst>
            </p:cNvPr>
            <p:cNvSpPr/>
            <p:nvPr/>
          </p:nvSpPr>
          <p:spPr>
            <a:xfrm>
              <a:off x="6328248" y="3753790"/>
              <a:ext cx="130515" cy="56374"/>
            </a:xfrm>
            <a:custGeom>
              <a:avLst/>
              <a:gdLst/>
              <a:ahLst/>
              <a:cxnLst/>
              <a:rect l="l" t="t" r="r" b="b"/>
              <a:pathLst>
                <a:path w="4202" h="1815" extrusionOk="0">
                  <a:moveTo>
                    <a:pt x="4067" y="0"/>
                  </a:moveTo>
                  <a:cubicBezTo>
                    <a:pt x="2958" y="269"/>
                    <a:pt x="1681" y="269"/>
                    <a:pt x="303" y="269"/>
                  </a:cubicBezTo>
                  <a:lnTo>
                    <a:pt x="1" y="269"/>
                  </a:lnTo>
                  <a:lnTo>
                    <a:pt x="135" y="975"/>
                  </a:lnTo>
                  <a:cubicBezTo>
                    <a:pt x="572" y="1546"/>
                    <a:pt x="1278" y="1815"/>
                    <a:pt x="1984" y="1815"/>
                  </a:cubicBezTo>
                  <a:cubicBezTo>
                    <a:pt x="2656" y="1815"/>
                    <a:pt x="3362" y="1546"/>
                    <a:pt x="4202" y="840"/>
                  </a:cubicBezTo>
                  <a:lnTo>
                    <a:pt x="4067" y="0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847;p31">
              <a:extLst>
                <a:ext uri="{FF2B5EF4-FFF2-40B4-BE49-F238E27FC236}">
                  <a16:creationId xmlns:a16="http://schemas.microsoft.com/office/drawing/2014/main" id="{E2994D42-0494-415C-BFB6-8F9B9C5271E5}"/>
                </a:ext>
              </a:extLst>
            </p:cNvPr>
            <p:cNvSpPr/>
            <p:nvPr/>
          </p:nvSpPr>
          <p:spPr>
            <a:xfrm>
              <a:off x="5797959" y="2518871"/>
              <a:ext cx="1226595" cy="1243460"/>
            </a:xfrm>
            <a:custGeom>
              <a:avLst/>
              <a:gdLst/>
              <a:ahLst/>
              <a:cxnLst/>
              <a:rect l="l" t="t" r="r" b="b"/>
              <a:pathLst>
                <a:path w="39491" h="40034" extrusionOk="0">
                  <a:moveTo>
                    <a:pt x="19594" y="0"/>
                  </a:moveTo>
                  <a:cubicBezTo>
                    <a:pt x="10083" y="0"/>
                    <a:pt x="1815" y="7125"/>
                    <a:pt x="572" y="16502"/>
                  </a:cubicBezTo>
                  <a:cubicBezTo>
                    <a:pt x="1" y="20300"/>
                    <a:pt x="572" y="23795"/>
                    <a:pt x="1950" y="26887"/>
                  </a:cubicBezTo>
                  <a:cubicBezTo>
                    <a:pt x="2387" y="27996"/>
                    <a:pt x="2656" y="29240"/>
                    <a:pt x="2656" y="30517"/>
                  </a:cubicBezTo>
                  <a:cubicBezTo>
                    <a:pt x="2790" y="31357"/>
                    <a:pt x="2790" y="32063"/>
                    <a:pt x="2656" y="32903"/>
                  </a:cubicBezTo>
                  <a:lnTo>
                    <a:pt x="2656" y="33172"/>
                  </a:lnTo>
                  <a:lnTo>
                    <a:pt x="2656" y="33878"/>
                  </a:lnTo>
                  <a:cubicBezTo>
                    <a:pt x="3361" y="37373"/>
                    <a:pt x="9512" y="39894"/>
                    <a:pt x="16805" y="40028"/>
                  </a:cubicBezTo>
                  <a:cubicBezTo>
                    <a:pt x="16986" y="40032"/>
                    <a:pt x="17166" y="40034"/>
                    <a:pt x="17345" y="40034"/>
                  </a:cubicBezTo>
                  <a:cubicBezTo>
                    <a:pt x="23364" y="40034"/>
                    <a:pt x="27959" y="37855"/>
                    <a:pt x="31223" y="34852"/>
                  </a:cubicBezTo>
                  <a:cubicBezTo>
                    <a:pt x="31660" y="34987"/>
                    <a:pt x="32063" y="34987"/>
                    <a:pt x="32500" y="34987"/>
                  </a:cubicBezTo>
                  <a:cubicBezTo>
                    <a:pt x="35424" y="34987"/>
                    <a:pt x="37945" y="32600"/>
                    <a:pt x="37945" y="29542"/>
                  </a:cubicBezTo>
                  <a:cubicBezTo>
                    <a:pt x="37945" y="28399"/>
                    <a:pt x="37676" y="27425"/>
                    <a:pt x="37104" y="26584"/>
                  </a:cubicBezTo>
                  <a:cubicBezTo>
                    <a:pt x="38079" y="24366"/>
                    <a:pt x="38650" y="22249"/>
                    <a:pt x="38650" y="20569"/>
                  </a:cubicBezTo>
                  <a:cubicBezTo>
                    <a:pt x="39491" y="9646"/>
                    <a:pt x="30820" y="134"/>
                    <a:pt x="19594" y="0"/>
                  </a:cubicBezTo>
                  <a:close/>
                </a:path>
              </a:pathLst>
            </a:custGeom>
            <a:solidFill>
              <a:srgbClr val="A67C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848;p31">
              <a:extLst>
                <a:ext uri="{FF2B5EF4-FFF2-40B4-BE49-F238E27FC236}">
                  <a16:creationId xmlns:a16="http://schemas.microsoft.com/office/drawing/2014/main" id="{2CB66865-7714-4A34-AED9-41AD60932962}"/>
                </a:ext>
              </a:extLst>
            </p:cNvPr>
            <p:cNvSpPr/>
            <p:nvPr/>
          </p:nvSpPr>
          <p:spPr>
            <a:xfrm>
              <a:off x="5854333" y="3348735"/>
              <a:ext cx="1026164" cy="330945"/>
            </a:xfrm>
            <a:custGeom>
              <a:avLst/>
              <a:gdLst/>
              <a:ahLst/>
              <a:cxnLst/>
              <a:rect l="l" t="t" r="r" b="b"/>
              <a:pathLst>
                <a:path w="33038" h="10655" extrusionOk="0">
                  <a:moveTo>
                    <a:pt x="33038" y="7731"/>
                  </a:moveTo>
                  <a:cubicBezTo>
                    <a:pt x="32365" y="8134"/>
                    <a:pt x="31525" y="8269"/>
                    <a:pt x="30685" y="8269"/>
                  </a:cubicBezTo>
                  <a:cubicBezTo>
                    <a:pt x="30248" y="8269"/>
                    <a:pt x="29845" y="8269"/>
                    <a:pt x="29408" y="8134"/>
                  </a:cubicBezTo>
                  <a:cubicBezTo>
                    <a:pt x="28433" y="9109"/>
                    <a:pt x="27324" y="9949"/>
                    <a:pt x="26047" y="10655"/>
                  </a:cubicBezTo>
                  <a:lnTo>
                    <a:pt x="26047" y="10655"/>
                  </a:lnTo>
                  <a:cubicBezTo>
                    <a:pt x="27324" y="9949"/>
                    <a:pt x="28433" y="9109"/>
                    <a:pt x="29408" y="8134"/>
                  </a:cubicBezTo>
                  <a:cubicBezTo>
                    <a:pt x="29845" y="8269"/>
                    <a:pt x="30248" y="8269"/>
                    <a:pt x="30685" y="8269"/>
                  </a:cubicBezTo>
                  <a:cubicBezTo>
                    <a:pt x="31525" y="8269"/>
                    <a:pt x="32365" y="8134"/>
                    <a:pt x="33038" y="7731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0" y="1"/>
                    <a:pt x="135" y="1"/>
                    <a:pt x="135" y="169"/>
                  </a:cubicBezTo>
                  <a:lnTo>
                    <a:pt x="135" y="303"/>
                  </a:lnTo>
                  <a:lnTo>
                    <a:pt x="135" y="169"/>
                  </a:lnTo>
                  <a:cubicBezTo>
                    <a:pt x="135" y="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D2BD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849;p31">
              <a:extLst>
                <a:ext uri="{FF2B5EF4-FFF2-40B4-BE49-F238E27FC236}">
                  <a16:creationId xmlns:a16="http://schemas.microsoft.com/office/drawing/2014/main" id="{253D56D8-124E-4040-8949-78C5C960F31C}"/>
                </a:ext>
              </a:extLst>
            </p:cNvPr>
            <p:cNvSpPr/>
            <p:nvPr/>
          </p:nvSpPr>
          <p:spPr>
            <a:xfrm>
              <a:off x="5854333" y="3127432"/>
              <a:ext cx="1122202" cy="552249"/>
            </a:xfrm>
            <a:custGeom>
              <a:avLst/>
              <a:gdLst/>
              <a:ahLst/>
              <a:cxnLst/>
              <a:rect l="l" t="t" r="r" b="b"/>
              <a:pathLst>
                <a:path w="36130" h="17780" extrusionOk="0">
                  <a:moveTo>
                    <a:pt x="6151" y="1547"/>
                  </a:moveTo>
                  <a:cubicBezTo>
                    <a:pt x="5613" y="2925"/>
                    <a:pt x="4067" y="5042"/>
                    <a:pt x="2387" y="5042"/>
                  </a:cubicBezTo>
                  <a:cubicBezTo>
                    <a:pt x="2118" y="5042"/>
                    <a:pt x="1681" y="5042"/>
                    <a:pt x="1412" y="4773"/>
                  </a:cubicBezTo>
                  <a:cubicBezTo>
                    <a:pt x="1109" y="5614"/>
                    <a:pt x="706" y="6588"/>
                    <a:pt x="0" y="7126"/>
                  </a:cubicBezTo>
                  <a:cubicBezTo>
                    <a:pt x="0" y="7126"/>
                    <a:pt x="135" y="7126"/>
                    <a:pt x="135" y="7294"/>
                  </a:cubicBezTo>
                  <a:lnTo>
                    <a:pt x="135" y="7428"/>
                  </a:lnTo>
                  <a:cubicBezTo>
                    <a:pt x="1815" y="6151"/>
                    <a:pt x="4201" y="4605"/>
                    <a:pt x="7159" y="3496"/>
                  </a:cubicBezTo>
                  <a:cubicBezTo>
                    <a:pt x="6588" y="2925"/>
                    <a:pt x="6722" y="2387"/>
                    <a:pt x="6151" y="1547"/>
                  </a:cubicBezTo>
                  <a:close/>
                  <a:moveTo>
                    <a:pt x="20166" y="1"/>
                  </a:moveTo>
                  <a:cubicBezTo>
                    <a:pt x="19594" y="841"/>
                    <a:pt x="18922" y="1547"/>
                    <a:pt x="18216" y="2253"/>
                  </a:cubicBezTo>
                  <a:cubicBezTo>
                    <a:pt x="18754" y="2253"/>
                    <a:pt x="19191" y="2522"/>
                    <a:pt x="19762" y="2656"/>
                  </a:cubicBezTo>
                  <a:cubicBezTo>
                    <a:pt x="23258" y="3933"/>
                    <a:pt x="25778" y="6991"/>
                    <a:pt x="26484" y="10789"/>
                  </a:cubicBezTo>
                  <a:cubicBezTo>
                    <a:pt x="26753" y="12739"/>
                    <a:pt x="26887" y="15259"/>
                    <a:pt x="26047" y="17780"/>
                  </a:cubicBezTo>
                  <a:cubicBezTo>
                    <a:pt x="27324" y="17074"/>
                    <a:pt x="28433" y="16234"/>
                    <a:pt x="29408" y="15259"/>
                  </a:cubicBezTo>
                  <a:cubicBezTo>
                    <a:pt x="29845" y="15394"/>
                    <a:pt x="30248" y="15394"/>
                    <a:pt x="30685" y="15394"/>
                  </a:cubicBezTo>
                  <a:cubicBezTo>
                    <a:pt x="31525" y="15394"/>
                    <a:pt x="32365" y="15259"/>
                    <a:pt x="33038" y="14856"/>
                  </a:cubicBezTo>
                  <a:cubicBezTo>
                    <a:pt x="34886" y="14016"/>
                    <a:pt x="36130" y="12033"/>
                    <a:pt x="36130" y="9949"/>
                  </a:cubicBezTo>
                  <a:cubicBezTo>
                    <a:pt x="36130" y="9378"/>
                    <a:pt x="35995" y="8806"/>
                    <a:pt x="35861" y="8269"/>
                  </a:cubicBezTo>
                  <a:cubicBezTo>
                    <a:pt x="34718" y="7832"/>
                    <a:pt x="34449" y="6286"/>
                    <a:pt x="33038" y="6017"/>
                  </a:cubicBezTo>
                  <a:cubicBezTo>
                    <a:pt x="32769" y="5882"/>
                    <a:pt x="32500" y="5882"/>
                    <a:pt x="32197" y="5882"/>
                  </a:cubicBezTo>
                  <a:cubicBezTo>
                    <a:pt x="31088" y="5882"/>
                    <a:pt x="30248" y="6286"/>
                    <a:pt x="29408" y="6857"/>
                  </a:cubicBezTo>
                  <a:cubicBezTo>
                    <a:pt x="28837" y="7126"/>
                    <a:pt x="28299" y="7294"/>
                    <a:pt x="27862" y="7294"/>
                  </a:cubicBezTo>
                  <a:cubicBezTo>
                    <a:pt x="27022" y="7294"/>
                    <a:pt x="26316" y="6857"/>
                    <a:pt x="25644" y="6017"/>
                  </a:cubicBezTo>
                  <a:cubicBezTo>
                    <a:pt x="25072" y="5042"/>
                    <a:pt x="25072" y="3933"/>
                    <a:pt x="25072" y="2925"/>
                  </a:cubicBezTo>
                  <a:cubicBezTo>
                    <a:pt x="25207" y="2387"/>
                    <a:pt x="25207" y="1816"/>
                    <a:pt x="25341" y="1412"/>
                  </a:cubicBezTo>
                  <a:lnTo>
                    <a:pt x="25341" y="1412"/>
                  </a:lnTo>
                  <a:cubicBezTo>
                    <a:pt x="25072" y="2085"/>
                    <a:pt x="24367" y="2522"/>
                    <a:pt x="23392" y="2522"/>
                  </a:cubicBezTo>
                  <a:cubicBezTo>
                    <a:pt x="21980" y="2522"/>
                    <a:pt x="20166" y="1681"/>
                    <a:pt x="20166" y="270"/>
                  </a:cubicBezTo>
                  <a:lnTo>
                    <a:pt x="20166" y="1"/>
                  </a:lnTo>
                  <a:close/>
                </a:path>
              </a:pathLst>
            </a:custGeom>
            <a:solidFill>
              <a:srgbClr val="895C3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850;p31">
              <a:extLst>
                <a:ext uri="{FF2B5EF4-FFF2-40B4-BE49-F238E27FC236}">
                  <a16:creationId xmlns:a16="http://schemas.microsoft.com/office/drawing/2014/main" id="{11AC130C-D146-4C24-8153-A67B24755EA6}"/>
                </a:ext>
              </a:extLst>
            </p:cNvPr>
            <p:cNvSpPr/>
            <p:nvPr/>
          </p:nvSpPr>
          <p:spPr>
            <a:xfrm>
              <a:off x="5641385" y="2381306"/>
              <a:ext cx="1491724" cy="1007776"/>
            </a:xfrm>
            <a:custGeom>
              <a:avLst/>
              <a:gdLst/>
              <a:ahLst/>
              <a:cxnLst/>
              <a:rect l="l" t="t" r="r" b="b"/>
              <a:pathLst>
                <a:path w="48027" h="32446" extrusionOk="0">
                  <a:moveTo>
                    <a:pt x="22214" y="0"/>
                  </a:moveTo>
                  <a:cubicBezTo>
                    <a:pt x="21954" y="0"/>
                    <a:pt x="21689" y="15"/>
                    <a:pt x="21409" y="60"/>
                  </a:cubicBezTo>
                  <a:cubicBezTo>
                    <a:pt x="21006" y="228"/>
                    <a:pt x="20569" y="228"/>
                    <a:pt x="20165" y="497"/>
                  </a:cubicBezTo>
                  <a:cubicBezTo>
                    <a:pt x="19897" y="766"/>
                    <a:pt x="19594" y="1337"/>
                    <a:pt x="19460" y="1471"/>
                  </a:cubicBezTo>
                  <a:cubicBezTo>
                    <a:pt x="18351" y="2177"/>
                    <a:pt x="15830" y="2177"/>
                    <a:pt x="14284" y="2749"/>
                  </a:cubicBezTo>
                  <a:cubicBezTo>
                    <a:pt x="13309" y="3152"/>
                    <a:pt x="8974" y="6782"/>
                    <a:pt x="10923" y="7790"/>
                  </a:cubicBezTo>
                  <a:cubicBezTo>
                    <a:pt x="9948" y="9033"/>
                    <a:pt x="8133" y="9033"/>
                    <a:pt x="6856" y="10008"/>
                  </a:cubicBezTo>
                  <a:cubicBezTo>
                    <a:pt x="5882" y="10714"/>
                    <a:pt x="4336" y="12831"/>
                    <a:pt x="6016" y="13503"/>
                  </a:cubicBezTo>
                  <a:cubicBezTo>
                    <a:pt x="5310" y="14209"/>
                    <a:pt x="4336" y="14344"/>
                    <a:pt x="3496" y="15049"/>
                  </a:cubicBezTo>
                  <a:cubicBezTo>
                    <a:pt x="2790" y="15755"/>
                    <a:pt x="2521" y="16730"/>
                    <a:pt x="2252" y="17704"/>
                  </a:cubicBezTo>
                  <a:cubicBezTo>
                    <a:pt x="1973" y="18478"/>
                    <a:pt x="1011" y="21987"/>
                    <a:pt x="2382" y="21987"/>
                  </a:cubicBezTo>
                  <a:cubicBezTo>
                    <a:pt x="2500" y="21987"/>
                    <a:pt x="2635" y="21961"/>
                    <a:pt x="2790" y="21906"/>
                  </a:cubicBezTo>
                  <a:lnTo>
                    <a:pt x="2790" y="21906"/>
                  </a:lnTo>
                  <a:cubicBezTo>
                    <a:pt x="975" y="22611"/>
                    <a:pt x="0" y="25569"/>
                    <a:pt x="706" y="27249"/>
                  </a:cubicBezTo>
                  <a:cubicBezTo>
                    <a:pt x="1244" y="28224"/>
                    <a:pt x="1950" y="28795"/>
                    <a:pt x="3092" y="28795"/>
                  </a:cubicBezTo>
                  <a:cubicBezTo>
                    <a:pt x="3198" y="28831"/>
                    <a:pt x="3325" y="28847"/>
                    <a:pt x="3462" y="28847"/>
                  </a:cubicBezTo>
                  <a:cubicBezTo>
                    <a:pt x="3846" y="28847"/>
                    <a:pt x="4307" y="28716"/>
                    <a:pt x="4605" y="28493"/>
                  </a:cubicBezTo>
                  <a:cubicBezTo>
                    <a:pt x="4605" y="29199"/>
                    <a:pt x="4773" y="29770"/>
                    <a:pt x="5042" y="30308"/>
                  </a:cubicBezTo>
                  <a:cubicBezTo>
                    <a:pt x="5431" y="31013"/>
                    <a:pt x="5851" y="31293"/>
                    <a:pt x="6256" y="31293"/>
                  </a:cubicBezTo>
                  <a:cubicBezTo>
                    <a:pt x="7145" y="31293"/>
                    <a:pt x="7968" y="29949"/>
                    <a:pt x="8268" y="28795"/>
                  </a:cubicBezTo>
                  <a:cubicBezTo>
                    <a:pt x="8578" y="28972"/>
                    <a:pt x="8892" y="29049"/>
                    <a:pt x="9203" y="29049"/>
                  </a:cubicBezTo>
                  <a:cubicBezTo>
                    <a:pt x="10854" y="29049"/>
                    <a:pt x="12441" y="26869"/>
                    <a:pt x="13007" y="25569"/>
                  </a:cubicBezTo>
                  <a:cubicBezTo>
                    <a:pt x="13713" y="26544"/>
                    <a:pt x="13309" y="27518"/>
                    <a:pt x="14855" y="27787"/>
                  </a:cubicBezTo>
                  <a:cubicBezTo>
                    <a:pt x="15083" y="27859"/>
                    <a:pt x="15332" y="27893"/>
                    <a:pt x="15592" y="27893"/>
                  </a:cubicBezTo>
                  <a:cubicBezTo>
                    <a:pt x="16906" y="27893"/>
                    <a:pt x="18534" y="27038"/>
                    <a:pt x="19460" y="25972"/>
                  </a:cubicBezTo>
                  <a:lnTo>
                    <a:pt x="19460" y="25972"/>
                  </a:lnTo>
                  <a:cubicBezTo>
                    <a:pt x="19191" y="26544"/>
                    <a:pt x="18888" y="27384"/>
                    <a:pt x="19191" y="27653"/>
                  </a:cubicBezTo>
                  <a:cubicBezTo>
                    <a:pt x="19464" y="28079"/>
                    <a:pt x="19996" y="28220"/>
                    <a:pt x="20547" y="28220"/>
                  </a:cubicBezTo>
                  <a:cubicBezTo>
                    <a:pt x="21082" y="28220"/>
                    <a:pt x="21633" y="28087"/>
                    <a:pt x="21980" y="27955"/>
                  </a:cubicBezTo>
                  <a:cubicBezTo>
                    <a:pt x="24098" y="27249"/>
                    <a:pt x="25778" y="25838"/>
                    <a:pt x="27022" y="24023"/>
                  </a:cubicBezTo>
                  <a:lnTo>
                    <a:pt x="27022" y="24023"/>
                  </a:lnTo>
                  <a:cubicBezTo>
                    <a:pt x="26852" y="25530"/>
                    <a:pt x="28679" y="26474"/>
                    <a:pt x="30227" y="26474"/>
                  </a:cubicBezTo>
                  <a:cubicBezTo>
                    <a:pt x="31130" y="26474"/>
                    <a:pt x="31937" y="26153"/>
                    <a:pt x="32197" y="25434"/>
                  </a:cubicBezTo>
                  <a:lnTo>
                    <a:pt x="32197" y="25434"/>
                  </a:lnTo>
                  <a:cubicBezTo>
                    <a:pt x="32063" y="26678"/>
                    <a:pt x="31660" y="28627"/>
                    <a:pt x="32500" y="30039"/>
                  </a:cubicBezTo>
                  <a:cubicBezTo>
                    <a:pt x="33185" y="30911"/>
                    <a:pt x="33922" y="31296"/>
                    <a:pt x="34718" y="31296"/>
                  </a:cubicBezTo>
                  <a:cubicBezTo>
                    <a:pt x="35210" y="31296"/>
                    <a:pt x="35725" y="31149"/>
                    <a:pt x="36264" y="30879"/>
                  </a:cubicBezTo>
                  <a:cubicBezTo>
                    <a:pt x="37110" y="30341"/>
                    <a:pt x="37975" y="29900"/>
                    <a:pt x="38949" y="29900"/>
                  </a:cubicBezTo>
                  <a:cubicBezTo>
                    <a:pt x="39253" y="29900"/>
                    <a:pt x="39566" y="29943"/>
                    <a:pt x="39894" y="30039"/>
                  </a:cubicBezTo>
                  <a:cubicBezTo>
                    <a:pt x="41440" y="30308"/>
                    <a:pt x="41742" y="32291"/>
                    <a:pt x="43254" y="32425"/>
                  </a:cubicBezTo>
                  <a:cubicBezTo>
                    <a:pt x="43343" y="32439"/>
                    <a:pt x="43432" y="32446"/>
                    <a:pt x="43520" y="32446"/>
                  </a:cubicBezTo>
                  <a:cubicBezTo>
                    <a:pt x="45121" y="32446"/>
                    <a:pt x="46716" y="30235"/>
                    <a:pt x="45506" y="28930"/>
                  </a:cubicBezTo>
                  <a:cubicBezTo>
                    <a:pt x="47321" y="28493"/>
                    <a:pt x="48027" y="25972"/>
                    <a:pt x="47758" y="24292"/>
                  </a:cubicBezTo>
                  <a:cubicBezTo>
                    <a:pt x="47624" y="23888"/>
                    <a:pt x="47758" y="23754"/>
                    <a:pt x="47624" y="23317"/>
                  </a:cubicBezTo>
                  <a:cubicBezTo>
                    <a:pt x="47321" y="23048"/>
                    <a:pt x="46615" y="23048"/>
                    <a:pt x="46615" y="22746"/>
                  </a:cubicBezTo>
                  <a:cubicBezTo>
                    <a:pt x="46481" y="22342"/>
                    <a:pt x="47456" y="20931"/>
                    <a:pt x="47456" y="20393"/>
                  </a:cubicBezTo>
                  <a:cubicBezTo>
                    <a:pt x="47888" y="18166"/>
                    <a:pt x="47334" y="12258"/>
                    <a:pt x="44200" y="12258"/>
                  </a:cubicBezTo>
                  <a:cubicBezTo>
                    <a:pt x="44166" y="12258"/>
                    <a:pt x="44130" y="12258"/>
                    <a:pt x="44095" y="12260"/>
                  </a:cubicBezTo>
                  <a:cubicBezTo>
                    <a:pt x="44095" y="10311"/>
                    <a:pt x="42145" y="7924"/>
                    <a:pt x="40734" y="6647"/>
                  </a:cubicBezTo>
                  <a:cubicBezTo>
                    <a:pt x="39894" y="5807"/>
                    <a:pt x="39490" y="5941"/>
                    <a:pt x="38516" y="5673"/>
                  </a:cubicBezTo>
                  <a:cubicBezTo>
                    <a:pt x="37373" y="5404"/>
                    <a:pt x="37944" y="5269"/>
                    <a:pt x="37239" y="4127"/>
                  </a:cubicBezTo>
                  <a:cubicBezTo>
                    <a:pt x="36527" y="2605"/>
                    <a:pt x="33432" y="994"/>
                    <a:pt x="31042" y="994"/>
                  </a:cubicBezTo>
                  <a:cubicBezTo>
                    <a:pt x="30159" y="994"/>
                    <a:pt x="29372" y="1214"/>
                    <a:pt x="28836" y="1740"/>
                  </a:cubicBezTo>
                  <a:cubicBezTo>
                    <a:pt x="27727" y="60"/>
                    <a:pt x="25610" y="60"/>
                    <a:pt x="23795" y="60"/>
                  </a:cubicBezTo>
                  <a:cubicBezTo>
                    <a:pt x="23235" y="60"/>
                    <a:pt x="22735" y="0"/>
                    <a:pt x="2221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851;p31">
              <a:extLst>
                <a:ext uri="{FF2B5EF4-FFF2-40B4-BE49-F238E27FC236}">
                  <a16:creationId xmlns:a16="http://schemas.microsoft.com/office/drawing/2014/main" id="{ED725F0D-AE8C-4C62-A1D0-28AED534EF28}"/>
                </a:ext>
              </a:extLst>
            </p:cNvPr>
            <p:cNvSpPr/>
            <p:nvPr/>
          </p:nvSpPr>
          <p:spPr>
            <a:xfrm>
              <a:off x="5715495" y="3061677"/>
              <a:ext cx="8386" cy="5249"/>
            </a:xfrm>
            <a:custGeom>
              <a:avLst/>
              <a:gdLst/>
              <a:ahLst/>
              <a:cxnLst/>
              <a:rect l="l" t="t" r="r" b="b"/>
              <a:pathLst>
                <a:path w="270" h="169" extrusionOk="0">
                  <a:moveTo>
                    <a:pt x="269" y="1"/>
                  </a:moveTo>
                  <a:cubicBezTo>
                    <a:pt x="135" y="1"/>
                    <a:pt x="0" y="169"/>
                    <a:pt x="0" y="169"/>
                  </a:cubicBezTo>
                  <a:cubicBezTo>
                    <a:pt x="0" y="169"/>
                    <a:pt x="135" y="169"/>
                    <a:pt x="269" y="1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852;p31">
              <a:extLst>
                <a:ext uri="{FF2B5EF4-FFF2-40B4-BE49-F238E27FC236}">
                  <a16:creationId xmlns:a16="http://schemas.microsoft.com/office/drawing/2014/main" id="{CA2B1D70-9BCE-4DD2-BA34-2E4009D1622F}"/>
                </a:ext>
              </a:extLst>
            </p:cNvPr>
            <p:cNvSpPr/>
            <p:nvPr/>
          </p:nvSpPr>
          <p:spPr>
            <a:xfrm>
              <a:off x="6324086" y="3197379"/>
              <a:ext cx="96069" cy="52243"/>
            </a:xfrm>
            <a:custGeom>
              <a:avLst/>
              <a:gdLst/>
              <a:ahLst/>
              <a:cxnLst/>
              <a:rect l="l" t="t" r="r" b="b"/>
              <a:pathLst>
                <a:path w="3093" h="1682" extrusionOk="0">
                  <a:moveTo>
                    <a:pt x="3092" y="1"/>
                  </a:moveTo>
                  <a:lnTo>
                    <a:pt x="3092" y="1"/>
                  </a:lnTo>
                  <a:cubicBezTo>
                    <a:pt x="2118" y="673"/>
                    <a:pt x="1109" y="1244"/>
                    <a:pt x="0" y="1681"/>
                  </a:cubicBezTo>
                  <a:cubicBezTo>
                    <a:pt x="1109" y="1244"/>
                    <a:pt x="2252" y="673"/>
                    <a:pt x="3092" y="1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853;p31">
              <a:extLst>
                <a:ext uri="{FF2B5EF4-FFF2-40B4-BE49-F238E27FC236}">
                  <a16:creationId xmlns:a16="http://schemas.microsoft.com/office/drawing/2014/main" id="{3686F475-F542-484B-BD08-AA494971535B}"/>
                </a:ext>
              </a:extLst>
            </p:cNvPr>
            <p:cNvSpPr/>
            <p:nvPr/>
          </p:nvSpPr>
          <p:spPr>
            <a:xfrm>
              <a:off x="6420124" y="3127432"/>
              <a:ext cx="221334" cy="78334"/>
            </a:xfrm>
            <a:custGeom>
              <a:avLst/>
              <a:gdLst/>
              <a:ahLst/>
              <a:cxnLst/>
              <a:rect l="l" t="t" r="r" b="b"/>
              <a:pathLst>
                <a:path w="7126" h="2522" extrusionOk="0">
                  <a:moveTo>
                    <a:pt x="1950" y="270"/>
                  </a:moveTo>
                  <a:cubicBezTo>
                    <a:pt x="1950" y="1681"/>
                    <a:pt x="3764" y="2522"/>
                    <a:pt x="5176" y="2522"/>
                  </a:cubicBezTo>
                  <a:cubicBezTo>
                    <a:pt x="6151" y="2522"/>
                    <a:pt x="6856" y="2085"/>
                    <a:pt x="7125" y="1412"/>
                  </a:cubicBezTo>
                  <a:lnTo>
                    <a:pt x="7125" y="1412"/>
                  </a:lnTo>
                  <a:cubicBezTo>
                    <a:pt x="6856" y="2085"/>
                    <a:pt x="6151" y="2522"/>
                    <a:pt x="5176" y="2522"/>
                  </a:cubicBezTo>
                  <a:cubicBezTo>
                    <a:pt x="3764" y="2522"/>
                    <a:pt x="1950" y="1681"/>
                    <a:pt x="1950" y="270"/>
                  </a:cubicBezTo>
                  <a:close/>
                  <a:moveTo>
                    <a:pt x="1950" y="1"/>
                  </a:moveTo>
                  <a:cubicBezTo>
                    <a:pt x="1378" y="841"/>
                    <a:pt x="706" y="1547"/>
                    <a:pt x="0" y="2253"/>
                  </a:cubicBezTo>
                  <a:lnTo>
                    <a:pt x="0" y="2253"/>
                  </a:lnTo>
                  <a:cubicBezTo>
                    <a:pt x="706" y="1547"/>
                    <a:pt x="1378" y="841"/>
                    <a:pt x="195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854;p31">
              <a:extLst>
                <a:ext uri="{FF2B5EF4-FFF2-40B4-BE49-F238E27FC236}">
                  <a16:creationId xmlns:a16="http://schemas.microsoft.com/office/drawing/2014/main" id="{9B6100B7-6F05-45AC-8A7F-2591A20F2D37}"/>
                </a:ext>
              </a:extLst>
            </p:cNvPr>
            <p:cNvSpPr/>
            <p:nvPr/>
          </p:nvSpPr>
          <p:spPr>
            <a:xfrm>
              <a:off x="6119462" y="3187999"/>
              <a:ext cx="126353" cy="61623"/>
            </a:xfrm>
            <a:custGeom>
              <a:avLst/>
              <a:gdLst/>
              <a:ahLst/>
              <a:cxnLst/>
              <a:rect l="l" t="t" r="r" b="b"/>
              <a:pathLst>
                <a:path w="4068" h="1984" extrusionOk="0">
                  <a:moveTo>
                    <a:pt x="3933" y="0"/>
                  </a:moveTo>
                  <a:cubicBezTo>
                    <a:pt x="3093" y="1143"/>
                    <a:pt x="1413" y="1983"/>
                    <a:pt x="1" y="1983"/>
                  </a:cubicBezTo>
                  <a:cubicBezTo>
                    <a:pt x="1413" y="1983"/>
                    <a:pt x="3093" y="1143"/>
                    <a:pt x="4068" y="0"/>
                  </a:cubicBez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855;p31">
              <a:extLst>
                <a:ext uri="{FF2B5EF4-FFF2-40B4-BE49-F238E27FC236}">
                  <a16:creationId xmlns:a16="http://schemas.microsoft.com/office/drawing/2014/main" id="{FBE42FD0-1063-42E2-93F4-90B8AFA16845}"/>
                </a:ext>
              </a:extLst>
            </p:cNvPr>
            <p:cNvSpPr/>
            <p:nvPr/>
          </p:nvSpPr>
          <p:spPr>
            <a:xfrm>
              <a:off x="5854333" y="3344573"/>
              <a:ext cx="31" cy="4193"/>
            </a:xfrm>
            <a:custGeom>
              <a:avLst/>
              <a:gdLst/>
              <a:ahLst/>
              <a:cxnLst/>
              <a:rect l="l" t="t" r="r" b="b"/>
              <a:pathLst>
                <a:path w="1" h="135" extrusionOk="0">
                  <a:moveTo>
                    <a:pt x="0" y="0"/>
                  </a:moveTo>
                  <a:lnTo>
                    <a:pt x="0" y="0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A9928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856;p31">
              <a:extLst>
                <a:ext uri="{FF2B5EF4-FFF2-40B4-BE49-F238E27FC236}">
                  <a16:creationId xmlns:a16="http://schemas.microsoft.com/office/drawing/2014/main" id="{A37A6433-D788-40AE-971C-D6785D37767F}"/>
                </a:ext>
              </a:extLst>
            </p:cNvPr>
            <p:cNvSpPr/>
            <p:nvPr/>
          </p:nvSpPr>
          <p:spPr>
            <a:xfrm>
              <a:off x="5854333" y="3276272"/>
              <a:ext cx="43639" cy="72494"/>
            </a:xfrm>
            <a:custGeom>
              <a:avLst/>
              <a:gdLst/>
              <a:ahLst/>
              <a:cxnLst/>
              <a:rect l="l" t="t" r="r" b="b"/>
              <a:pathLst>
                <a:path w="1405" h="2334" extrusionOk="0">
                  <a:moveTo>
                    <a:pt x="1405" y="1"/>
                  </a:moveTo>
                  <a:lnTo>
                    <a:pt x="1405" y="1"/>
                  </a:lnTo>
                  <a:cubicBezTo>
                    <a:pt x="1103" y="837"/>
                    <a:pt x="701" y="1799"/>
                    <a:pt x="0" y="2199"/>
                  </a:cubicBezTo>
                  <a:lnTo>
                    <a:pt x="0" y="2334"/>
                  </a:lnTo>
                  <a:cubicBezTo>
                    <a:pt x="701" y="1800"/>
                    <a:pt x="1103" y="837"/>
                    <a:pt x="1405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857;p31">
              <a:extLst>
                <a:ext uri="{FF2B5EF4-FFF2-40B4-BE49-F238E27FC236}">
                  <a16:creationId xmlns:a16="http://schemas.microsoft.com/office/drawing/2014/main" id="{6BECF98D-222B-44E1-B71A-8F18FBEB97A1}"/>
                </a:ext>
              </a:extLst>
            </p:cNvPr>
            <p:cNvSpPr/>
            <p:nvPr/>
          </p:nvSpPr>
          <p:spPr>
            <a:xfrm>
              <a:off x="5659120" y="3179644"/>
              <a:ext cx="1465664" cy="208817"/>
            </a:xfrm>
            <a:custGeom>
              <a:avLst/>
              <a:gdLst/>
              <a:ahLst/>
              <a:cxnLst/>
              <a:rect l="l" t="t" r="r" b="b"/>
              <a:pathLst>
                <a:path w="47188" h="6723" extrusionOk="0">
                  <a:moveTo>
                    <a:pt x="45372" y="4470"/>
                  </a:moveTo>
                  <a:cubicBezTo>
                    <a:pt x="45204" y="5613"/>
                    <a:pt x="44095" y="6722"/>
                    <a:pt x="42986" y="6722"/>
                  </a:cubicBezTo>
                  <a:lnTo>
                    <a:pt x="42683" y="6722"/>
                  </a:lnTo>
                  <a:cubicBezTo>
                    <a:pt x="42549" y="6722"/>
                    <a:pt x="42280" y="6722"/>
                    <a:pt x="42146" y="6588"/>
                  </a:cubicBezTo>
                  <a:lnTo>
                    <a:pt x="42146" y="6588"/>
                  </a:lnTo>
                  <a:cubicBezTo>
                    <a:pt x="42280" y="6722"/>
                    <a:pt x="42549" y="6722"/>
                    <a:pt x="42683" y="6722"/>
                  </a:cubicBezTo>
                  <a:lnTo>
                    <a:pt x="42986" y="6722"/>
                  </a:lnTo>
                  <a:cubicBezTo>
                    <a:pt x="44095" y="6722"/>
                    <a:pt x="45204" y="5613"/>
                    <a:pt x="45372" y="4470"/>
                  </a:cubicBezTo>
                  <a:close/>
                  <a:moveTo>
                    <a:pt x="1" y="135"/>
                  </a:moveTo>
                  <a:cubicBezTo>
                    <a:pt x="1" y="706"/>
                    <a:pt x="1" y="1109"/>
                    <a:pt x="135" y="1546"/>
                  </a:cubicBezTo>
                  <a:cubicBezTo>
                    <a:pt x="673" y="2521"/>
                    <a:pt x="1379" y="3092"/>
                    <a:pt x="2521" y="3092"/>
                  </a:cubicBezTo>
                  <a:lnTo>
                    <a:pt x="2656" y="3092"/>
                  </a:lnTo>
                  <a:cubicBezTo>
                    <a:pt x="3059" y="3092"/>
                    <a:pt x="3630" y="3092"/>
                    <a:pt x="4034" y="2790"/>
                  </a:cubicBezTo>
                  <a:lnTo>
                    <a:pt x="4034" y="2790"/>
                  </a:lnTo>
                  <a:cubicBezTo>
                    <a:pt x="3630" y="3092"/>
                    <a:pt x="3059" y="3092"/>
                    <a:pt x="2656" y="3092"/>
                  </a:cubicBezTo>
                  <a:lnTo>
                    <a:pt x="2521" y="3092"/>
                  </a:lnTo>
                  <a:cubicBezTo>
                    <a:pt x="1379" y="3092"/>
                    <a:pt x="673" y="2521"/>
                    <a:pt x="135" y="1546"/>
                  </a:cubicBezTo>
                  <a:cubicBezTo>
                    <a:pt x="1" y="1109"/>
                    <a:pt x="1" y="706"/>
                    <a:pt x="1" y="135"/>
                  </a:cubicBezTo>
                  <a:close/>
                  <a:moveTo>
                    <a:pt x="47187" y="0"/>
                  </a:moveTo>
                  <a:cubicBezTo>
                    <a:pt x="47053" y="1412"/>
                    <a:pt x="46347" y="2924"/>
                    <a:pt x="44935" y="3227"/>
                  </a:cubicBezTo>
                  <a:lnTo>
                    <a:pt x="44935" y="3227"/>
                  </a:lnTo>
                  <a:cubicBezTo>
                    <a:pt x="46347" y="2924"/>
                    <a:pt x="47053" y="1412"/>
                    <a:pt x="47187" y="0"/>
                  </a:cubicBezTo>
                  <a:close/>
                </a:path>
              </a:pathLst>
            </a:custGeom>
            <a:solidFill>
              <a:srgbClr val="CDC4C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858;p31">
              <a:extLst>
                <a:ext uri="{FF2B5EF4-FFF2-40B4-BE49-F238E27FC236}">
                  <a16:creationId xmlns:a16="http://schemas.microsoft.com/office/drawing/2014/main" id="{EDF4639D-2DB4-47CE-A5BE-27276F8AC578}"/>
                </a:ext>
              </a:extLst>
            </p:cNvPr>
            <p:cNvSpPr/>
            <p:nvPr/>
          </p:nvSpPr>
          <p:spPr>
            <a:xfrm>
              <a:off x="6968149" y="3384237"/>
              <a:ext cx="31" cy="3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865F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859;p31">
              <a:extLst>
                <a:ext uri="{FF2B5EF4-FFF2-40B4-BE49-F238E27FC236}">
                  <a16:creationId xmlns:a16="http://schemas.microsoft.com/office/drawing/2014/main" id="{83E5E880-58FD-4D05-B8FA-566B946D8E5A}"/>
                </a:ext>
              </a:extLst>
            </p:cNvPr>
            <p:cNvSpPr/>
            <p:nvPr/>
          </p:nvSpPr>
          <p:spPr>
            <a:xfrm>
              <a:off x="6880497" y="3314289"/>
              <a:ext cx="87683" cy="69978"/>
            </a:xfrm>
            <a:custGeom>
              <a:avLst/>
              <a:gdLst/>
              <a:ahLst/>
              <a:cxnLst/>
              <a:rect l="l" t="t" r="r" b="b"/>
              <a:pathLst>
                <a:path w="2823" h="2253" extrusionOk="0">
                  <a:moveTo>
                    <a:pt x="0" y="1"/>
                  </a:moveTo>
                  <a:cubicBezTo>
                    <a:pt x="1411" y="270"/>
                    <a:pt x="1680" y="1816"/>
                    <a:pt x="2823" y="2253"/>
                  </a:cubicBezTo>
                  <a:cubicBezTo>
                    <a:pt x="1680" y="1681"/>
                    <a:pt x="1411" y="270"/>
                    <a:pt x="0" y="1"/>
                  </a:cubicBezTo>
                  <a:close/>
                </a:path>
              </a:pathLst>
            </a:custGeom>
            <a:solidFill>
              <a:srgbClr val="6E47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860;p31">
              <a:extLst>
                <a:ext uri="{FF2B5EF4-FFF2-40B4-BE49-F238E27FC236}">
                  <a16:creationId xmlns:a16="http://schemas.microsoft.com/office/drawing/2014/main" id="{C0322238-07EC-4432-8801-45CE1D4E8280}"/>
                </a:ext>
              </a:extLst>
            </p:cNvPr>
            <p:cNvSpPr/>
            <p:nvPr/>
          </p:nvSpPr>
          <p:spPr>
            <a:xfrm>
              <a:off x="5659120" y="2836212"/>
              <a:ext cx="1465664" cy="552249"/>
            </a:xfrm>
            <a:custGeom>
              <a:avLst/>
              <a:gdLst/>
              <a:ahLst/>
              <a:cxnLst/>
              <a:rect l="l" t="t" r="r" b="b"/>
              <a:pathLst>
                <a:path w="47188" h="17780" extrusionOk="0">
                  <a:moveTo>
                    <a:pt x="2084" y="7260"/>
                  </a:moveTo>
                  <a:cubicBezTo>
                    <a:pt x="2009" y="7294"/>
                    <a:pt x="1935" y="7334"/>
                    <a:pt x="1862" y="7377"/>
                  </a:cubicBezTo>
                  <a:lnTo>
                    <a:pt x="1862" y="7377"/>
                  </a:lnTo>
                  <a:cubicBezTo>
                    <a:pt x="1913" y="7328"/>
                    <a:pt x="1999" y="7260"/>
                    <a:pt x="2084" y="7260"/>
                  </a:cubicBezTo>
                  <a:close/>
                  <a:moveTo>
                    <a:pt x="28837" y="0"/>
                  </a:moveTo>
                  <a:cubicBezTo>
                    <a:pt x="28568" y="0"/>
                    <a:pt x="28400" y="0"/>
                    <a:pt x="28265" y="135"/>
                  </a:cubicBezTo>
                  <a:cubicBezTo>
                    <a:pt x="27156" y="1546"/>
                    <a:pt x="25745" y="2521"/>
                    <a:pt x="24064" y="3058"/>
                  </a:cubicBezTo>
                  <a:cubicBezTo>
                    <a:pt x="23661" y="3058"/>
                    <a:pt x="23090" y="3361"/>
                    <a:pt x="22518" y="3361"/>
                  </a:cubicBezTo>
                  <a:cubicBezTo>
                    <a:pt x="21981" y="3361"/>
                    <a:pt x="21544" y="3227"/>
                    <a:pt x="21275" y="2790"/>
                  </a:cubicBezTo>
                  <a:lnTo>
                    <a:pt x="21275" y="2655"/>
                  </a:lnTo>
                  <a:cubicBezTo>
                    <a:pt x="21140" y="2386"/>
                    <a:pt x="20838" y="2084"/>
                    <a:pt x="20569" y="2084"/>
                  </a:cubicBezTo>
                  <a:cubicBezTo>
                    <a:pt x="20435" y="2084"/>
                    <a:pt x="20300" y="2084"/>
                    <a:pt x="20166" y="2218"/>
                  </a:cubicBezTo>
                  <a:cubicBezTo>
                    <a:pt x="19326" y="2655"/>
                    <a:pt x="18317" y="3058"/>
                    <a:pt x="17477" y="3058"/>
                  </a:cubicBezTo>
                  <a:cubicBezTo>
                    <a:pt x="17343" y="3058"/>
                    <a:pt x="17074" y="2924"/>
                    <a:pt x="16939" y="2924"/>
                  </a:cubicBezTo>
                  <a:cubicBezTo>
                    <a:pt x="16099" y="2790"/>
                    <a:pt x="15797" y="2386"/>
                    <a:pt x="15662" y="2084"/>
                  </a:cubicBezTo>
                  <a:cubicBezTo>
                    <a:pt x="15528" y="1815"/>
                    <a:pt x="15259" y="1681"/>
                    <a:pt x="14956" y="1681"/>
                  </a:cubicBezTo>
                  <a:cubicBezTo>
                    <a:pt x="14822" y="1681"/>
                    <a:pt x="14553" y="1681"/>
                    <a:pt x="14419" y="1949"/>
                  </a:cubicBezTo>
                  <a:cubicBezTo>
                    <a:pt x="13847" y="2790"/>
                    <a:pt x="13007" y="3630"/>
                    <a:pt x="12032" y="4067"/>
                  </a:cubicBezTo>
                  <a:cubicBezTo>
                    <a:pt x="11058" y="4336"/>
                    <a:pt x="10083" y="4907"/>
                    <a:pt x="9377" y="5747"/>
                  </a:cubicBezTo>
                  <a:cubicBezTo>
                    <a:pt x="9075" y="6150"/>
                    <a:pt x="8672" y="6419"/>
                    <a:pt x="8403" y="6419"/>
                  </a:cubicBezTo>
                  <a:cubicBezTo>
                    <a:pt x="7966" y="6419"/>
                    <a:pt x="7562" y="6150"/>
                    <a:pt x="7126" y="5445"/>
                  </a:cubicBezTo>
                  <a:cubicBezTo>
                    <a:pt x="6991" y="5176"/>
                    <a:pt x="6857" y="4739"/>
                    <a:pt x="6857" y="4470"/>
                  </a:cubicBezTo>
                  <a:cubicBezTo>
                    <a:pt x="6722" y="4067"/>
                    <a:pt x="6420" y="3764"/>
                    <a:pt x="6151" y="3764"/>
                  </a:cubicBezTo>
                  <a:cubicBezTo>
                    <a:pt x="6017" y="3764"/>
                    <a:pt x="6017" y="3764"/>
                    <a:pt x="6017" y="3899"/>
                  </a:cubicBezTo>
                  <a:lnTo>
                    <a:pt x="5176" y="3899"/>
                  </a:lnTo>
                  <a:cubicBezTo>
                    <a:pt x="4034" y="3764"/>
                    <a:pt x="3361" y="3361"/>
                    <a:pt x="2790" y="2218"/>
                  </a:cubicBezTo>
                  <a:cubicBezTo>
                    <a:pt x="2656" y="1815"/>
                    <a:pt x="2656" y="1378"/>
                    <a:pt x="2656" y="840"/>
                  </a:cubicBezTo>
                  <a:cubicBezTo>
                    <a:pt x="2084" y="1546"/>
                    <a:pt x="1815" y="2218"/>
                    <a:pt x="1681" y="3058"/>
                  </a:cubicBezTo>
                  <a:cubicBezTo>
                    <a:pt x="1513" y="3495"/>
                    <a:pt x="1110" y="4907"/>
                    <a:pt x="1110" y="6016"/>
                  </a:cubicBezTo>
                  <a:cubicBezTo>
                    <a:pt x="1110" y="6708"/>
                    <a:pt x="1239" y="7400"/>
                    <a:pt x="1783" y="7427"/>
                  </a:cubicBezTo>
                  <a:lnTo>
                    <a:pt x="1783" y="7427"/>
                  </a:lnTo>
                  <a:cubicBezTo>
                    <a:pt x="707" y="8131"/>
                    <a:pt x="1" y="9774"/>
                    <a:pt x="1" y="11192"/>
                  </a:cubicBezTo>
                  <a:cubicBezTo>
                    <a:pt x="1" y="11763"/>
                    <a:pt x="1" y="12166"/>
                    <a:pt x="135" y="12603"/>
                  </a:cubicBezTo>
                  <a:cubicBezTo>
                    <a:pt x="673" y="13578"/>
                    <a:pt x="1379" y="14149"/>
                    <a:pt x="2521" y="14149"/>
                  </a:cubicBezTo>
                  <a:lnTo>
                    <a:pt x="2656" y="14149"/>
                  </a:lnTo>
                  <a:cubicBezTo>
                    <a:pt x="3059" y="14149"/>
                    <a:pt x="3630" y="14149"/>
                    <a:pt x="4034" y="13847"/>
                  </a:cubicBezTo>
                  <a:lnTo>
                    <a:pt x="4034" y="14284"/>
                  </a:lnTo>
                  <a:cubicBezTo>
                    <a:pt x="4034" y="14687"/>
                    <a:pt x="4202" y="15258"/>
                    <a:pt x="4471" y="15662"/>
                  </a:cubicBezTo>
                  <a:cubicBezTo>
                    <a:pt x="4874" y="16367"/>
                    <a:pt x="5311" y="16670"/>
                    <a:pt x="5714" y="16670"/>
                  </a:cubicBezTo>
                  <a:cubicBezTo>
                    <a:pt x="5882" y="16670"/>
                    <a:pt x="6151" y="16502"/>
                    <a:pt x="6285" y="16367"/>
                  </a:cubicBezTo>
                  <a:cubicBezTo>
                    <a:pt x="6991" y="15964"/>
                    <a:pt x="7394" y="14990"/>
                    <a:pt x="7697" y="14149"/>
                  </a:cubicBezTo>
                  <a:cubicBezTo>
                    <a:pt x="7966" y="14418"/>
                    <a:pt x="8403" y="14418"/>
                    <a:pt x="8672" y="14418"/>
                  </a:cubicBezTo>
                  <a:cubicBezTo>
                    <a:pt x="10352" y="14418"/>
                    <a:pt x="11898" y="12301"/>
                    <a:pt x="12436" y="10923"/>
                  </a:cubicBezTo>
                  <a:cubicBezTo>
                    <a:pt x="13007" y="11763"/>
                    <a:pt x="12873" y="12301"/>
                    <a:pt x="13444" y="12872"/>
                  </a:cubicBezTo>
                  <a:cubicBezTo>
                    <a:pt x="13578" y="13007"/>
                    <a:pt x="13847" y="13141"/>
                    <a:pt x="14284" y="13141"/>
                  </a:cubicBezTo>
                  <a:cubicBezTo>
                    <a:pt x="14419" y="13309"/>
                    <a:pt x="14688" y="13309"/>
                    <a:pt x="14822" y="13309"/>
                  </a:cubicBezTo>
                  <a:cubicBezTo>
                    <a:pt x="16234" y="13309"/>
                    <a:pt x="17914" y="12469"/>
                    <a:pt x="18889" y="11326"/>
                  </a:cubicBezTo>
                  <a:lnTo>
                    <a:pt x="18889" y="11326"/>
                  </a:lnTo>
                  <a:cubicBezTo>
                    <a:pt x="18620" y="11763"/>
                    <a:pt x="18485" y="12166"/>
                    <a:pt x="18485" y="12603"/>
                  </a:cubicBezTo>
                  <a:cubicBezTo>
                    <a:pt x="18485" y="12738"/>
                    <a:pt x="18620" y="12872"/>
                    <a:pt x="18620" y="13007"/>
                  </a:cubicBezTo>
                  <a:cubicBezTo>
                    <a:pt x="18889" y="13444"/>
                    <a:pt x="19326" y="13578"/>
                    <a:pt x="19863" y="13578"/>
                  </a:cubicBezTo>
                  <a:cubicBezTo>
                    <a:pt x="20435" y="13578"/>
                    <a:pt x="21006" y="13444"/>
                    <a:pt x="21409" y="13309"/>
                  </a:cubicBezTo>
                  <a:cubicBezTo>
                    <a:pt x="22518" y="12872"/>
                    <a:pt x="23527" y="12301"/>
                    <a:pt x="24501" y="11629"/>
                  </a:cubicBezTo>
                  <a:cubicBezTo>
                    <a:pt x="25207" y="10923"/>
                    <a:pt x="25879" y="10217"/>
                    <a:pt x="26451" y="9377"/>
                  </a:cubicBezTo>
                  <a:lnTo>
                    <a:pt x="26451" y="9646"/>
                  </a:lnTo>
                  <a:cubicBezTo>
                    <a:pt x="26451" y="11057"/>
                    <a:pt x="28265" y="11898"/>
                    <a:pt x="29677" y="11898"/>
                  </a:cubicBezTo>
                  <a:cubicBezTo>
                    <a:pt x="30652" y="11898"/>
                    <a:pt x="31357" y="11461"/>
                    <a:pt x="31626" y="10788"/>
                  </a:cubicBezTo>
                  <a:lnTo>
                    <a:pt x="31626" y="10788"/>
                  </a:lnTo>
                  <a:cubicBezTo>
                    <a:pt x="31492" y="11192"/>
                    <a:pt x="31492" y="11763"/>
                    <a:pt x="31357" y="12301"/>
                  </a:cubicBezTo>
                  <a:cubicBezTo>
                    <a:pt x="31357" y="13309"/>
                    <a:pt x="31357" y="14418"/>
                    <a:pt x="31929" y="15393"/>
                  </a:cubicBezTo>
                  <a:cubicBezTo>
                    <a:pt x="32601" y="16233"/>
                    <a:pt x="33307" y="16670"/>
                    <a:pt x="34147" y="16670"/>
                  </a:cubicBezTo>
                  <a:cubicBezTo>
                    <a:pt x="34584" y="16670"/>
                    <a:pt x="35122" y="16502"/>
                    <a:pt x="35693" y="16233"/>
                  </a:cubicBezTo>
                  <a:cubicBezTo>
                    <a:pt x="36533" y="15662"/>
                    <a:pt x="37373" y="15258"/>
                    <a:pt x="38482" y="15258"/>
                  </a:cubicBezTo>
                  <a:cubicBezTo>
                    <a:pt x="38785" y="15258"/>
                    <a:pt x="39054" y="15258"/>
                    <a:pt x="39323" y="15393"/>
                  </a:cubicBezTo>
                  <a:cubicBezTo>
                    <a:pt x="40734" y="15662"/>
                    <a:pt x="41003" y="17073"/>
                    <a:pt x="42146" y="17645"/>
                  </a:cubicBezTo>
                  <a:cubicBezTo>
                    <a:pt x="42280" y="17779"/>
                    <a:pt x="42549" y="17779"/>
                    <a:pt x="42683" y="17779"/>
                  </a:cubicBezTo>
                  <a:lnTo>
                    <a:pt x="42986" y="17779"/>
                  </a:lnTo>
                  <a:cubicBezTo>
                    <a:pt x="44095" y="17779"/>
                    <a:pt x="45204" y="16670"/>
                    <a:pt x="45372" y="15527"/>
                  </a:cubicBezTo>
                  <a:cubicBezTo>
                    <a:pt x="45372" y="15124"/>
                    <a:pt x="45204" y="14687"/>
                    <a:pt x="44935" y="14284"/>
                  </a:cubicBezTo>
                  <a:cubicBezTo>
                    <a:pt x="46347" y="13981"/>
                    <a:pt x="47053" y="12469"/>
                    <a:pt x="47187" y="11057"/>
                  </a:cubicBezTo>
                  <a:lnTo>
                    <a:pt x="47187" y="9646"/>
                  </a:lnTo>
                  <a:cubicBezTo>
                    <a:pt x="47053" y="9242"/>
                    <a:pt x="47187" y="9108"/>
                    <a:pt x="47053" y="8806"/>
                  </a:cubicBezTo>
                  <a:cubicBezTo>
                    <a:pt x="46750" y="8402"/>
                    <a:pt x="46044" y="8402"/>
                    <a:pt x="46044" y="8100"/>
                  </a:cubicBezTo>
                  <a:lnTo>
                    <a:pt x="46044" y="7965"/>
                  </a:lnTo>
                  <a:cubicBezTo>
                    <a:pt x="46044" y="7831"/>
                    <a:pt x="46044" y="7696"/>
                    <a:pt x="46212" y="7428"/>
                  </a:cubicBezTo>
                  <a:lnTo>
                    <a:pt x="46212" y="7428"/>
                  </a:lnTo>
                  <a:cubicBezTo>
                    <a:pt x="46044" y="7562"/>
                    <a:pt x="45775" y="7562"/>
                    <a:pt x="45641" y="7562"/>
                  </a:cubicBezTo>
                  <a:lnTo>
                    <a:pt x="45372" y="7562"/>
                  </a:lnTo>
                  <a:cubicBezTo>
                    <a:pt x="43826" y="7428"/>
                    <a:pt x="43524" y="5445"/>
                    <a:pt x="42011" y="5041"/>
                  </a:cubicBezTo>
                  <a:cubicBezTo>
                    <a:pt x="41709" y="5041"/>
                    <a:pt x="41440" y="4907"/>
                    <a:pt x="41171" y="4907"/>
                  </a:cubicBezTo>
                  <a:cubicBezTo>
                    <a:pt x="40028" y="4907"/>
                    <a:pt x="39188" y="5445"/>
                    <a:pt x="38348" y="5882"/>
                  </a:cubicBezTo>
                  <a:cubicBezTo>
                    <a:pt x="37810" y="6150"/>
                    <a:pt x="37239" y="6419"/>
                    <a:pt x="36802" y="6419"/>
                  </a:cubicBezTo>
                  <a:cubicBezTo>
                    <a:pt x="35962" y="6419"/>
                    <a:pt x="35290" y="6016"/>
                    <a:pt x="34584" y="5041"/>
                  </a:cubicBezTo>
                  <a:cubicBezTo>
                    <a:pt x="34012" y="4201"/>
                    <a:pt x="34012" y="3227"/>
                    <a:pt x="34012" y="2218"/>
                  </a:cubicBezTo>
                  <a:cubicBezTo>
                    <a:pt x="34012" y="1815"/>
                    <a:pt x="33744" y="1378"/>
                    <a:pt x="33307" y="1378"/>
                  </a:cubicBezTo>
                  <a:lnTo>
                    <a:pt x="33172" y="1546"/>
                  </a:lnTo>
                  <a:lnTo>
                    <a:pt x="32332" y="1546"/>
                  </a:lnTo>
                  <a:cubicBezTo>
                    <a:pt x="31223" y="1546"/>
                    <a:pt x="29946" y="1109"/>
                    <a:pt x="29408" y="269"/>
                  </a:cubicBezTo>
                  <a:cubicBezTo>
                    <a:pt x="29240" y="0"/>
                    <a:pt x="28971" y="0"/>
                    <a:pt x="2883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861;p31">
              <a:extLst>
                <a:ext uri="{FF2B5EF4-FFF2-40B4-BE49-F238E27FC236}">
                  <a16:creationId xmlns:a16="http://schemas.microsoft.com/office/drawing/2014/main" id="{0C31480F-A1B1-4138-B3A2-6EB278349808}"/>
                </a:ext>
              </a:extLst>
            </p:cNvPr>
            <p:cNvSpPr/>
            <p:nvPr/>
          </p:nvSpPr>
          <p:spPr>
            <a:xfrm>
              <a:off x="6133036" y="3492792"/>
              <a:ext cx="178533" cy="122190"/>
            </a:xfrm>
            <a:custGeom>
              <a:avLst/>
              <a:gdLst/>
              <a:ahLst/>
              <a:cxnLst/>
              <a:rect l="l" t="t" r="r" b="b"/>
              <a:pathLst>
                <a:path w="5748" h="3934" extrusionOk="0">
                  <a:moveTo>
                    <a:pt x="5311" y="1"/>
                  </a:moveTo>
                  <a:cubicBezTo>
                    <a:pt x="5042" y="1"/>
                    <a:pt x="4740" y="270"/>
                    <a:pt x="4740" y="572"/>
                  </a:cubicBezTo>
                  <a:cubicBezTo>
                    <a:pt x="4740" y="1816"/>
                    <a:pt x="3765" y="2790"/>
                    <a:pt x="2522" y="2925"/>
                  </a:cubicBezTo>
                  <a:cubicBezTo>
                    <a:pt x="2407" y="2958"/>
                    <a:pt x="2293" y="2973"/>
                    <a:pt x="2179" y="2973"/>
                  </a:cubicBezTo>
                  <a:cubicBezTo>
                    <a:pt x="1723" y="2973"/>
                    <a:pt x="1271" y="2737"/>
                    <a:pt x="841" y="2522"/>
                  </a:cubicBezTo>
                  <a:cubicBezTo>
                    <a:pt x="802" y="2482"/>
                    <a:pt x="736" y="2466"/>
                    <a:pt x="660" y="2466"/>
                  </a:cubicBezTo>
                  <a:cubicBezTo>
                    <a:pt x="477" y="2466"/>
                    <a:pt x="230" y="2561"/>
                    <a:pt x="135" y="2656"/>
                  </a:cubicBezTo>
                  <a:cubicBezTo>
                    <a:pt x="1" y="2925"/>
                    <a:pt x="135" y="3227"/>
                    <a:pt x="270" y="3362"/>
                  </a:cubicBezTo>
                  <a:cubicBezTo>
                    <a:pt x="841" y="3765"/>
                    <a:pt x="1547" y="3933"/>
                    <a:pt x="2219" y="3933"/>
                  </a:cubicBezTo>
                  <a:lnTo>
                    <a:pt x="2656" y="3933"/>
                  </a:lnTo>
                  <a:cubicBezTo>
                    <a:pt x="4336" y="3765"/>
                    <a:pt x="5748" y="2253"/>
                    <a:pt x="5748" y="572"/>
                  </a:cubicBezTo>
                  <a:cubicBezTo>
                    <a:pt x="5748" y="270"/>
                    <a:pt x="5580" y="1"/>
                    <a:pt x="5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862;p31">
              <a:extLst>
                <a:ext uri="{FF2B5EF4-FFF2-40B4-BE49-F238E27FC236}">
                  <a16:creationId xmlns:a16="http://schemas.microsoft.com/office/drawing/2014/main" id="{C26D60C6-B75D-4FB2-A13E-6698FB2AA5E1}"/>
                </a:ext>
              </a:extLst>
            </p:cNvPr>
            <p:cNvSpPr/>
            <p:nvPr/>
          </p:nvSpPr>
          <p:spPr>
            <a:xfrm>
              <a:off x="6337660" y="3256735"/>
              <a:ext cx="234908" cy="209376"/>
            </a:xfrm>
            <a:custGeom>
              <a:avLst/>
              <a:gdLst/>
              <a:ahLst/>
              <a:cxnLst/>
              <a:rect l="l" t="t" r="r" b="b"/>
              <a:pathLst>
                <a:path w="7563" h="6741" extrusionOk="0">
                  <a:moveTo>
                    <a:pt x="3777" y="0"/>
                  </a:moveTo>
                  <a:cubicBezTo>
                    <a:pt x="2799" y="0"/>
                    <a:pt x="1814" y="426"/>
                    <a:pt x="1109" y="1283"/>
                  </a:cubicBezTo>
                  <a:cubicBezTo>
                    <a:pt x="0" y="2694"/>
                    <a:pt x="269" y="4811"/>
                    <a:pt x="1681" y="6055"/>
                  </a:cubicBezTo>
                  <a:cubicBezTo>
                    <a:pt x="2312" y="6518"/>
                    <a:pt x="3048" y="6741"/>
                    <a:pt x="3773" y="6741"/>
                  </a:cubicBezTo>
                  <a:cubicBezTo>
                    <a:pt x="4785" y="6741"/>
                    <a:pt x="5773" y="6306"/>
                    <a:pt x="6419" y="5484"/>
                  </a:cubicBezTo>
                  <a:cubicBezTo>
                    <a:pt x="7562" y="3971"/>
                    <a:pt x="7394" y="1854"/>
                    <a:pt x="5882" y="745"/>
                  </a:cubicBezTo>
                  <a:cubicBezTo>
                    <a:pt x="5270" y="249"/>
                    <a:pt x="4525" y="0"/>
                    <a:pt x="37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863;p31">
              <a:extLst>
                <a:ext uri="{FF2B5EF4-FFF2-40B4-BE49-F238E27FC236}">
                  <a16:creationId xmlns:a16="http://schemas.microsoft.com/office/drawing/2014/main" id="{D47CE1BA-EF2A-4F4F-9D13-6B4B80889B8B}"/>
                </a:ext>
              </a:extLst>
            </p:cNvPr>
            <p:cNvSpPr/>
            <p:nvPr/>
          </p:nvSpPr>
          <p:spPr>
            <a:xfrm>
              <a:off x="6384622" y="3440611"/>
              <a:ext cx="266216" cy="134677"/>
            </a:xfrm>
            <a:custGeom>
              <a:avLst/>
              <a:gdLst/>
              <a:ahLst/>
              <a:cxnLst/>
              <a:rect l="l" t="t" r="r" b="b"/>
              <a:pathLst>
                <a:path w="8571" h="4336" extrusionOk="0">
                  <a:moveTo>
                    <a:pt x="4202" y="0"/>
                  </a:moveTo>
                  <a:cubicBezTo>
                    <a:pt x="1983" y="135"/>
                    <a:pt x="1" y="1110"/>
                    <a:pt x="169" y="2252"/>
                  </a:cubicBezTo>
                  <a:cubicBezTo>
                    <a:pt x="169" y="3496"/>
                    <a:pt x="1983" y="4336"/>
                    <a:pt x="4370" y="4336"/>
                  </a:cubicBezTo>
                  <a:cubicBezTo>
                    <a:pt x="6588" y="4202"/>
                    <a:pt x="8571" y="3227"/>
                    <a:pt x="8403" y="2084"/>
                  </a:cubicBezTo>
                  <a:cubicBezTo>
                    <a:pt x="8403" y="841"/>
                    <a:pt x="6588" y="0"/>
                    <a:pt x="420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864;p31">
              <a:extLst>
                <a:ext uri="{FF2B5EF4-FFF2-40B4-BE49-F238E27FC236}">
                  <a16:creationId xmlns:a16="http://schemas.microsoft.com/office/drawing/2014/main" id="{10BF39A8-F37E-402C-A722-6342F10028AA}"/>
                </a:ext>
              </a:extLst>
            </p:cNvPr>
            <p:cNvSpPr/>
            <p:nvPr/>
          </p:nvSpPr>
          <p:spPr>
            <a:xfrm>
              <a:off x="5893997" y="3288416"/>
              <a:ext cx="217172" cy="192914"/>
            </a:xfrm>
            <a:custGeom>
              <a:avLst/>
              <a:gdLst/>
              <a:ahLst/>
              <a:cxnLst/>
              <a:rect l="l" t="t" r="r" b="b"/>
              <a:pathLst>
                <a:path w="6992" h="6211" extrusionOk="0">
                  <a:moveTo>
                    <a:pt x="3413" y="1"/>
                  </a:moveTo>
                  <a:cubicBezTo>
                    <a:pt x="2734" y="1"/>
                    <a:pt x="2061" y="223"/>
                    <a:pt x="1513" y="699"/>
                  </a:cubicBezTo>
                  <a:cubicBezTo>
                    <a:pt x="135" y="1674"/>
                    <a:pt x="0" y="3623"/>
                    <a:pt x="975" y="5035"/>
                  </a:cubicBezTo>
                  <a:cubicBezTo>
                    <a:pt x="1593" y="5821"/>
                    <a:pt x="2470" y="6211"/>
                    <a:pt x="3371" y="6211"/>
                  </a:cubicBezTo>
                  <a:cubicBezTo>
                    <a:pt x="4088" y="6211"/>
                    <a:pt x="4819" y="5963"/>
                    <a:pt x="5445" y="5472"/>
                  </a:cubicBezTo>
                  <a:cubicBezTo>
                    <a:pt x="6722" y="4464"/>
                    <a:pt x="6991" y="2514"/>
                    <a:pt x="5882" y="1103"/>
                  </a:cubicBezTo>
                  <a:cubicBezTo>
                    <a:pt x="5230" y="393"/>
                    <a:pt x="4315" y="1"/>
                    <a:pt x="34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865;p31">
              <a:extLst>
                <a:ext uri="{FF2B5EF4-FFF2-40B4-BE49-F238E27FC236}">
                  <a16:creationId xmlns:a16="http://schemas.microsoft.com/office/drawing/2014/main" id="{D9344192-6461-4248-A41D-B18E3BEB47E5}"/>
                </a:ext>
              </a:extLst>
            </p:cNvPr>
            <p:cNvSpPr/>
            <p:nvPr/>
          </p:nvSpPr>
          <p:spPr>
            <a:xfrm>
              <a:off x="5880424" y="3458346"/>
              <a:ext cx="182727" cy="121569"/>
            </a:xfrm>
            <a:custGeom>
              <a:avLst/>
              <a:gdLst/>
              <a:ahLst/>
              <a:cxnLst/>
              <a:rect l="l" t="t" r="r" b="b"/>
              <a:pathLst>
                <a:path w="5883" h="3914" extrusionOk="0">
                  <a:moveTo>
                    <a:pt x="1950" y="1"/>
                  </a:moveTo>
                  <a:cubicBezTo>
                    <a:pt x="1278" y="1"/>
                    <a:pt x="572" y="135"/>
                    <a:pt x="1" y="270"/>
                  </a:cubicBezTo>
                  <a:cubicBezTo>
                    <a:pt x="135" y="1110"/>
                    <a:pt x="135" y="1816"/>
                    <a:pt x="1" y="2656"/>
                  </a:cubicBezTo>
                  <a:lnTo>
                    <a:pt x="1" y="2925"/>
                  </a:lnTo>
                  <a:lnTo>
                    <a:pt x="1" y="3631"/>
                  </a:lnTo>
                  <a:cubicBezTo>
                    <a:pt x="572" y="3899"/>
                    <a:pt x="1278" y="3899"/>
                    <a:pt x="1950" y="3899"/>
                  </a:cubicBezTo>
                  <a:cubicBezTo>
                    <a:pt x="2100" y="3909"/>
                    <a:pt x="2248" y="3914"/>
                    <a:pt x="2394" y="3914"/>
                  </a:cubicBezTo>
                  <a:cubicBezTo>
                    <a:pt x="4315" y="3914"/>
                    <a:pt x="5882" y="3115"/>
                    <a:pt x="5882" y="2085"/>
                  </a:cubicBezTo>
                  <a:cubicBezTo>
                    <a:pt x="5882" y="1513"/>
                    <a:pt x="5479" y="975"/>
                    <a:pt x="4773" y="673"/>
                  </a:cubicBezTo>
                  <a:cubicBezTo>
                    <a:pt x="4067" y="270"/>
                    <a:pt x="3093" y="1"/>
                    <a:pt x="211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866;p31">
              <a:extLst>
                <a:ext uri="{FF2B5EF4-FFF2-40B4-BE49-F238E27FC236}">
                  <a16:creationId xmlns:a16="http://schemas.microsoft.com/office/drawing/2014/main" id="{F1E40478-ED2C-452D-9185-ED87A82F83FB}"/>
                </a:ext>
              </a:extLst>
            </p:cNvPr>
            <p:cNvSpPr/>
            <p:nvPr/>
          </p:nvSpPr>
          <p:spPr>
            <a:xfrm>
              <a:off x="5858495" y="3818488"/>
              <a:ext cx="248481" cy="358775"/>
            </a:xfrm>
            <a:custGeom>
              <a:avLst/>
              <a:gdLst/>
              <a:ahLst/>
              <a:cxnLst/>
              <a:rect l="l" t="t" r="r" b="b"/>
              <a:pathLst>
                <a:path w="8000" h="11551" extrusionOk="0"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08" y="11271"/>
                    <a:pt x="2617" y="11551"/>
                    <a:pt x="3747" y="11551"/>
                  </a:cubicBezTo>
                  <a:cubicBezTo>
                    <a:pt x="4958" y="11551"/>
                    <a:pt x="6193" y="11229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1"/>
                  </a:lnTo>
                  <a:cubicBezTo>
                    <a:pt x="8000" y="707"/>
                    <a:pt x="6185" y="1144"/>
                    <a:pt x="4067" y="1144"/>
                  </a:cubicBezTo>
                  <a:cubicBezTo>
                    <a:pt x="1816" y="1144"/>
                    <a:pt x="1" y="707"/>
                    <a:pt x="1" y="1"/>
                  </a:cubicBezTo>
                  <a:close/>
                </a:path>
              </a:pathLst>
            </a:custGeom>
            <a:solidFill>
              <a:srgbClr val="74E2E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867;p31">
              <a:extLst>
                <a:ext uri="{FF2B5EF4-FFF2-40B4-BE49-F238E27FC236}">
                  <a16:creationId xmlns:a16="http://schemas.microsoft.com/office/drawing/2014/main" id="{6AA9C373-6F60-441F-8AD2-DE57CDB4570F}"/>
                </a:ext>
              </a:extLst>
            </p:cNvPr>
            <p:cNvSpPr/>
            <p:nvPr/>
          </p:nvSpPr>
          <p:spPr>
            <a:xfrm>
              <a:off x="5858495" y="3818488"/>
              <a:ext cx="248481" cy="357036"/>
            </a:xfrm>
            <a:custGeom>
              <a:avLst/>
              <a:gdLst/>
              <a:ahLst/>
              <a:cxnLst/>
              <a:rect l="l" t="t" r="r" b="b"/>
              <a:pathLst>
                <a:path w="8000" h="11495" extrusionOk="0">
                  <a:moveTo>
                    <a:pt x="8000" y="1"/>
                  </a:moveTo>
                  <a:lnTo>
                    <a:pt x="8000" y="1"/>
                  </a:lnTo>
                  <a:lnTo>
                    <a:pt x="8000" y="5210"/>
                  </a:lnTo>
                  <a:lnTo>
                    <a:pt x="8000" y="5210"/>
                  </a:lnTo>
                  <a:lnTo>
                    <a:pt x="8000" y="1"/>
                  </a:lnTo>
                  <a:close/>
                  <a:moveTo>
                    <a:pt x="1" y="1"/>
                  </a:moveTo>
                  <a:lnTo>
                    <a:pt x="1" y="9815"/>
                  </a:lnTo>
                  <a:cubicBezTo>
                    <a:pt x="1" y="10251"/>
                    <a:pt x="135" y="10520"/>
                    <a:pt x="438" y="10655"/>
                  </a:cubicBezTo>
                  <a:cubicBezTo>
                    <a:pt x="1547" y="11361"/>
                    <a:pt x="2656" y="11495"/>
                    <a:pt x="3799" y="11495"/>
                  </a:cubicBezTo>
                  <a:cubicBezTo>
                    <a:pt x="4908" y="11495"/>
                    <a:pt x="6185" y="11226"/>
                    <a:pt x="7428" y="10655"/>
                  </a:cubicBezTo>
                  <a:cubicBezTo>
                    <a:pt x="7865" y="10520"/>
                    <a:pt x="8000" y="10251"/>
                    <a:pt x="8000" y="9815"/>
                  </a:cubicBezTo>
                  <a:lnTo>
                    <a:pt x="8000" y="9680"/>
                  </a:lnTo>
                  <a:lnTo>
                    <a:pt x="8000" y="9680"/>
                  </a:lnTo>
                  <a:lnTo>
                    <a:pt x="8000" y="9815"/>
                  </a:lnTo>
                  <a:cubicBezTo>
                    <a:pt x="8000" y="10251"/>
                    <a:pt x="7865" y="10520"/>
                    <a:pt x="7428" y="10655"/>
                  </a:cubicBezTo>
                  <a:cubicBezTo>
                    <a:pt x="6185" y="11226"/>
                    <a:pt x="4908" y="11495"/>
                    <a:pt x="3799" y="11495"/>
                  </a:cubicBezTo>
                  <a:cubicBezTo>
                    <a:pt x="2656" y="11495"/>
                    <a:pt x="1547" y="11361"/>
                    <a:pt x="438" y="10655"/>
                  </a:cubicBezTo>
                  <a:cubicBezTo>
                    <a:pt x="135" y="10520"/>
                    <a:pt x="1" y="10251"/>
                    <a:pt x="1" y="981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868;p31">
              <a:extLst>
                <a:ext uri="{FF2B5EF4-FFF2-40B4-BE49-F238E27FC236}">
                  <a16:creationId xmlns:a16="http://schemas.microsoft.com/office/drawing/2014/main" id="{4968CCF2-285E-41A5-B58C-67FB41B3F123}"/>
                </a:ext>
              </a:extLst>
            </p:cNvPr>
            <p:cNvSpPr/>
            <p:nvPr/>
          </p:nvSpPr>
          <p:spPr>
            <a:xfrm>
              <a:off x="6106945" y="3980311"/>
              <a:ext cx="31" cy="138870"/>
            </a:xfrm>
            <a:custGeom>
              <a:avLst/>
              <a:gdLst/>
              <a:ahLst/>
              <a:cxnLst/>
              <a:rect l="l" t="t" r="r" b="b"/>
              <a:pathLst>
                <a:path w="1" h="4471" extrusionOk="0">
                  <a:moveTo>
                    <a:pt x="1" y="0"/>
                  </a:moveTo>
                  <a:lnTo>
                    <a:pt x="1" y="4470"/>
                  </a:lnTo>
                  <a:lnTo>
                    <a:pt x="1" y="4470"/>
                  </a:lnTo>
                  <a:close/>
                </a:path>
              </a:pathLst>
            </a:custGeom>
            <a:solidFill>
              <a:srgbClr val="DB9F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869;p31">
              <a:extLst>
                <a:ext uri="{FF2B5EF4-FFF2-40B4-BE49-F238E27FC236}">
                  <a16:creationId xmlns:a16="http://schemas.microsoft.com/office/drawing/2014/main" id="{AD4C47AE-5273-4305-BF12-9302A28AC40A}"/>
                </a:ext>
              </a:extLst>
            </p:cNvPr>
            <p:cNvSpPr/>
            <p:nvPr/>
          </p:nvSpPr>
          <p:spPr>
            <a:xfrm>
              <a:off x="6080855" y="3827899"/>
              <a:ext cx="26122" cy="12548"/>
            </a:xfrm>
            <a:custGeom>
              <a:avLst/>
              <a:gdLst/>
              <a:ahLst/>
              <a:cxnLst/>
              <a:rect l="l" t="t" r="r" b="b"/>
              <a:pathLst>
                <a:path w="841" h="404" extrusionOk="0">
                  <a:moveTo>
                    <a:pt x="841" y="0"/>
                  </a:moveTo>
                  <a:cubicBezTo>
                    <a:pt x="841" y="0"/>
                    <a:pt x="730" y="0"/>
                    <a:pt x="709" y="101"/>
                  </a:cubicBezTo>
                  <a:lnTo>
                    <a:pt x="709" y="101"/>
                  </a:lnTo>
                  <a:cubicBezTo>
                    <a:pt x="763" y="68"/>
                    <a:pt x="807" y="34"/>
                    <a:pt x="841" y="0"/>
                  </a:cubicBezTo>
                  <a:close/>
                  <a:moveTo>
                    <a:pt x="709" y="101"/>
                  </a:moveTo>
                  <a:lnTo>
                    <a:pt x="709" y="101"/>
                  </a:lnTo>
                  <a:cubicBezTo>
                    <a:pt x="609" y="164"/>
                    <a:pt x="476" y="227"/>
                    <a:pt x="317" y="289"/>
                  </a:cubicBezTo>
                  <a:lnTo>
                    <a:pt x="317" y="289"/>
                  </a:lnTo>
                  <a:cubicBezTo>
                    <a:pt x="469" y="248"/>
                    <a:pt x="605" y="215"/>
                    <a:pt x="706" y="135"/>
                  </a:cubicBezTo>
                  <a:cubicBezTo>
                    <a:pt x="706" y="122"/>
                    <a:pt x="707" y="111"/>
                    <a:pt x="709" y="101"/>
                  </a:cubicBezTo>
                  <a:close/>
                  <a:moveTo>
                    <a:pt x="317" y="289"/>
                  </a:moveTo>
                  <a:cubicBezTo>
                    <a:pt x="216" y="317"/>
                    <a:pt x="108" y="350"/>
                    <a:pt x="0" y="404"/>
                  </a:cubicBezTo>
                  <a:cubicBezTo>
                    <a:pt x="115" y="366"/>
                    <a:pt x="221" y="328"/>
                    <a:pt x="317" y="289"/>
                  </a:cubicBezTo>
                  <a:close/>
                </a:path>
              </a:pathLst>
            </a:custGeom>
            <a:solidFill>
              <a:srgbClr val="E7BB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870;p31">
              <a:extLst>
                <a:ext uri="{FF2B5EF4-FFF2-40B4-BE49-F238E27FC236}">
                  <a16:creationId xmlns:a16="http://schemas.microsoft.com/office/drawing/2014/main" id="{D6944283-6516-4CA1-8CED-1AD3BE6908E7}"/>
                </a:ext>
              </a:extLst>
            </p:cNvPr>
            <p:cNvSpPr/>
            <p:nvPr/>
          </p:nvSpPr>
          <p:spPr>
            <a:xfrm>
              <a:off x="5858495" y="3827899"/>
              <a:ext cx="248481" cy="347625"/>
            </a:xfrm>
            <a:custGeom>
              <a:avLst/>
              <a:gdLst/>
              <a:ahLst/>
              <a:cxnLst/>
              <a:rect l="l" t="t" r="r" b="b"/>
              <a:pathLst>
                <a:path w="8000" h="11192" extrusionOk="0">
                  <a:moveTo>
                    <a:pt x="1" y="0"/>
                  </a:moveTo>
                  <a:lnTo>
                    <a:pt x="1" y="9512"/>
                  </a:lnTo>
                  <a:cubicBezTo>
                    <a:pt x="1" y="9948"/>
                    <a:pt x="135" y="10217"/>
                    <a:pt x="438" y="10352"/>
                  </a:cubicBezTo>
                  <a:cubicBezTo>
                    <a:pt x="1547" y="11058"/>
                    <a:pt x="2656" y="11192"/>
                    <a:pt x="3799" y="11192"/>
                  </a:cubicBezTo>
                  <a:cubicBezTo>
                    <a:pt x="4908" y="11192"/>
                    <a:pt x="6185" y="10923"/>
                    <a:pt x="7428" y="10352"/>
                  </a:cubicBezTo>
                  <a:cubicBezTo>
                    <a:pt x="7865" y="10217"/>
                    <a:pt x="8000" y="9948"/>
                    <a:pt x="8000" y="9512"/>
                  </a:cubicBezTo>
                  <a:lnTo>
                    <a:pt x="8000" y="9377"/>
                  </a:lnTo>
                  <a:lnTo>
                    <a:pt x="8000" y="4907"/>
                  </a:lnTo>
                  <a:lnTo>
                    <a:pt x="8000" y="0"/>
                  </a:lnTo>
                  <a:cubicBezTo>
                    <a:pt x="7865" y="135"/>
                    <a:pt x="7563" y="269"/>
                    <a:pt x="7159" y="404"/>
                  </a:cubicBezTo>
                  <a:lnTo>
                    <a:pt x="7025" y="404"/>
                  </a:lnTo>
                  <a:lnTo>
                    <a:pt x="7025" y="538"/>
                  </a:lnTo>
                  <a:lnTo>
                    <a:pt x="7025" y="7831"/>
                  </a:lnTo>
                  <a:cubicBezTo>
                    <a:pt x="7025" y="8268"/>
                    <a:pt x="6857" y="8537"/>
                    <a:pt x="6588" y="8671"/>
                  </a:cubicBezTo>
                  <a:cubicBezTo>
                    <a:pt x="5613" y="9243"/>
                    <a:pt x="4773" y="9646"/>
                    <a:pt x="3799" y="9646"/>
                  </a:cubicBezTo>
                  <a:cubicBezTo>
                    <a:pt x="2958" y="9646"/>
                    <a:pt x="2253" y="9377"/>
                    <a:pt x="1412" y="8806"/>
                  </a:cubicBezTo>
                  <a:cubicBezTo>
                    <a:pt x="1143" y="8537"/>
                    <a:pt x="975" y="8268"/>
                    <a:pt x="975" y="7831"/>
                  </a:cubicBezTo>
                  <a:lnTo>
                    <a:pt x="975" y="538"/>
                  </a:lnTo>
                  <a:lnTo>
                    <a:pt x="975" y="404"/>
                  </a:lnTo>
                  <a:lnTo>
                    <a:pt x="707" y="404"/>
                  </a:lnTo>
                  <a:cubicBezTo>
                    <a:pt x="438" y="269"/>
                    <a:pt x="135" y="135"/>
                    <a:pt x="1" y="0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871;p31">
              <a:extLst>
                <a:ext uri="{FF2B5EF4-FFF2-40B4-BE49-F238E27FC236}">
                  <a16:creationId xmlns:a16="http://schemas.microsoft.com/office/drawing/2014/main" id="{8DE273E1-308F-4261-A7B3-20BDB9394868}"/>
                </a:ext>
              </a:extLst>
            </p:cNvPr>
            <p:cNvSpPr/>
            <p:nvPr/>
          </p:nvSpPr>
          <p:spPr>
            <a:xfrm>
              <a:off x="5858495" y="3784042"/>
              <a:ext cx="248481" cy="69978"/>
            </a:xfrm>
            <a:custGeom>
              <a:avLst/>
              <a:gdLst/>
              <a:ahLst/>
              <a:cxnLst/>
              <a:rect l="l" t="t" r="r" b="b"/>
              <a:pathLst>
                <a:path w="8000" h="2253" extrusionOk="0">
                  <a:moveTo>
                    <a:pt x="4067" y="1"/>
                  </a:moveTo>
                  <a:cubicBezTo>
                    <a:pt x="1816" y="1"/>
                    <a:pt x="1" y="572"/>
                    <a:pt x="1" y="1110"/>
                  </a:cubicBezTo>
                  <a:cubicBezTo>
                    <a:pt x="1" y="1412"/>
                    <a:pt x="135" y="1547"/>
                    <a:pt x="438" y="1681"/>
                  </a:cubicBezTo>
                  <a:cubicBezTo>
                    <a:pt x="572" y="1816"/>
                    <a:pt x="841" y="1816"/>
                    <a:pt x="975" y="1816"/>
                  </a:cubicBezTo>
                  <a:lnTo>
                    <a:pt x="975" y="1950"/>
                  </a:lnTo>
                  <a:cubicBezTo>
                    <a:pt x="1681" y="2118"/>
                    <a:pt x="2824" y="2253"/>
                    <a:pt x="4067" y="2253"/>
                  </a:cubicBezTo>
                  <a:cubicBezTo>
                    <a:pt x="5177" y="2253"/>
                    <a:pt x="6319" y="2118"/>
                    <a:pt x="7025" y="1950"/>
                  </a:cubicBezTo>
                  <a:lnTo>
                    <a:pt x="7025" y="1816"/>
                  </a:lnTo>
                  <a:cubicBezTo>
                    <a:pt x="7159" y="1816"/>
                    <a:pt x="7428" y="1816"/>
                    <a:pt x="7563" y="1681"/>
                  </a:cubicBezTo>
                  <a:cubicBezTo>
                    <a:pt x="7865" y="1547"/>
                    <a:pt x="8000" y="1412"/>
                    <a:pt x="8000" y="1110"/>
                  </a:cubicBezTo>
                  <a:cubicBezTo>
                    <a:pt x="8000" y="572"/>
                    <a:pt x="6185" y="1"/>
                    <a:pt x="4067" y="1"/>
                  </a:cubicBezTo>
                  <a:close/>
                </a:path>
              </a:pathLst>
            </a:custGeom>
            <a:solidFill>
              <a:srgbClr val="3FB6D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872;p31">
              <a:extLst>
                <a:ext uri="{FF2B5EF4-FFF2-40B4-BE49-F238E27FC236}">
                  <a16:creationId xmlns:a16="http://schemas.microsoft.com/office/drawing/2014/main" id="{A49D15BD-2B3E-4B02-A32F-FDEC8E9179F3}"/>
                </a:ext>
              </a:extLst>
            </p:cNvPr>
            <p:cNvSpPr/>
            <p:nvPr/>
          </p:nvSpPr>
          <p:spPr>
            <a:xfrm>
              <a:off x="5872069" y="3797616"/>
              <a:ext cx="221334" cy="42832"/>
            </a:xfrm>
            <a:custGeom>
              <a:avLst/>
              <a:gdLst/>
              <a:ahLst/>
              <a:cxnLst/>
              <a:rect l="l" t="t" r="r" b="b"/>
              <a:pathLst>
                <a:path w="7126" h="1379" extrusionOk="0">
                  <a:moveTo>
                    <a:pt x="3630" y="1"/>
                  </a:moveTo>
                  <a:cubicBezTo>
                    <a:pt x="1816" y="1"/>
                    <a:pt x="404" y="538"/>
                    <a:pt x="1" y="1244"/>
                  </a:cubicBezTo>
                  <a:cubicBezTo>
                    <a:pt x="135" y="1379"/>
                    <a:pt x="404" y="1379"/>
                    <a:pt x="538" y="1379"/>
                  </a:cubicBezTo>
                  <a:cubicBezTo>
                    <a:pt x="841" y="975"/>
                    <a:pt x="2084" y="538"/>
                    <a:pt x="3630" y="538"/>
                  </a:cubicBezTo>
                  <a:cubicBezTo>
                    <a:pt x="3899" y="404"/>
                    <a:pt x="4067" y="270"/>
                    <a:pt x="4202" y="1"/>
                  </a:cubicBezTo>
                  <a:close/>
                  <a:moveTo>
                    <a:pt x="4605" y="1"/>
                  </a:moveTo>
                  <a:cubicBezTo>
                    <a:pt x="4336" y="270"/>
                    <a:pt x="3899" y="404"/>
                    <a:pt x="3630" y="538"/>
                  </a:cubicBezTo>
                  <a:cubicBezTo>
                    <a:pt x="5042" y="538"/>
                    <a:pt x="6286" y="975"/>
                    <a:pt x="6588" y="1379"/>
                  </a:cubicBezTo>
                  <a:cubicBezTo>
                    <a:pt x="6722" y="1379"/>
                    <a:pt x="6991" y="1379"/>
                    <a:pt x="7126" y="1244"/>
                  </a:cubicBezTo>
                  <a:cubicBezTo>
                    <a:pt x="6722" y="673"/>
                    <a:pt x="5882" y="270"/>
                    <a:pt x="46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873;p31">
              <a:extLst>
                <a:ext uri="{FF2B5EF4-FFF2-40B4-BE49-F238E27FC236}">
                  <a16:creationId xmlns:a16="http://schemas.microsoft.com/office/drawing/2014/main" id="{9EAAC4BC-88D8-4FD6-B267-BCCDE04FFB2E}"/>
                </a:ext>
              </a:extLst>
            </p:cNvPr>
            <p:cNvSpPr/>
            <p:nvPr/>
          </p:nvSpPr>
          <p:spPr>
            <a:xfrm>
              <a:off x="5888779" y="3814326"/>
              <a:ext cx="187914" cy="39695"/>
            </a:xfrm>
            <a:custGeom>
              <a:avLst/>
              <a:gdLst/>
              <a:ahLst/>
              <a:cxnLst/>
              <a:rect l="l" t="t" r="r" b="b"/>
              <a:pathLst>
                <a:path w="6050" h="1278" extrusionOk="0">
                  <a:moveTo>
                    <a:pt x="3092" y="0"/>
                  </a:moveTo>
                  <a:cubicBezTo>
                    <a:pt x="1546" y="0"/>
                    <a:pt x="303" y="437"/>
                    <a:pt x="0" y="841"/>
                  </a:cubicBezTo>
                  <a:lnTo>
                    <a:pt x="0" y="975"/>
                  </a:lnTo>
                  <a:cubicBezTo>
                    <a:pt x="706" y="1143"/>
                    <a:pt x="1849" y="1278"/>
                    <a:pt x="3092" y="1278"/>
                  </a:cubicBezTo>
                  <a:cubicBezTo>
                    <a:pt x="4202" y="1278"/>
                    <a:pt x="5344" y="1143"/>
                    <a:pt x="6050" y="975"/>
                  </a:cubicBezTo>
                  <a:lnTo>
                    <a:pt x="6050" y="841"/>
                  </a:lnTo>
                  <a:cubicBezTo>
                    <a:pt x="5748" y="437"/>
                    <a:pt x="4504" y="0"/>
                    <a:pt x="30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874;p31">
              <a:extLst>
                <a:ext uri="{FF2B5EF4-FFF2-40B4-BE49-F238E27FC236}">
                  <a16:creationId xmlns:a16="http://schemas.microsoft.com/office/drawing/2014/main" id="{1EF84D3F-E17B-4D61-A310-AD71B008FBA5}"/>
                </a:ext>
              </a:extLst>
            </p:cNvPr>
            <p:cNvSpPr/>
            <p:nvPr/>
          </p:nvSpPr>
          <p:spPr>
            <a:xfrm>
              <a:off x="5737423" y="3468130"/>
              <a:ext cx="217141" cy="311781"/>
            </a:xfrm>
            <a:custGeom>
              <a:avLst/>
              <a:gdLst/>
              <a:ahLst/>
              <a:cxnLst/>
              <a:rect l="l" t="t" r="r" b="b"/>
              <a:pathLst>
                <a:path w="6991" h="10038" extrusionOk="0">
                  <a:moveTo>
                    <a:pt x="2740" y="1"/>
                  </a:moveTo>
                  <a:cubicBezTo>
                    <a:pt x="2423" y="1"/>
                    <a:pt x="2107" y="33"/>
                    <a:pt x="1815" y="89"/>
                  </a:cubicBezTo>
                  <a:cubicBezTo>
                    <a:pt x="1378" y="89"/>
                    <a:pt x="672" y="89"/>
                    <a:pt x="404" y="224"/>
                  </a:cubicBezTo>
                  <a:cubicBezTo>
                    <a:pt x="1244" y="795"/>
                    <a:pt x="2353" y="358"/>
                    <a:pt x="2790" y="1635"/>
                  </a:cubicBezTo>
                  <a:cubicBezTo>
                    <a:pt x="3059" y="2610"/>
                    <a:pt x="2655" y="3181"/>
                    <a:pt x="2084" y="3719"/>
                  </a:cubicBezTo>
                  <a:cubicBezTo>
                    <a:pt x="1815" y="4021"/>
                    <a:pt x="1513" y="4156"/>
                    <a:pt x="1109" y="4425"/>
                  </a:cubicBezTo>
                  <a:cubicBezTo>
                    <a:pt x="135" y="5265"/>
                    <a:pt x="0" y="6811"/>
                    <a:pt x="1109" y="7651"/>
                  </a:cubicBezTo>
                  <a:cubicBezTo>
                    <a:pt x="1590" y="8132"/>
                    <a:pt x="2258" y="8293"/>
                    <a:pt x="2924" y="8293"/>
                  </a:cubicBezTo>
                  <a:cubicBezTo>
                    <a:pt x="3422" y="8293"/>
                    <a:pt x="3919" y="8203"/>
                    <a:pt x="4336" y="8088"/>
                  </a:cubicBezTo>
                  <a:cubicBezTo>
                    <a:pt x="4455" y="8064"/>
                    <a:pt x="4569" y="8052"/>
                    <a:pt x="4675" y="8052"/>
                  </a:cubicBezTo>
                  <a:cubicBezTo>
                    <a:pt x="5318" y="8052"/>
                    <a:pt x="5714" y="8476"/>
                    <a:pt x="5714" y="9197"/>
                  </a:cubicBezTo>
                  <a:lnTo>
                    <a:pt x="5714" y="10037"/>
                  </a:lnTo>
                  <a:cubicBezTo>
                    <a:pt x="5882" y="9768"/>
                    <a:pt x="6285" y="9466"/>
                    <a:pt x="6419" y="9197"/>
                  </a:cubicBezTo>
                  <a:cubicBezTo>
                    <a:pt x="6856" y="8626"/>
                    <a:pt x="6991" y="8222"/>
                    <a:pt x="6722" y="7517"/>
                  </a:cubicBezTo>
                  <a:cubicBezTo>
                    <a:pt x="6285" y="6676"/>
                    <a:pt x="5310" y="6676"/>
                    <a:pt x="4739" y="6105"/>
                  </a:cubicBezTo>
                  <a:cubicBezTo>
                    <a:pt x="3764" y="5399"/>
                    <a:pt x="5176" y="4727"/>
                    <a:pt x="5579" y="4021"/>
                  </a:cubicBezTo>
                  <a:cubicBezTo>
                    <a:pt x="5882" y="3450"/>
                    <a:pt x="5714" y="2610"/>
                    <a:pt x="5579" y="2038"/>
                  </a:cubicBezTo>
                  <a:cubicBezTo>
                    <a:pt x="5445" y="1198"/>
                    <a:pt x="4873" y="660"/>
                    <a:pt x="4033" y="224"/>
                  </a:cubicBezTo>
                  <a:cubicBezTo>
                    <a:pt x="3639" y="66"/>
                    <a:pt x="3188" y="1"/>
                    <a:pt x="27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875;p31">
              <a:extLst>
                <a:ext uri="{FF2B5EF4-FFF2-40B4-BE49-F238E27FC236}">
                  <a16:creationId xmlns:a16="http://schemas.microsoft.com/office/drawing/2014/main" id="{2D79EBC2-B216-4287-A3FC-2F2010CB2A81}"/>
                </a:ext>
              </a:extLst>
            </p:cNvPr>
            <p:cNvSpPr/>
            <p:nvPr/>
          </p:nvSpPr>
          <p:spPr>
            <a:xfrm>
              <a:off x="5771869" y="3709933"/>
              <a:ext cx="143032" cy="43888"/>
            </a:xfrm>
            <a:custGeom>
              <a:avLst/>
              <a:gdLst/>
              <a:ahLst/>
              <a:cxnLst/>
              <a:rect l="l" t="t" r="r" b="b"/>
              <a:pathLst>
                <a:path w="4605" h="1413" extrusionOk="0">
                  <a:moveTo>
                    <a:pt x="1815" y="437"/>
                  </a:moveTo>
                  <a:lnTo>
                    <a:pt x="1815" y="437"/>
                  </a:lnTo>
                  <a:lnTo>
                    <a:pt x="1815" y="437"/>
                  </a:lnTo>
                  <a:lnTo>
                    <a:pt x="1815" y="437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227" y="303"/>
                  </a:moveTo>
                  <a:lnTo>
                    <a:pt x="3227" y="303"/>
                  </a:lnTo>
                  <a:lnTo>
                    <a:pt x="3227" y="303"/>
                  </a:lnTo>
                  <a:close/>
                  <a:moveTo>
                    <a:pt x="3630" y="303"/>
                  </a:moveTo>
                  <a:cubicBezTo>
                    <a:pt x="4201" y="303"/>
                    <a:pt x="4605" y="706"/>
                    <a:pt x="4605" y="1412"/>
                  </a:cubicBezTo>
                  <a:cubicBezTo>
                    <a:pt x="4605" y="706"/>
                    <a:pt x="4201" y="303"/>
                    <a:pt x="3630" y="303"/>
                  </a:cubicBezTo>
                  <a:close/>
                  <a:moveTo>
                    <a:pt x="3630" y="303"/>
                  </a:moveTo>
                  <a:lnTo>
                    <a:pt x="3630" y="303"/>
                  </a:lnTo>
                  <a:lnTo>
                    <a:pt x="3630" y="303"/>
                  </a:lnTo>
                  <a:lnTo>
                    <a:pt x="3630" y="303"/>
                  </a:lnTo>
                  <a:close/>
                  <a:moveTo>
                    <a:pt x="0" y="1"/>
                  </a:moveTo>
                  <a:cubicBezTo>
                    <a:pt x="572" y="303"/>
                    <a:pt x="1109" y="437"/>
                    <a:pt x="1815" y="437"/>
                  </a:cubicBezTo>
                  <a:cubicBezTo>
                    <a:pt x="1109" y="437"/>
                    <a:pt x="572" y="303"/>
                    <a:pt x="0" y="1"/>
                  </a:cubicBezTo>
                  <a:close/>
                </a:path>
              </a:pathLst>
            </a:custGeom>
            <a:solidFill>
              <a:srgbClr val="FAF2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876;p31">
              <a:extLst>
                <a:ext uri="{FF2B5EF4-FFF2-40B4-BE49-F238E27FC236}">
                  <a16:creationId xmlns:a16="http://schemas.microsoft.com/office/drawing/2014/main" id="{90D0DCC2-BEB8-4805-8864-9B8157D6D9D0}"/>
                </a:ext>
              </a:extLst>
            </p:cNvPr>
            <p:cNvSpPr/>
            <p:nvPr/>
          </p:nvSpPr>
          <p:spPr>
            <a:xfrm>
              <a:off x="5749940" y="3583612"/>
              <a:ext cx="191051" cy="196300"/>
            </a:xfrm>
            <a:custGeom>
              <a:avLst/>
              <a:gdLst/>
              <a:ahLst/>
              <a:cxnLst/>
              <a:rect l="l" t="t" r="r" b="b"/>
              <a:pathLst>
                <a:path w="6151" h="6320" extrusionOk="0">
                  <a:moveTo>
                    <a:pt x="1681" y="1"/>
                  </a:moveTo>
                  <a:lnTo>
                    <a:pt x="1681" y="1"/>
                  </a:lnTo>
                  <a:cubicBezTo>
                    <a:pt x="1412" y="303"/>
                    <a:pt x="1110" y="438"/>
                    <a:pt x="706" y="707"/>
                  </a:cubicBezTo>
                  <a:cubicBezTo>
                    <a:pt x="269" y="1144"/>
                    <a:pt x="1" y="1849"/>
                    <a:pt x="1" y="2387"/>
                  </a:cubicBezTo>
                  <a:cubicBezTo>
                    <a:pt x="1" y="2958"/>
                    <a:pt x="135" y="3664"/>
                    <a:pt x="706" y="3933"/>
                  </a:cubicBezTo>
                  <a:lnTo>
                    <a:pt x="706" y="4068"/>
                  </a:lnTo>
                  <a:cubicBezTo>
                    <a:pt x="1278" y="4370"/>
                    <a:pt x="1815" y="4504"/>
                    <a:pt x="2521" y="4504"/>
                  </a:cubicBezTo>
                  <a:cubicBezTo>
                    <a:pt x="2958" y="4504"/>
                    <a:pt x="3361" y="4504"/>
                    <a:pt x="3933" y="4370"/>
                  </a:cubicBezTo>
                  <a:lnTo>
                    <a:pt x="4336" y="4370"/>
                  </a:lnTo>
                  <a:cubicBezTo>
                    <a:pt x="4907" y="4370"/>
                    <a:pt x="5311" y="4773"/>
                    <a:pt x="5311" y="5479"/>
                  </a:cubicBezTo>
                  <a:lnTo>
                    <a:pt x="5311" y="5614"/>
                  </a:lnTo>
                  <a:lnTo>
                    <a:pt x="5311" y="6319"/>
                  </a:lnTo>
                  <a:cubicBezTo>
                    <a:pt x="5479" y="6050"/>
                    <a:pt x="5882" y="5748"/>
                    <a:pt x="6016" y="5479"/>
                  </a:cubicBezTo>
                  <a:cubicBezTo>
                    <a:pt x="6151" y="4202"/>
                    <a:pt x="4638" y="3664"/>
                    <a:pt x="4638" y="3664"/>
                  </a:cubicBezTo>
                  <a:cubicBezTo>
                    <a:pt x="1547" y="2958"/>
                    <a:pt x="1412" y="1144"/>
                    <a:pt x="168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877;p31">
              <a:extLst>
                <a:ext uri="{FF2B5EF4-FFF2-40B4-BE49-F238E27FC236}">
                  <a16:creationId xmlns:a16="http://schemas.microsoft.com/office/drawing/2014/main" id="{DDBF39D6-19E0-4C1B-B36D-97334BDFA9C1}"/>
                </a:ext>
              </a:extLst>
            </p:cNvPr>
            <p:cNvSpPr/>
            <p:nvPr/>
          </p:nvSpPr>
          <p:spPr>
            <a:xfrm>
              <a:off x="5984817" y="3614951"/>
              <a:ext cx="91876" cy="199406"/>
            </a:xfrm>
            <a:custGeom>
              <a:avLst/>
              <a:gdLst/>
              <a:ahLst/>
              <a:cxnLst/>
              <a:rect l="l" t="t" r="r" b="b"/>
              <a:pathLst>
                <a:path w="2958" h="6420" extrusionOk="0">
                  <a:moveTo>
                    <a:pt x="1950" y="0"/>
                  </a:moveTo>
                  <a:lnTo>
                    <a:pt x="1815" y="135"/>
                  </a:lnTo>
                  <a:cubicBezTo>
                    <a:pt x="1412" y="403"/>
                    <a:pt x="841" y="538"/>
                    <a:pt x="572" y="975"/>
                  </a:cubicBezTo>
                  <a:cubicBezTo>
                    <a:pt x="572" y="1109"/>
                    <a:pt x="437" y="1244"/>
                    <a:pt x="437" y="1378"/>
                  </a:cubicBezTo>
                  <a:cubicBezTo>
                    <a:pt x="135" y="1815"/>
                    <a:pt x="135" y="2353"/>
                    <a:pt x="135" y="2790"/>
                  </a:cubicBezTo>
                  <a:cubicBezTo>
                    <a:pt x="269" y="3495"/>
                    <a:pt x="841" y="4033"/>
                    <a:pt x="975" y="4605"/>
                  </a:cubicBezTo>
                  <a:cubicBezTo>
                    <a:pt x="1110" y="5310"/>
                    <a:pt x="572" y="6016"/>
                    <a:pt x="0" y="6419"/>
                  </a:cubicBezTo>
                  <a:cubicBezTo>
                    <a:pt x="572" y="6151"/>
                    <a:pt x="1110" y="6016"/>
                    <a:pt x="1546" y="5714"/>
                  </a:cubicBezTo>
                  <a:cubicBezTo>
                    <a:pt x="1681" y="5579"/>
                    <a:pt x="1950" y="5445"/>
                    <a:pt x="2118" y="5310"/>
                  </a:cubicBezTo>
                  <a:cubicBezTo>
                    <a:pt x="2387" y="5041"/>
                    <a:pt x="2656" y="4739"/>
                    <a:pt x="2790" y="4201"/>
                  </a:cubicBezTo>
                  <a:cubicBezTo>
                    <a:pt x="2958" y="3495"/>
                    <a:pt x="2252" y="3059"/>
                    <a:pt x="1815" y="2655"/>
                  </a:cubicBezTo>
                  <a:cubicBezTo>
                    <a:pt x="841" y="1681"/>
                    <a:pt x="1546" y="840"/>
                    <a:pt x="19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878;p31">
              <a:extLst>
                <a:ext uri="{FF2B5EF4-FFF2-40B4-BE49-F238E27FC236}">
                  <a16:creationId xmlns:a16="http://schemas.microsoft.com/office/drawing/2014/main" id="{DA0AA242-2B2A-4216-BEC0-813A5A117F4E}"/>
                </a:ext>
              </a:extLst>
            </p:cNvPr>
            <p:cNvSpPr/>
            <p:nvPr/>
          </p:nvSpPr>
          <p:spPr>
            <a:xfrm>
              <a:off x="5984817" y="3645204"/>
              <a:ext cx="74140" cy="169153"/>
            </a:xfrm>
            <a:custGeom>
              <a:avLst/>
              <a:gdLst/>
              <a:ahLst/>
              <a:cxnLst/>
              <a:rect l="l" t="t" r="r" b="b"/>
              <a:pathLst>
                <a:path w="2387" h="5446" extrusionOk="0">
                  <a:moveTo>
                    <a:pt x="572" y="1"/>
                  </a:moveTo>
                  <a:lnTo>
                    <a:pt x="572" y="1"/>
                  </a:lnTo>
                  <a:cubicBezTo>
                    <a:pt x="568" y="24"/>
                    <a:pt x="565" y="47"/>
                    <a:pt x="561" y="70"/>
                  </a:cubicBezTo>
                  <a:lnTo>
                    <a:pt x="561" y="70"/>
                  </a:lnTo>
                  <a:cubicBezTo>
                    <a:pt x="568" y="47"/>
                    <a:pt x="572" y="24"/>
                    <a:pt x="572" y="1"/>
                  </a:cubicBezTo>
                  <a:close/>
                  <a:moveTo>
                    <a:pt x="561" y="70"/>
                  </a:moveTo>
                  <a:lnTo>
                    <a:pt x="561" y="70"/>
                  </a:lnTo>
                  <a:cubicBezTo>
                    <a:pt x="530" y="181"/>
                    <a:pt x="437" y="293"/>
                    <a:pt x="437" y="404"/>
                  </a:cubicBezTo>
                  <a:cubicBezTo>
                    <a:pt x="269" y="707"/>
                    <a:pt x="135" y="1110"/>
                    <a:pt x="135" y="1379"/>
                  </a:cubicBezTo>
                  <a:lnTo>
                    <a:pt x="135" y="1816"/>
                  </a:lnTo>
                  <a:cubicBezTo>
                    <a:pt x="269" y="2521"/>
                    <a:pt x="841" y="3059"/>
                    <a:pt x="975" y="3631"/>
                  </a:cubicBezTo>
                  <a:lnTo>
                    <a:pt x="975" y="3899"/>
                  </a:lnTo>
                  <a:cubicBezTo>
                    <a:pt x="975" y="4202"/>
                    <a:pt x="841" y="4605"/>
                    <a:pt x="572" y="4908"/>
                  </a:cubicBezTo>
                  <a:cubicBezTo>
                    <a:pt x="437" y="5177"/>
                    <a:pt x="269" y="5311"/>
                    <a:pt x="0" y="5445"/>
                  </a:cubicBezTo>
                  <a:cubicBezTo>
                    <a:pt x="572" y="5177"/>
                    <a:pt x="1110" y="5042"/>
                    <a:pt x="1546" y="4740"/>
                  </a:cubicBezTo>
                  <a:cubicBezTo>
                    <a:pt x="1681" y="4605"/>
                    <a:pt x="1950" y="4471"/>
                    <a:pt x="2118" y="4336"/>
                  </a:cubicBezTo>
                  <a:cubicBezTo>
                    <a:pt x="2387" y="3227"/>
                    <a:pt x="1412" y="2387"/>
                    <a:pt x="1412" y="2387"/>
                  </a:cubicBezTo>
                  <a:cubicBezTo>
                    <a:pt x="595" y="1700"/>
                    <a:pt x="445" y="887"/>
                    <a:pt x="561" y="7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879;p31">
              <a:extLst>
                <a:ext uri="{FF2B5EF4-FFF2-40B4-BE49-F238E27FC236}">
                  <a16:creationId xmlns:a16="http://schemas.microsoft.com/office/drawing/2014/main" id="{98D43C14-947B-4828-8F17-C940B26377D2}"/>
                </a:ext>
              </a:extLst>
            </p:cNvPr>
            <p:cNvSpPr/>
            <p:nvPr/>
          </p:nvSpPr>
          <p:spPr>
            <a:xfrm>
              <a:off x="5972300" y="3370663"/>
              <a:ext cx="73084" cy="78334"/>
            </a:xfrm>
            <a:custGeom>
              <a:avLst/>
              <a:gdLst/>
              <a:ahLst/>
              <a:cxnLst/>
              <a:rect l="l" t="t" r="r" b="b"/>
              <a:pathLst>
                <a:path w="2353" h="2522" extrusionOk="0">
                  <a:moveTo>
                    <a:pt x="1244" y="1"/>
                  </a:moveTo>
                  <a:cubicBezTo>
                    <a:pt x="538" y="1"/>
                    <a:pt x="0" y="572"/>
                    <a:pt x="0" y="1278"/>
                  </a:cubicBezTo>
                  <a:cubicBezTo>
                    <a:pt x="0" y="1984"/>
                    <a:pt x="538" y="2521"/>
                    <a:pt x="1244" y="2521"/>
                  </a:cubicBezTo>
                  <a:cubicBezTo>
                    <a:pt x="1815" y="2521"/>
                    <a:pt x="2353" y="1984"/>
                    <a:pt x="2353" y="1278"/>
                  </a:cubicBezTo>
                  <a:cubicBezTo>
                    <a:pt x="2353" y="572"/>
                    <a:pt x="1815" y="1"/>
                    <a:pt x="12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880;p31">
              <a:extLst>
                <a:ext uri="{FF2B5EF4-FFF2-40B4-BE49-F238E27FC236}">
                  <a16:creationId xmlns:a16="http://schemas.microsoft.com/office/drawing/2014/main" id="{5222CF1F-77B6-4959-8DE9-292BB4779DAD}"/>
                </a:ext>
              </a:extLst>
            </p:cNvPr>
            <p:cNvSpPr/>
            <p:nvPr/>
          </p:nvSpPr>
          <p:spPr>
            <a:xfrm>
              <a:off x="6398196" y="3353953"/>
              <a:ext cx="74140" cy="73115"/>
            </a:xfrm>
            <a:custGeom>
              <a:avLst/>
              <a:gdLst/>
              <a:ahLst/>
              <a:cxnLst/>
              <a:rect l="l" t="t" r="r" b="b"/>
              <a:pathLst>
                <a:path w="2387" h="2354" extrusionOk="0">
                  <a:moveTo>
                    <a:pt x="1110" y="1"/>
                  </a:moveTo>
                  <a:cubicBezTo>
                    <a:pt x="404" y="1"/>
                    <a:pt x="0" y="539"/>
                    <a:pt x="0" y="1110"/>
                  </a:cubicBezTo>
                  <a:cubicBezTo>
                    <a:pt x="0" y="1816"/>
                    <a:pt x="404" y="2354"/>
                    <a:pt x="1110" y="2354"/>
                  </a:cubicBezTo>
                  <a:cubicBezTo>
                    <a:pt x="1815" y="2354"/>
                    <a:pt x="2387" y="1816"/>
                    <a:pt x="2387" y="1110"/>
                  </a:cubicBezTo>
                  <a:cubicBezTo>
                    <a:pt x="2387" y="539"/>
                    <a:pt x="1815" y="1"/>
                    <a:pt x="111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881;p31">
              <a:extLst>
                <a:ext uri="{FF2B5EF4-FFF2-40B4-BE49-F238E27FC236}">
                  <a16:creationId xmlns:a16="http://schemas.microsoft.com/office/drawing/2014/main" id="{50419D18-CC71-44FC-8EBE-8666CAB7D413}"/>
                </a:ext>
              </a:extLst>
            </p:cNvPr>
            <p:cNvSpPr/>
            <p:nvPr/>
          </p:nvSpPr>
          <p:spPr>
            <a:xfrm>
              <a:off x="5949809" y="4373187"/>
              <a:ext cx="674377" cy="457578"/>
            </a:xfrm>
            <a:custGeom>
              <a:avLst/>
              <a:gdLst/>
              <a:ahLst/>
              <a:cxnLst/>
              <a:rect l="l" t="t" r="r" b="b"/>
              <a:pathLst>
                <a:path w="21712" h="14732" extrusionOk="0">
                  <a:moveTo>
                    <a:pt x="18426" y="1"/>
                  </a:moveTo>
                  <a:cubicBezTo>
                    <a:pt x="17914" y="1"/>
                    <a:pt x="17394" y="109"/>
                    <a:pt x="16939" y="313"/>
                  </a:cubicBezTo>
                  <a:lnTo>
                    <a:pt x="16805" y="313"/>
                  </a:lnTo>
                  <a:lnTo>
                    <a:pt x="13713" y="1725"/>
                  </a:lnTo>
                  <a:lnTo>
                    <a:pt x="9243" y="3674"/>
                  </a:lnTo>
                  <a:lnTo>
                    <a:pt x="5042" y="5489"/>
                  </a:lnTo>
                  <a:cubicBezTo>
                    <a:pt x="4739" y="5623"/>
                    <a:pt x="4336" y="5926"/>
                    <a:pt x="4201" y="6329"/>
                  </a:cubicBezTo>
                  <a:lnTo>
                    <a:pt x="4067" y="6464"/>
                  </a:lnTo>
                  <a:lnTo>
                    <a:pt x="0" y="12917"/>
                  </a:lnTo>
                  <a:lnTo>
                    <a:pt x="2219" y="14731"/>
                  </a:lnTo>
                  <a:lnTo>
                    <a:pt x="7260" y="9556"/>
                  </a:lnTo>
                  <a:lnTo>
                    <a:pt x="15393" y="8850"/>
                  </a:lnTo>
                  <a:lnTo>
                    <a:pt x="16368" y="8715"/>
                  </a:lnTo>
                  <a:cubicBezTo>
                    <a:pt x="17645" y="8715"/>
                    <a:pt x="18754" y="8144"/>
                    <a:pt x="19729" y="7438"/>
                  </a:cubicBezTo>
                  <a:cubicBezTo>
                    <a:pt x="20569" y="6598"/>
                    <a:pt x="21275" y="5489"/>
                    <a:pt x="21712" y="4380"/>
                  </a:cubicBezTo>
                  <a:lnTo>
                    <a:pt x="21712" y="3540"/>
                  </a:lnTo>
                  <a:lnTo>
                    <a:pt x="21712" y="2968"/>
                  </a:lnTo>
                  <a:cubicBezTo>
                    <a:pt x="21543" y="1994"/>
                    <a:pt x="21006" y="1019"/>
                    <a:pt x="20031" y="448"/>
                  </a:cubicBezTo>
                  <a:cubicBezTo>
                    <a:pt x="19583" y="143"/>
                    <a:pt x="19010" y="1"/>
                    <a:pt x="18426" y="1"/>
                  </a:cubicBezTo>
                  <a:close/>
                </a:path>
              </a:pathLst>
            </a:custGeom>
            <a:solidFill>
              <a:srgbClr val="BDB8FF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4" name="TextBox 133">
            <a:extLst>
              <a:ext uri="{FF2B5EF4-FFF2-40B4-BE49-F238E27FC236}">
                <a16:creationId xmlns:a16="http://schemas.microsoft.com/office/drawing/2014/main" id="{23418162-C26E-4370-9D2F-33E57C0A0B7E}"/>
              </a:ext>
            </a:extLst>
          </p:cNvPr>
          <p:cNvSpPr txBox="1"/>
          <p:nvPr userDrawn="1"/>
        </p:nvSpPr>
        <p:spPr>
          <a:xfrm>
            <a:off x="7514755" y="6517885"/>
            <a:ext cx="324939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Hương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Thảo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tranthao121004@gmail.com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70926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bg>
      <p:bgPr>
        <a:solidFill>
          <a:srgbClr val="E3A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8CB28D7-CB5E-42A4-AC1B-49E9F84E1AA8}"/>
              </a:ext>
            </a:extLst>
          </p:cNvPr>
          <p:cNvSpPr/>
          <p:nvPr userDrawn="1"/>
        </p:nvSpPr>
        <p:spPr>
          <a:xfrm>
            <a:off x="212651" y="202019"/>
            <a:ext cx="11738344" cy="6507125"/>
          </a:xfrm>
          <a:custGeom>
            <a:avLst/>
            <a:gdLst>
              <a:gd name="connsiteX0" fmla="*/ 0 w 11738344"/>
              <a:gd name="connsiteY0" fmla="*/ 0 h 6507125"/>
              <a:gd name="connsiteX1" fmla="*/ 586917 w 11738344"/>
              <a:gd name="connsiteY1" fmla="*/ 0 h 6507125"/>
              <a:gd name="connsiteX2" fmla="*/ 939068 w 11738344"/>
              <a:gd name="connsiteY2" fmla="*/ 0 h 6507125"/>
              <a:gd name="connsiteX3" fmla="*/ 1525985 w 11738344"/>
              <a:gd name="connsiteY3" fmla="*/ 0 h 6507125"/>
              <a:gd name="connsiteX4" fmla="*/ 1760752 w 11738344"/>
              <a:gd name="connsiteY4" fmla="*/ 0 h 6507125"/>
              <a:gd name="connsiteX5" fmla="*/ 2347669 w 11738344"/>
              <a:gd name="connsiteY5" fmla="*/ 0 h 6507125"/>
              <a:gd name="connsiteX6" fmla="*/ 3051969 w 11738344"/>
              <a:gd name="connsiteY6" fmla="*/ 0 h 6507125"/>
              <a:gd name="connsiteX7" fmla="*/ 3521503 w 11738344"/>
              <a:gd name="connsiteY7" fmla="*/ 0 h 6507125"/>
              <a:gd name="connsiteX8" fmla="*/ 3756270 w 11738344"/>
              <a:gd name="connsiteY8" fmla="*/ 0 h 6507125"/>
              <a:gd name="connsiteX9" fmla="*/ 4577954 w 11738344"/>
              <a:gd name="connsiteY9" fmla="*/ 0 h 6507125"/>
              <a:gd name="connsiteX10" fmla="*/ 5164871 w 11738344"/>
              <a:gd name="connsiteY10" fmla="*/ 0 h 6507125"/>
              <a:gd name="connsiteX11" fmla="*/ 5751789 w 11738344"/>
              <a:gd name="connsiteY11" fmla="*/ 0 h 6507125"/>
              <a:gd name="connsiteX12" fmla="*/ 6221322 w 11738344"/>
              <a:gd name="connsiteY12" fmla="*/ 0 h 6507125"/>
              <a:gd name="connsiteX13" fmla="*/ 7043006 w 11738344"/>
              <a:gd name="connsiteY13" fmla="*/ 0 h 6507125"/>
              <a:gd name="connsiteX14" fmla="*/ 7277773 w 11738344"/>
              <a:gd name="connsiteY14" fmla="*/ 0 h 6507125"/>
              <a:gd name="connsiteX15" fmla="*/ 7629924 w 11738344"/>
              <a:gd name="connsiteY15" fmla="*/ 0 h 6507125"/>
              <a:gd name="connsiteX16" fmla="*/ 8216841 w 11738344"/>
              <a:gd name="connsiteY16" fmla="*/ 0 h 6507125"/>
              <a:gd name="connsiteX17" fmla="*/ 9038525 w 11738344"/>
              <a:gd name="connsiteY17" fmla="*/ 0 h 6507125"/>
              <a:gd name="connsiteX18" fmla="*/ 9273292 w 11738344"/>
              <a:gd name="connsiteY18" fmla="*/ 0 h 6507125"/>
              <a:gd name="connsiteX19" fmla="*/ 9742826 w 11738344"/>
              <a:gd name="connsiteY19" fmla="*/ 0 h 6507125"/>
              <a:gd name="connsiteX20" fmla="*/ 10564510 w 11738344"/>
              <a:gd name="connsiteY20" fmla="*/ 0 h 6507125"/>
              <a:gd name="connsiteX21" fmla="*/ 11151427 w 11738344"/>
              <a:gd name="connsiteY21" fmla="*/ 0 h 6507125"/>
              <a:gd name="connsiteX22" fmla="*/ 11738344 w 11738344"/>
              <a:gd name="connsiteY22" fmla="*/ 0 h 6507125"/>
              <a:gd name="connsiteX23" fmla="*/ 11738344 w 11738344"/>
              <a:gd name="connsiteY23" fmla="*/ 721699 h 6507125"/>
              <a:gd name="connsiteX24" fmla="*/ 11738344 w 11738344"/>
              <a:gd name="connsiteY24" fmla="*/ 1183114 h 6507125"/>
              <a:gd name="connsiteX25" fmla="*/ 11738344 w 11738344"/>
              <a:gd name="connsiteY25" fmla="*/ 1644528 h 6507125"/>
              <a:gd name="connsiteX26" fmla="*/ 11738344 w 11738344"/>
              <a:gd name="connsiteY26" fmla="*/ 2236085 h 6507125"/>
              <a:gd name="connsiteX27" fmla="*/ 11738344 w 11738344"/>
              <a:gd name="connsiteY27" fmla="*/ 2827642 h 6507125"/>
              <a:gd name="connsiteX28" fmla="*/ 11738344 w 11738344"/>
              <a:gd name="connsiteY28" fmla="*/ 3223985 h 6507125"/>
              <a:gd name="connsiteX29" fmla="*/ 11738344 w 11738344"/>
              <a:gd name="connsiteY29" fmla="*/ 3815541 h 6507125"/>
              <a:gd name="connsiteX30" fmla="*/ 11738344 w 11738344"/>
              <a:gd name="connsiteY30" fmla="*/ 4537241 h 6507125"/>
              <a:gd name="connsiteX31" fmla="*/ 11738344 w 11738344"/>
              <a:gd name="connsiteY31" fmla="*/ 4998655 h 6507125"/>
              <a:gd name="connsiteX32" fmla="*/ 11738344 w 11738344"/>
              <a:gd name="connsiteY32" fmla="*/ 5394998 h 6507125"/>
              <a:gd name="connsiteX33" fmla="*/ 11738344 w 11738344"/>
              <a:gd name="connsiteY33" fmla="*/ 5986555 h 6507125"/>
              <a:gd name="connsiteX34" fmla="*/ 11738344 w 11738344"/>
              <a:gd name="connsiteY34" fmla="*/ 6507125 h 6507125"/>
              <a:gd name="connsiteX35" fmla="*/ 11034043 w 11738344"/>
              <a:gd name="connsiteY35" fmla="*/ 6507125 h 6507125"/>
              <a:gd name="connsiteX36" fmla="*/ 10799276 w 11738344"/>
              <a:gd name="connsiteY36" fmla="*/ 6507125 h 6507125"/>
              <a:gd name="connsiteX37" fmla="*/ 10094976 w 11738344"/>
              <a:gd name="connsiteY37" fmla="*/ 6507125 h 6507125"/>
              <a:gd name="connsiteX38" fmla="*/ 9860209 w 11738344"/>
              <a:gd name="connsiteY38" fmla="*/ 6507125 h 6507125"/>
              <a:gd name="connsiteX39" fmla="*/ 9155908 w 11738344"/>
              <a:gd name="connsiteY39" fmla="*/ 6507125 h 6507125"/>
              <a:gd name="connsiteX40" fmla="*/ 8803758 w 11738344"/>
              <a:gd name="connsiteY40" fmla="*/ 6507125 h 6507125"/>
              <a:gd name="connsiteX41" fmla="*/ 8334224 w 11738344"/>
              <a:gd name="connsiteY41" fmla="*/ 6507125 h 6507125"/>
              <a:gd name="connsiteX42" fmla="*/ 8099457 w 11738344"/>
              <a:gd name="connsiteY42" fmla="*/ 6507125 h 6507125"/>
              <a:gd name="connsiteX43" fmla="*/ 7629924 w 11738344"/>
              <a:gd name="connsiteY43" fmla="*/ 6507125 h 6507125"/>
              <a:gd name="connsiteX44" fmla="*/ 6808240 w 11738344"/>
              <a:gd name="connsiteY44" fmla="*/ 6507125 h 6507125"/>
              <a:gd name="connsiteX45" fmla="*/ 6573473 w 11738344"/>
              <a:gd name="connsiteY45" fmla="*/ 6507125 h 6507125"/>
              <a:gd name="connsiteX46" fmla="*/ 5869172 w 11738344"/>
              <a:gd name="connsiteY46" fmla="*/ 6507125 h 6507125"/>
              <a:gd name="connsiteX47" fmla="*/ 5282255 w 11738344"/>
              <a:gd name="connsiteY47" fmla="*/ 6507125 h 6507125"/>
              <a:gd name="connsiteX48" fmla="*/ 4930104 w 11738344"/>
              <a:gd name="connsiteY48" fmla="*/ 6507125 h 6507125"/>
              <a:gd name="connsiteX49" fmla="*/ 4577954 w 11738344"/>
              <a:gd name="connsiteY49" fmla="*/ 6507125 h 6507125"/>
              <a:gd name="connsiteX50" fmla="*/ 4108420 w 11738344"/>
              <a:gd name="connsiteY50" fmla="*/ 6507125 h 6507125"/>
              <a:gd name="connsiteX51" fmla="*/ 3521503 w 11738344"/>
              <a:gd name="connsiteY51" fmla="*/ 6507125 h 6507125"/>
              <a:gd name="connsiteX52" fmla="*/ 2699819 w 11738344"/>
              <a:gd name="connsiteY52" fmla="*/ 6507125 h 6507125"/>
              <a:gd name="connsiteX53" fmla="*/ 1995518 w 11738344"/>
              <a:gd name="connsiteY53" fmla="*/ 6507125 h 6507125"/>
              <a:gd name="connsiteX54" fmla="*/ 1760752 w 11738344"/>
              <a:gd name="connsiteY54" fmla="*/ 6507125 h 6507125"/>
              <a:gd name="connsiteX55" fmla="*/ 939068 w 11738344"/>
              <a:gd name="connsiteY55" fmla="*/ 6507125 h 6507125"/>
              <a:gd name="connsiteX56" fmla="*/ 0 w 11738344"/>
              <a:gd name="connsiteY56" fmla="*/ 6507125 h 6507125"/>
              <a:gd name="connsiteX57" fmla="*/ 0 w 11738344"/>
              <a:gd name="connsiteY57" fmla="*/ 5785426 h 6507125"/>
              <a:gd name="connsiteX58" fmla="*/ 0 w 11738344"/>
              <a:gd name="connsiteY58" fmla="*/ 5128798 h 6507125"/>
              <a:gd name="connsiteX59" fmla="*/ 0 w 11738344"/>
              <a:gd name="connsiteY59" fmla="*/ 4537241 h 6507125"/>
              <a:gd name="connsiteX60" fmla="*/ 0 w 11738344"/>
              <a:gd name="connsiteY60" fmla="*/ 3880613 h 6507125"/>
              <a:gd name="connsiteX61" fmla="*/ 0 w 11738344"/>
              <a:gd name="connsiteY61" fmla="*/ 3158913 h 6507125"/>
              <a:gd name="connsiteX62" fmla="*/ 0 w 11738344"/>
              <a:gd name="connsiteY62" fmla="*/ 2437214 h 6507125"/>
              <a:gd name="connsiteX63" fmla="*/ 0 w 11738344"/>
              <a:gd name="connsiteY63" fmla="*/ 1715515 h 6507125"/>
              <a:gd name="connsiteX64" fmla="*/ 0 w 11738344"/>
              <a:gd name="connsiteY64" fmla="*/ 1319172 h 6507125"/>
              <a:gd name="connsiteX65" fmla="*/ 0 w 11738344"/>
              <a:gd name="connsiteY65" fmla="*/ 662544 h 6507125"/>
              <a:gd name="connsiteX66" fmla="*/ 0 w 11738344"/>
              <a:gd name="connsiteY66" fmla="*/ 0 h 6507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</a:cxnLst>
            <a:rect l="l" t="t" r="r" b="b"/>
            <a:pathLst>
              <a:path w="11738344" h="6507125" fill="none" extrusionOk="0">
                <a:moveTo>
                  <a:pt x="0" y="0"/>
                </a:moveTo>
                <a:cubicBezTo>
                  <a:pt x="193893" y="-53522"/>
                  <a:pt x="463900" y="48166"/>
                  <a:pt x="586917" y="0"/>
                </a:cubicBezTo>
                <a:cubicBezTo>
                  <a:pt x="709934" y="-48166"/>
                  <a:pt x="764999" y="37996"/>
                  <a:pt x="939068" y="0"/>
                </a:cubicBezTo>
                <a:cubicBezTo>
                  <a:pt x="1113137" y="-37996"/>
                  <a:pt x="1272302" y="9191"/>
                  <a:pt x="1525985" y="0"/>
                </a:cubicBezTo>
                <a:cubicBezTo>
                  <a:pt x="1779668" y="-9191"/>
                  <a:pt x="1703800" y="12915"/>
                  <a:pt x="1760752" y="0"/>
                </a:cubicBezTo>
                <a:cubicBezTo>
                  <a:pt x="1817704" y="-12915"/>
                  <a:pt x="2219250" y="17278"/>
                  <a:pt x="2347669" y="0"/>
                </a:cubicBezTo>
                <a:cubicBezTo>
                  <a:pt x="2476088" y="-17278"/>
                  <a:pt x="2906879" y="15114"/>
                  <a:pt x="3051969" y="0"/>
                </a:cubicBezTo>
                <a:cubicBezTo>
                  <a:pt x="3197059" y="-15114"/>
                  <a:pt x="3335226" y="47513"/>
                  <a:pt x="3521503" y="0"/>
                </a:cubicBezTo>
                <a:cubicBezTo>
                  <a:pt x="3707780" y="-47513"/>
                  <a:pt x="3669854" y="22779"/>
                  <a:pt x="3756270" y="0"/>
                </a:cubicBezTo>
                <a:cubicBezTo>
                  <a:pt x="3842686" y="-22779"/>
                  <a:pt x="4217773" y="11409"/>
                  <a:pt x="4577954" y="0"/>
                </a:cubicBezTo>
                <a:cubicBezTo>
                  <a:pt x="4938135" y="-11409"/>
                  <a:pt x="4970109" y="43871"/>
                  <a:pt x="5164871" y="0"/>
                </a:cubicBezTo>
                <a:cubicBezTo>
                  <a:pt x="5359633" y="-43871"/>
                  <a:pt x="5537198" y="17907"/>
                  <a:pt x="5751789" y="0"/>
                </a:cubicBezTo>
                <a:cubicBezTo>
                  <a:pt x="5966380" y="-17907"/>
                  <a:pt x="6096392" y="45142"/>
                  <a:pt x="6221322" y="0"/>
                </a:cubicBezTo>
                <a:cubicBezTo>
                  <a:pt x="6346252" y="-45142"/>
                  <a:pt x="6799085" y="67265"/>
                  <a:pt x="7043006" y="0"/>
                </a:cubicBezTo>
                <a:cubicBezTo>
                  <a:pt x="7286927" y="-67265"/>
                  <a:pt x="7173785" y="927"/>
                  <a:pt x="7277773" y="0"/>
                </a:cubicBezTo>
                <a:cubicBezTo>
                  <a:pt x="7381761" y="-927"/>
                  <a:pt x="7490336" y="8535"/>
                  <a:pt x="7629924" y="0"/>
                </a:cubicBezTo>
                <a:cubicBezTo>
                  <a:pt x="7769512" y="-8535"/>
                  <a:pt x="8023133" y="16918"/>
                  <a:pt x="8216841" y="0"/>
                </a:cubicBezTo>
                <a:cubicBezTo>
                  <a:pt x="8410549" y="-16918"/>
                  <a:pt x="8814563" y="56057"/>
                  <a:pt x="9038525" y="0"/>
                </a:cubicBezTo>
                <a:cubicBezTo>
                  <a:pt x="9262487" y="-56057"/>
                  <a:pt x="9219318" y="11550"/>
                  <a:pt x="9273292" y="0"/>
                </a:cubicBezTo>
                <a:cubicBezTo>
                  <a:pt x="9327266" y="-11550"/>
                  <a:pt x="9524285" y="54368"/>
                  <a:pt x="9742826" y="0"/>
                </a:cubicBezTo>
                <a:cubicBezTo>
                  <a:pt x="9961367" y="-54368"/>
                  <a:pt x="10315185" y="8251"/>
                  <a:pt x="10564510" y="0"/>
                </a:cubicBezTo>
                <a:cubicBezTo>
                  <a:pt x="10813835" y="-8251"/>
                  <a:pt x="10939532" y="59894"/>
                  <a:pt x="11151427" y="0"/>
                </a:cubicBezTo>
                <a:cubicBezTo>
                  <a:pt x="11363322" y="-59894"/>
                  <a:pt x="11609776" y="64994"/>
                  <a:pt x="11738344" y="0"/>
                </a:cubicBezTo>
                <a:cubicBezTo>
                  <a:pt x="11801788" y="212046"/>
                  <a:pt x="11737744" y="488839"/>
                  <a:pt x="11738344" y="721699"/>
                </a:cubicBezTo>
                <a:cubicBezTo>
                  <a:pt x="11738944" y="954559"/>
                  <a:pt x="11712416" y="1073711"/>
                  <a:pt x="11738344" y="1183114"/>
                </a:cubicBezTo>
                <a:cubicBezTo>
                  <a:pt x="11764272" y="1292518"/>
                  <a:pt x="11693621" y="1487929"/>
                  <a:pt x="11738344" y="1644528"/>
                </a:cubicBezTo>
                <a:cubicBezTo>
                  <a:pt x="11783067" y="1801127"/>
                  <a:pt x="11703009" y="2055674"/>
                  <a:pt x="11738344" y="2236085"/>
                </a:cubicBezTo>
                <a:cubicBezTo>
                  <a:pt x="11773679" y="2416496"/>
                  <a:pt x="11673979" y="2661380"/>
                  <a:pt x="11738344" y="2827642"/>
                </a:cubicBezTo>
                <a:cubicBezTo>
                  <a:pt x="11802709" y="2993904"/>
                  <a:pt x="11705654" y="3065710"/>
                  <a:pt x="11738344" y="3223985"/>
                </a:cubicBezTo>
                <a:cubicBezTo>
                  <a:pt x="11771034" y="3382260"/>
                  <a:pt x="11728644" y="3559281"/>
                  <a:pt x="11738344" y="3815541"/>
                </a:cubicBezTo>
                <a:cubicBezTo>
                  <a:pt x="11748044" y="4071801"/>
                  <a:pt x="11660229" y="4277915"/>
                  <a:pt x="11738344" y="4537241"/>
                </a:cubicBezTo>
                <a:cubicBezTo>
                  <a:pt x="11816459" y="4796567"/>
                  <a:pt x="11733753" y="4796994"/>
                  <a:pt x="11738344" y="4998655"/>
                </a:cubicBezTo>
                <a:cubicBezTo>
                  <a:pt x="11742935" y="5200316"/>
                  <a:pt x="11719250" y="5308582"/>
                  <a:pt x="11738344" y="5394998"/>
                </a:cubicBezTo>
                <a:cubicBezTo>
                  <a:pt x="11757438" y="5481414"/>
                  <a:pt x="11699476" y="5736459"/>
                  <a:pt x="11738344" y="5986555"/>
                </a:cubicBezTo>
                <a:cubicBezTo>
                  <a:pt x="11777212" y="6236651"/>
                  <a:pt x="11708423" y="6334874"/>
                  <a:pt x="11738344" y="6507125"/>
                </a:cubicBezTo>
                <a:cubicBezTo>
                  <a:pt x="11478827" y="6561764"/>
                  <a:pt x="11355604" y="6489109"/>
                  <a:pt x="11034043" y="6507125"/>
                </a:cubicBezTo>
                <a:cubicBezTo>
                  <a:pt x="10712482" y="6525141"/>
                  <a:pt x="10886680" y="6497141"/>
                  <a:pt x="10799276" y="6507125"/>
                </a:cubicBezTo>
                <a:cubicBezTo>
                  <a:pt x="10711872" y="6517109"/>
                  <a:pt x="10265533" y="6502056"/>
                  <a:pt x="10094976" y="6507125"/>
                </a:cubicBezTo>
                <a:cubicBezTo>
                  <a:pt x="9924419" y="6512194"/>
                  <a:pt x="9975231" y="6494613"/>
                  <a:pt x="9860209" y="6507125"/>
                </a:cubicBezTo>
                <a:cubicBezTo>
                  <a:pt x="9745187" y="6519637"/>
                  <a:pt x="9465544" y="6493149"/>
                  <a:pt x="9155908" y="6507125"/>
                </a:cubicBezTo>
                <a:cubicBezTo>
                  <a:pt x="8846272" y="6521101"/>
                  <a:pt x="8884191" y="6495076"/>
                  <a:pt x="8803758" y="6507125"/>
                </a:cubicBezTo>
                <a:cubicBezTo>
                  <a:pt x="8723325" y="6519174"/>
                  <a:pt x="8508753" y="6467331"/>
                  <a:pt x="8334224" y="6507125"/>
                </a:cubicBezTo>
                <a:cubicBezTo>
                  <a:pt x="8159695" y="6546919"/>
                  <a:pt x="8211920" y="6481971"/>
                  <a:pt x="8099457" y="6507125"/>
                </a:cubicBezTo>
                <a:cubicBezTo>
                  <a:pt x="7986994" y="6532279"/>
                  <a:pt x="7760338" y="6491342"/>
                  <a:pt x="7629924" y="6507125"/>
                </a:cubicBezTo>
                <a:cubicBezTo>
                  <a:pt x="7499510" y="6522908"/>
                  <a:pt x="7068285" y="6502086"/>
                  <a:pt x="6808240" y="6507125"/>
                </a:cubicBezTo>
                <a:cubicBezTo>
                  <a:pt x="6548195" y="6512164"/>
                  <a:pt x="6642810" y="6498574"/>
                  <a:pt x="6573473" y="6507125"/>
                </a:cubicBezTo>
                <a:cubicBezTo>
                  <a:pt x="6504136" y="6515676"/>
                  <a:pt x="6038855" y="6438771"/>
                  <a:pt x="5869172" y="6507125"/>
                </a:cubicBezTo>
                <a:cubicBezTo>
                  <a:pt x="5699489" y="6575479"/>
                  <a:pt x="5566362" y="6496885"/>
                  <a:pt x="5282255" y="6507125"/>
                </a:cubicBezTo>
                <a:cubicBezTo>
                  <a:pt x="4998148" y="6517365"/>
                  <a:pt x="5039221" y="6465905"/>
                  <a:pt x="4930104" y="6507125"/>
                </a:cubicBezTo>
                <a:cubicBezTo>
                  <a:pt x="4820987" y="6548345"/>
                  <a:pt x="4723325" y="6493648"/>
                  <a:pt x="4577954" y="6507125"/>
                </a:cubicBezTo>
                <a:cubicBezTo>
                  <a:pt x="4432583" y="6520602"/>
                  <a:pt x="4240580" y="6477186"/>
                  <a:pt x="4108420" y="6507125"/>
                </a:cubicBezTo>
                <a:cubicBezTo>
                  <a:pt x="3976260" y="6537064"/>
                  <a:pt x="3729849" y="6485756"/>
                  <a:pt x="3521503" y="6507125"/>
                </a:cubicBezTo>
                <a:cubicBezTo>
                  <a:pt x="3313157" y="6528494"/>
                  <a:pt x="2978184" y="6440521"/>
                  <a:pt x="2699819" y="6507125"/>
                </a:cubicBezTo>
                <a:cubicBezTo>
                  <a:pt x="2421454" y="6573729"/>
                  <a:pt x="2296956" y="6495816"/>
                  <a:pt x="1995518" y="6507125"/>
                </a:cubicBezTo>
                <a:cubicBezTo>
                  <a:pt x="1694080" y="6518434"/>
                  <a:pt x="1872133" y="6498123"/>
                  <a:pt x="1760752" y="6507125"/>
                </a:cubicBezTo>
                <a:cubicBezTo>
                  <a:pt x="1649371" y="6516127"/>
                  <a:pt x="1240399" y="6475880"/>
                  <a:pt x="939068" y="6507125"/>
                </a:cubicBezTo>
                <a:cubicBezTo>
                  <a:pt x="637737" y="6538370"/>
                  <a:pt x="388381" y="6477070"/>
                  <a:pt x="0" y="6507125"/>
                </a:cubicBezTo>
                <a:cubicBezTo>
                  <a:pt x="-47939" y="6337479"/>
                  <a:pt x="879" y="6060669"/>
                  <a:pt x="0" y="5785426"/>
                </a:cubicBezTo>
                <a:cubicBezTo>
                  <a:pt x="-879" y="5510183"/>
                  <a:pt x="581" y="5359991"/>
                  <a:pt x="0" y="5128798"/>
                </a:cubicBezTo>
                <a:cubicBezTo>
                  <a:pt x="-581" y="4897605"/>
                  <a:pt x="45467" y="4828334"/>
                  <a:pt x="0" y="4537241"/>
                </a:cubicBezTo>
                <a:cubicBezTo>
                  <a:pt x="-45467" y="4246148"/>
                  <a:pt x="61308" y="4034246"/>
                  <a:pt x="0" y="3880613"/>
                </a:cubicBezTo>
                <a:cubicBezTo>
                  <a:pt x="-61308" y="3726980"/>
                  <a:pt x="34030" y="3322956"/>
                  <a:pt x="0" y="3158913"/>
                </a:cubicBezTo>
                <a:cubicBezTo>
                  <a:pt x="-34030" y="2994870"/>
                  <a:pt x="80763" y="2717371"/>
                  <a:pt x="0" y="2437214"/>
                </a:cubicBezTo>
                <a:cubicBezTo>
                  <a:pt x="-80763" y="2157057"/>
                  <a:pt x="74414" y="2065681"/>
                  <a:pt x="0" y="1715515"/>
                </a:cubicBezTo>
                <a:cubicBezTo>
                  <a:pt x="-74414" y="1365349"/>
                  <a:pt x="34380" y="1412605"/>
                  <a:pt x="0" y="1319172"/>
                </a:cubicBezTo>
                <a:cubicBezTo>
                  <a:pt x="-34380" y="1225739"/>
                  <a:pt x="32469" y="795736"/>
                  <a:pt x="0" y="662544"/>
                </a:cubicBezTo>
                <a:cubicBezTo>
                  <a:pt x="-32469" y="529352"/>
                  <a:pt x="3735" y="263522"/>
                  <a:pt x="0" y="0"/>
                </a:cubicBezTo>
                <a:close/>
              </a:path>
              <a:path w="11738344" h="6507125" stroke="0" extrusionOk="0">
                <a:moveTo>
                  <a:pt x="0" y="0"/>
                </a:moveTo>
                <a:cubicBezTo>
                  <a:pt x="173958" y="-35120"/>
                  <a:pt x="364388" y="21400"/>
                  <a:pt x="586917" y="0"/>
                </a:cubicBezTo>
                <a:cubicBezTo>
                  <a:pt x="809446" y="-21400"/>
                  <a:pt x="772431" y="40444"/>
                  <a:pt x="939068" y="0"/>
                </a:cubicBezTo>
                <a:cubicBezTo>
                  <a:pt x="1105705" y="-40444"/>
                  <a:pt x="1060336" y="17590"/>
                  <a:pt x="1173834" y="0"/>
                </a:cubicBezTo>
                <a:cubicBezTo>
                  <a:pt x="1287332" y="-17590"/>
                  <a:pt x="1318549" y="16589"/>
                  <a:pt x="1408601" y="0"/>
                </a:cubicBezTo>
                <a:cubicBezTo>
                  <a:pt x="1498653" y="-16589"/>
                  <a:pt x="1785989" y="60612"/>
                  <a:pt x="1995518" y="0"/>
                </a:cubicBezTo>
                <a:cubicBezTo>
                  <a:pt x="2205047" y="-60612"/>
                  <a:pt x="2296353" y="59266"/>
                  <a:pt x="2582436" y="0"/>
                </a:cubicBezTo>
                <a:cubicBezTo>
                  <a:pt x="2868519" y="-59266"/>
                  <a:pt x="2862706" y="48799"/>
                  <a:pt x="3051969" y="0"/>
                </a:cubicBezTo>
                <a:cubicBezTo>
                  <a:pt x="3241232" y="-48799"/>
                  <a:pt x="3512635" y="60599"/>
                  <a:pt x="3638887" y="0"/>
                </a:cubicBezTo>
                <a:cubicBezTo>
                  <a:pt x="3765139" y="-60599"/>
                  <a:pt x="3923707" y="15178"/>
                  <a:pt x="4108420" y="0"/>
                </a:cubicBezTo>
                <a:cubicBezTo>
                  <a:pt x="4293133" y="-15178"/>
                  <a:pt x="4277880" y="17966"/>
                  <a:pt x="4343187" y="0"/>
                </a:cubicBezTo>
                <a:cubicBezTo>
                  <a:pt x="4408494" y="-17966"/>
                  <a:pt x="4582634" y="22799"/>
                  <a:pt x="4695338" y="0"/>
                </a:cubicBezTo>
                <a:cubicBezTo>
                  <a:pt x="4808042" y="-22799"/>
                  <a:pt x="5335945" y="38821"/>
                  <a:pt x="5517022" y="0"/>
                </a:cubicBezTo>
                <a:cubicBezTo>
                  <a:pt x="5698099" y="-38821"/>
                  <a:pt x="5766610" y="35566"/>
                  <a:pt x="5986555" y="0"/>
                </a:cubicBezTo>
                <a:cubicBezTo>
                  <a:pt x="6206500" y="-35566"/>
                  <a:pt x="6203895" y="19904"/>
                  <a:pt x="6338706" y="0"/>
                </a:cubicBezTo>
                <a:cubicBezTo>
                  <a:pt x="6473517" y="-19904"/>
                  <a:pt x="6653113" y="68070"/>
                  <a:pt x="6925623" y="0"/>
                </a:cubicBezTo>
                <a:cubicBezTo>
                  <a:pt x="7198133" y="-68070"/>
                  <a:pt x="7197960" y="16182"/>
                  <a:pt x="7277773" y="0"/>
                </a:cubicBezTo>
                <a:cubicBezTo>
                  <a:pt x="7357586" y="-16182"/>
                  <a:pt x="7733864" y="5492"/>
                  <a:pt x="7982074" y="0"/>
                </a:cubicBezTo>
                <a:cubicBezTo>
                  <a:pt x="8230284" y="-5492"/>
                  <a:pt x="8115232" y="12010"/>
                  <a:pt x="8216841" y="0"/>
                </a:cubicBezTo>
                <a:cubicBezTo>
                  <a:pt x="8318450" y="-12010"/>
                  <a:pt x="8383617" y="13899"/>
                  <a:pt x="8451608" y="0"/>
                </a:cubicBezTo>
                <a:cubicBezTo>
                  <a:pt x="8519599" y="-13899"/>
                  <a:pt x="8868654" y="41846"/>
                  <a:pt x="9155908" y="0"/>
                </a:cubicBezTo>
                <a:cubicBezTo>
                  <a:pt x="9443162" y="-41846"/>
                  <a:pt x="9583439" y="13929"/>
                  <a:pt x="9860209" y="0"/>
                </a:cubicBezTo>
                <a:cubicBezTo>
                  <a:pt x="10136979" y="-13929"/>
                  <a:pt x="9993296" y="22162"/>
                  <a:pt x="10094976" y="0"/>
                </a:cubicBezTo>
                <a:cubicBezTo>
                  <a:pt x="10196656" y="-22162"/>
                  <a:pt x="10442256" y="29850"/>
                  <a:pt x="10681893" y="0"/>
                </a:cubicBezTo>
                <a:cubicBezTo>
                  <a:pt x="10921530" y="-29850"/>
                  <a:pt x="10815120" y="25327"/>
                  <a:pt x="10916660" y="0"/>
                </a:cubicBezTo>
                <a:cubicBezTo>
                  <a:pt x="11018200" y="-25327"/>
                  <a:pt x="11478417" y="95792"/>
                  <a:pt x="11738344" y="0"/>
                </a:cubicBezTo>
                <a:cubicBezTo>
                  <a:pt x="11764798" y="249704"/>
                  <a:pt x="11736494" y="384548"/>
                  <a:pt x="11738344" y="591557"/>
                </a:cubicBezTo>
                <a:cubicBezTo>
                  <a:pt x="11740194" y="798566"/>
                  <a:pt x="11722809" y="866102"/>
                  <a:pt x="11738344" y="987900"/>
                </a:cubicBezTo>
                <a:cubicBezTo>
                  <a:pt x="11753879" y="1109698"/>
                  <a:pt x="11685233" y="1344087"/>
                  <a:pt x="11738344" y="1514385"/>
                </a:cubicBezTo>
                <a:cubicBezTo>
                  <a:pt x="11791455" y="1684683"/>
                  <a:pt x="11711044" y="1762913"/>
                  <a:pt x="11738344" y="1975800"/>
                </a:cubicBezTo>
                <a:cubicBezTo>
                  <a:pt x="11765644" y="2188687"/>
                  <a:pt x="11699886" y="2274464"/>
                  <a:pt x="11738344" y="2502285"/>
                </a:cubicBezTo>
                <a:cubicBezTo>
                  <a:pt x="11776802" y="2730106"/>
                  <a:pt x="11695385" y="2995182"/>
                  <a:pt x="11738344" y="3223985"/>
                </a:cubicBezTo>
                <a:cubicBezTo>
                  <a:pt x="11781303" y="3452788"/>
                  <a:pt x="11700748" y="3463165"/>
                  <a:pt x="11738344" y="3620328"/>
                </a:cubicBezTo>
                <a:cubicBezTo>
                  <a:pt x="11775940" y="3777491"/>
                  <a:pt x="11707001" y="4043633"/>
                  <a:pt x="11738344" y="4342027"/>
                </a:cubicBezTo>
                <a:cubicBezTo>
                  <a:pt x="11769687" y="4640421"/>
                  <a:pt x="11729213" y="4583818"/>
                  <a:pt x="11738344" y="4738370"/>
                </a:cubicBezTo>
                <a:cubicBezTo>
                  <a:pt x="11747475" y="4892922"/>
                  <a:pt x="11733578" y="4965083"/>
                  <a:pt x="11738344" y="5134713"/>
                </a:cubicBezTo>
                <a:cubicBezTo>
                  <a:pt x="11743110" y="5304343"/>
                  <a:pt x="11662322" y="5553418"/>
                  <a:pt x="11738344" y="5791341"/>
                </a:cubicBezTo>
                <a:cubicBezTo>
                  <a:pt x="11814366" y="6029264"/>
                  <a:pt x="11713020" y="6176136"/>
                  <a:pt x="11738344" y="6507125"/>
                </a:cubicBezTo>
                <a:cubicBezTo>
                  <a:pt x="11547327" y="6548973"/>
                  <a:pt x="11498077" y="6493046"/>
                  <a:pt x="11268810" y="6507125"/>
                </a:cubicBezTo>
                <a:cubicBezTo>
                  <a:pt x="11039543" y="6521204"/>
                  <a:pt x="11107069" y="6502334"/>
                  <a:pt x="11034043" y="6507125"/>
                </a:cubicBezTo>
                <a:cubicBezTo>
                  <a:pt x="10961017" y="6511916"/>
                  <a:pt x="10683932" y="6506699"/>
                  <a:pt x="10564510" y="6507125"/>
                </a:cubicBezTo>
                <a:cubicBezTo>
                  <a:pt x="10445088" y="6507551"/>
                  <a:pt x="10108637" y="6458162"/>
                  <a:pt x="9742826" y="6507125"/>
                </a:cubicBezTo>
                <a:cubicBezTo>
                  <a:pt x="9377015" y="6556088"/>
                  <a:pt x="9349509" y="6439682"/>
                  <a:pt x="9038525" y="6507125"/>
                </a:cubicBezTo>
                <a:cubicBezTo>
                  <a:pt x="8727541" y="6574568"/>
                  <a:pt x="8794847" y="6477168"/>
                  <a:pt x="8686375" y="6507125"/>
                </a:cubicBezTo>
                <a:cubicBezTo>
                  <a:pt x="8577903" y="6537082"/>
                  <a:pt x="8357039" y="6497360"/>
                  <a:pt x="8099457" y="6507125"/>
                </a:cubicBezTo>
                <a:cubicBezTo>
                  <a:pt x="7841875" y="6516890"/>
                  <a:pt x="7839028" y="6470904"/>
                  <a:pt x="7747307" y="6507125"/>
                </a:cubicBezTo>
                <a:cubicBezTo>
                  <a:pt x="7655586" y="6543346"/>
                  <a:pt x="7266710" y="6462145"/>
                  <a:pt x="7043006" y="6507125"/>
                </a:cubicBezTo>
                <a:cubicBezTo>
                  <a:pt x="6819302" y="6552105"/>
                  <a:pt x="6503498" y="6464456"/>
                  <a:pt x="6338706" y="6507125"/>
                </a:cubicBezTo>
                <a:cubicBezTo>
                  <a:pt x="6173914" y="6549794"/>
                  <a:pt x="6184575" y="6483218"/>
                  <a:pt x="6103939" y="6507125"/>
                </a:cubicBezTo>
                <a:cubicBezTo>
                  <a:pt x="6023303" y="6531032"/>
                  <a:pt x="5677300" y="6424778"/>
                  <a:pt x="5399638" y="6507125"/>
                </a:cubicBezTo>
                <a:cubicBezTo>
                  <a:pt x="5121976" y="6589472"/>
                  <a:pt x="5064059" y="6456168"/>
                  <a:pt x="4930104" y="6507125"/>
                </a:cubicBezTo>
                <a:cubicBezTo>
                  <a:pt x="4796149" y="6558082"/>
                  <a:pt x="4287006" y="6419485"/>
                  <a:pt x="4108420" y="6507125"/>
                </a:cubicBezTo>
                <a:cubicBezTo>
                  <a:pt x="3929834" y="6594765"/>
                  <a:pt x="3851012" y="6506127"/>
                  <a:pt x="3756270" y="6507125"/>
                </a:cubicBezTo>
                <a:cubicBezTo>
                  <a:pt x="3661528" y="6508123"/>
                  <a:pt x="3178681" y="6505194"/>
                  <a:pt x="2934586" y="6507125"/>
                </a:cubicBezTo>
                <a:cubicBezTo>
                  <a:pt x="2690491" y="6509056"/>
                  <a:pt x="2804760" y="6481921"/>
                  <a:pt x="2699819" y="6507125"/>
                </a:cubicBezTo>
                <a:cubicBezTo>
                  <a:pt x="2594878" y="6532329"/>
                  <a:pt x="2131310" y="6492863"/>
                  <a:pt x="1878135" y="6507125"/>
                </a:cubicBezTo>
                <a:cubicBezTo>
                  <a:pt x="1624960" y="6521387"/>
                  <a:pt x="1497787" y="6488583"/>
                  <a:pt x="1173834" y="6507125"/>
                </a:cubicBezTo>
                <a:cubicBezTo>
                  <a:pt x="849881" y="6525667"/>
                  <a:pt x="834993" y="6490955"/>
                  <a:pt x="704301" y="6507125"/>
                </a:cubicBezTo>
                <a:cubicBezTo>
                  <a:pt x="573609" y="6523295"/>
                  <a:pt x="308132" y="6478693"/>
                  <a:pt x="0" y="6507125"/>
                </a:cubicBezTo>
                <a:cubicBezTo>
                  <a:pt x="-29938" y="6329998"/>
                  <a:pt x="56135" y="6044585"/>
                  <a:pt x="0" y="5785426"/>
                </a:cubicBezTo>
                <a:cubicBezTo>
                  <a:pt x="-56135" y="5526267"/>
                  <a:pt x="39316" y="5376750"/>
                  <a:pt x="0" y="5193869"/>
                </a:cubicBezTo>
                <a:cubicBezTo>
                  <a:pt x="-39316" y="5010988"/>
                  <a:pt x="32117" y="4985215"/>
                  <a:pt x="0" y="4797526"/>
                </a:cubicBezTo>
                <a:cubicBezTo>
                  <a:pt x="-32117" y="4609837"/>
                  <a:pt x="57743" y="4276268"/>
                  <a:pt x="0" y="4075826"/>
                </a:cubicBezTo>
                <a:cubicBezTo>
                  <a:pt x="-57743" y="3875384"/>
                  <a:pt x="207" y="3518980"/>
                  <a:pt x="0" y="3354127"/>
                </a:cubicBezTo>
                <a:cubicBezTo>
                  <a:pt x="-207" y="3189274"/>
                  <a:pt x="26299" y="3135377"/>
                  <a:pt x="0" y="2957784"/>
                </a:cubicBezTo>
                <a:cubicBezTo>
                  <a:pt x="-26299" y="2780191"/>
                  <a:pt x="43986" y="2618936"/>
                  <a:pt x="0" y="2431299"/>
                </a:cubicBezTo>
                <a:cubicBezTo>
                  <a:pt x="-43986" y="2243663"/>
                  <a:pt x="78778" y="1984613"/>
                  <a:pt x="0" y="1709599"/>
                </a:cubicBezTo>
                <a:cubicBezTo>
                  <a:pt x="-78778" y="1434585"/>
                  <a:pt x="22960" y="1238508"/>
                  <a:pt x="0" y="987900"/>
                </a:cubicBezTo>
                <a:cubicBezTo>
                  <a:pt x="-22960" y="737292"/>
                  <a:pt x="46601" y="441911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476777210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868546-2164-4C33-8F22-32B28A4FD9F0}"/>
              </a:ext>
            </a:extLst>
          </p:cNvPr>
          <p:cNvSpPr txBox="1"/>
          <p:nvPr userDrawn="1"/>
        </p:nvSpPr>
        <p:spPr>
          <a:xfrm>
            <a:off x="8942603" y="-31899"/>
            <a:ext cx="324939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Hương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Thảo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tranthao121004@gmail.com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069836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40140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15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197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735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32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004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446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234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095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83328-5D9C-4CDA-A4B0-8F0932BA2C1A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14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21710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7182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6072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3713">
        <p:random/>
      </p:transition>
    </mc:Choice>
    <mc:Fallback xmlns="">
      <p:transition spd="slow" advClick="0" advTm="3713">
        <p:random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 rotWithShape="1">
          <a:blip r:embed="rId2" cstate="screen"/>
          <a:srcRect/>
          <a:stretch>
            <a:fillRect/>
          </a:stretch>
        </p:blipFill>
        <p:spPr>
          <a:xfrm>
            <a:off x="82505" y="108235"/>
            <a:ext cx="4097612" cy="103482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3" cstate="print"/>
          <a:srcRect/>
          <a:stretch>
            <a:fillRect/>
          </a:stretch>
        </p:blipFill>
        <p:spPr>
          <a:xfrm>
            <a:off x="19416" y="6502009"/>
            <a:ext cx="12192000" cy="353756"/>
          </a:xfrm>
          <a:prstGeom prst="rect">
            <a:avLst/>
          </a:prstGeom>
        </p:spPr>
      </p:pic>
      <p:sp>
        <p:nvSpPr>
          <p:cNvPr id="3" name="标题 2"/>
          <p:cNvSpPr>
            <a:spLocks noGrp="1"/>
          </p:cNvSpPr>
          <p:nvPr>
            <p:ph type="title" hasCustomPrompt="1"/>
          </p:nvPr>
        </p:nvSpPr>
        <p:spPr>
          <a:xfrm>
            <a:off x="2131309" y="131270"/>
            <a:ext cx="9552544" cy="757797"/>
          </a:xfrm>
          <a:prstGeom prst="rect">
            <a:avLst/>
          </a:prstGeom>
        </p:spPr>
        <p:txBody>
          <a:bodyPr/>
          <a:lstStyle>
            <a:lvl1pPr>
              <a:defRPr sz="4265" b="1">
                <a:solidFill>
                  <a:schemeClr val="accent1">
                    <a:lumMod val="50000"/>
                  </a:schemeClr>
                </a:solidFill>
                <a:latin typeface="Microsoft YaHei" panose="020B0503020204020204" charset="-122"/>
                <a:ea typeface="Microsoft YaHei" panose="020B0503020204020204" charset="-122"/>
              </a:defRPr>
            </a:lvl1pPr>
          </a:lstStyle>
          <a:p>
            <a:r>
              <a:rPr lang="zh-CN" altLang="en-US" dirty="0"/>
              <a:t>单击此处编辑母版标题</a:t>
            </a:r>
          </a:p>
        </p:txBody>
      </p:sp>
    </p:spTree>
    <p:extLst>
      <p:ext uri="{BB962C8B-B14F-4D97-AF65-F5344CB8AC3E}">
        <p14:creationId xmlns:p14="http://schemas.microsoft.com/office/powerpoint/2010/main" val="2172425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3713">
        <p:random/>
      </p:transition>
    </mc:Choice>
    <mc:Fallback xmlns="">
      <p:transition spd="slow" advClick="0" advTm="3713">
        <p:random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F82D2-7A68-459D-A996-9BDDA2518FA4}" type="datetimeFigureOut">
              <a:rPr lang="zh-CN" altLang="en-US" smtClean="0"/>
              <a:t>2025/4/4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EE5D-26FB-46D5-A381-ECFB35BF1D3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7499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2440">
        <p14:switch dir="r"/>
      </p:transition>
    </mc:Choice>
    <mc:Fallback xmlns="">
      <p:transition spd="slow" advTm="2440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F82D2-7A68-459D-A996-9BDDA2518FA4}" type="datetimeFigureOut">
              <a:rPr lang="zh-CN" altLang="en-US" smtClean="0"/>
              <a:t>2025/4/4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EE5D-26FB-46D5-A381-ECFB35BF1D3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430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2440">
        <p14:switch dir="r"/>
      </p:transition>
    </mc:Choice>
    <mc:Fallback xmlns="">
      <p:transition spd="slow" advTm="244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427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83328-5D9C-4CDA-A4B0-8F0932BA2C1A}" type="datetimeFigureOut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EE447-4DD9-425C-BEC0-5EA12C7BCF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64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389" y="365780"/>
            <a:ext cx="10515224" cy="13246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389" y="1825890"/>
            <a:ext cx="10515224" cy="43517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389" y="6356747"/>
            <a:ext cx="2742447" cy="364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3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BF82D2-7A68-459D-A996-9BDDA2518FA4}" type="datetimeFigureOut">
              <a:rPr lang="zh-CN" altLang="en-US" smtClean="0"/>
              <a:t>2025/4/4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413" y="6356747"/>
            <a:ext cx="4115176" cy="364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3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1166" y="6356747"/>
            <a:ext cx="2742447" cy="364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3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1EE5D-26FB-46D5-A381-ECFB35BF1D3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92770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</p:sldLayoutIdLst>
  <mc:AlternateContent xmlns:mc="http://schemas.openxmlformats.org/markup-compatibility/2006" xmlns:p14="http://schemas.microsoft.com/office/powerpoint/2010/main">
    <mc:Choice Requires="p14">
      <p:transition spd="slow" p14:dur="1250" advTm="2440">
        <p14:switch dir="r"/>
      </p:transition>
    </mc:Choice>
    <mc:Fallback xmlns="">
      <p:transition spd="slow" advTm="2440">
        <p:fade/>
      </p:transition>
    </mc:Fallback>
  </mc:AlternateContent>
  <p:txStyles>
    <p:titleStyle>
      <a:lvl1pPr algn="l" defTabSz="866943" rtl="0" eaLnBrk="1" latinLnBrk="0" hangingPunct="1">
        <a:lnSpc>
          <a:spcPct val="90000"/>
        </a:lnSpc>
        <a:spcBef>
          <a:spcPct val="0"/>
        </a:spcBef>
        <a:buNone/>
        <a:defRPr sz="417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16736" indent="-216736" algn="l" defTabSz="866943" rtl="0" eaLnBrk="1" latinLnBrk="0" hangingPunct="1">
        <a:lnSpc>
          <a:spcPct val="90000"/>
        </a:lnSpc>
        <a:spcBef>
          <a:spcPts val="948"/>
        </a:spcBef>
        <a:buFont typeface="Arial" panose="020B0604020202020204" pitchFamily="34" charset="0"/>
        <a:buChar char="•"/>
        <a:defRPr sz="2655" kern="1200">
          <a:solidFill>
            <a:schemeClr val="tx1"/>
          </a:solidFill>
          <a:latin typeface="+mn-lt"/>
          <a:ea typeface="+mn-ea"/>
          <a:cs typeface="+mn-cs"/>
        </a:defRPr>
      </a:lvl1pPr>
      <a:lvl2pPr marL="650207" indent="-216736" algn="l" defTabSz="866943" rtl="0" eaLnBrk="1" latinLnBrk="0" hangingPunct="1">
        <a:lnSpc>
          <a:spcPct val="90000"/>
        </a:lnSpc>
        <a:spcBef>
          <a:spcPts val="474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2pPr>
      <a:lvl3pPr marL="1083678" indent="-216736" algn="l" defTabSz="866943" rtl="0" eaLnBrk="1" latinLnBrk="0" hangingPunct="1">
        <a:lnSpc>
          <a:spcPct val="90000"/>
        </a:lnSpc>
        <a:spcBef>
          <a:spcPts val="474"/>
        </a:spcBef>
        <a:buFont typeface="Arial" panose="020B0604020202020204" pitchFamily="34" charset="0"/>
        <a:buChar char="•"/>
        <a:defRPr sz="1896" kern="1200">
          <a:solidFill>
            <a:schemeClr val="tx1"/>
          </a:solidFill>
          <a:latin typeface="+mn-lt"/>
          <a:ea typeface="+mn-ea"/>
          <a:cs typeface="+mn-cs"/>
        </a:defRPr>
      </a:lvl3pPr>
      <a:lvl4pPr marL="1517150" indent="-216736" algn="l" defTabSz="866943" rtl="0" eaLnBrk="1" latinLnBrk="0" hangingPunct="1">
        <a:lnSpc>
          <a:spcPct val="90000"/>
        </a:lnSpc>
        <a:spcBef>
          <a:spcPts val="474"/>
        </a:spcBef>
        <a:buFont typeface="Arial" panose="020B0604020202020204" pitchFamily="34" charset="0"/>
        <a:buChar char="•"/>
        <a:defRPr sz="1707" kern="1200">
          <a:solidFill>
            <a:schemeClr val="tx1"/>
          </a:solidFill>
          <a:latin typeface="+mn-lt"/>
          <a:ea typeface="+mn-ea"/>
          <a:cs typeface="+mn-cs"/>
        </a:defRPr>
      </a:lvl4pPr>
      <a:lvl5pPr marL="1950621" indent="-216736" algn="l" defTabSz="866943" rtl="0" eaLnBrk="1" latinLnBrk="0" hangingPunct="1">
        <a:lnSpc>
          <a:spcPct val="90000"/>
        </a:lnSpc>
        <a:spcBef>
          <a:spcPts val="474"/>
        </a:spcBef>
        <a:buFont typeface="Arial" panose="020B0604020202020204" pitchFamily="34" charset="0"/>
        <a:buChar char="•"/>
        <a:defRPr sz="1707" kern="1200">
          <a:solidFill>
            <a:schemeClr val="tx1"/>
          </a:solidFill>
          <a:latin typeface="+mn-lt"/>
          <a:ea typeface="+mn-ea"/>
          <a:cs typeface="+mn-cs"/>
        </a:defRPr>
      </a:lvl5pPr>
      <a:lvl6pPr marL="2384092" indent="-216736" algn="l" defTabSz="866943" rtl="0" eaLnBrk="1" latinLnBrk="0" hangingPunct="1">
        <a:lnSpc>
          <a:spcPct val="90000"/>
        </a:lnSpc>
        <a:spcBef>
          <a:spcPts val="474"/>
        </a:spcBef>
        <a:buFont typeface="Arial" panose="020B0604020202020204" pitchFamily="34" charset="0"/>
        <a:buChar char="•"/>
        <a:defRPr sz="1707" kern="1200">
          <a:solidFill>
            <a:schemeClr val="tx1"/>
          </a:solidFill>
          <a:latin typeface="+mn-lt"/>
          <a:ea typeface="+mn-ea"/>
          <a:cs typeface="+mn-cs"/>
        </a:defRPr>
      </a:lvl6pPr>
      <a:lvl7pPr marL="2817564" indent="-216736" algn="l" defTabSz="866943" rtl="0" eaLnBrk="1" latinLnBrk="0" hangingPunct="1">
        <a:lnSpc>
          <a:spcPct val="90000"/>
        </a:lnSpc>
        <a:spcBef>
          <a:spcPts val="474"/>
        </a:spcBef>
        <a:buFont typeface="Arial" panose="020B0604020202020204" pitchFamily="34" charset="0"/>
        <a:buChar char="•"/>
        <a:defRPr sz="1707" kern="1200">
          <a:solidFill>
            <a:schemeClr val="tx1"/>
          </a:solidFill>
          <a:latin typeface="+mn-lt"/>
          <a:ea typeface="+mn-ea"/>
          <a:cs typeface="+mn-cs"/>
        </a:defRPr>
      </a:lvl7pPr>
      <a:lvl8pPr marL="3251035" indent="-216736" algn="l" defTabSz="866943" rtl="0" eaLnBrk="1" latinLnBrk="0" hangingPunct="1">
        <a:lnSpc>
          <a:spcPct val="90000"/>
        </a:lnSpc>
        <a:spcBef>
          <a:spcPts val="474"/>
        </a:spcBef>
        <a:buFont typeface="Arial" panose="020B0604020202020204" pitchFamily="34" charset="0"/>
        <a:buChar char="•"/>
        <a:defRPr sz="1707" kern="1200">
          <a:solidFill>
            <a:schemeClr val="tx1"/>
          </a:solidFill>
          <a:latin typeface="+mn-lt"/>
          <a:ea typeface="+mn-ea"/>
          <a:cs typeface="+mn-cs"/>
        </a:defRPr>
      </a:lvl8pPr>
      <a:lvl9pPr marL="3684506" indent="-216736" algn="l" defTabSz="866943" rtl="0" eaLnBrk="1" latinLnBrk="0" hangingPunct="1">
        <a:lnSpc>
          <a:spcPct val="90000"/>
        </a:lnSpc>
        <a:spcBef>
          <a:spcPts val="474"/>
        </a:spcBef>
        <a:buFont typeface="Arial" panose="020B0604020202020204" pitchFamily="34" charset="0"/>
        <a:buChar char="•"/>
        <a:defRPr sz="170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66943" rtl="0" eaLnBrk="1" latinLnBrk="0" hangingPunct="1">
        <a:defRPr sz="1707" kern="1200">
          <a:solidFill>
            <a:schemeClr val="tx1"/>
          </a:solidFill>
          <a:latin typeface="+mn-lt"/>
          <a:ea typeface="+mn-ea"/>
          <a:cs typeface="+mn-cs"/>
        </a:defRPr>
      </a:lvl1pPr>
      <a:lvl2pPr marL="433471" algn="l" defTabSz="866943" rtl="0" eaLnBrk="1" latinLnBrk="0" hangingPunct="1">
        <a:defRPr sz="1707" kern="1200">
          <a:solidFill>
            <a:schemeClr val="tx1"/>
          </a:solidFill>
          <a:latin typeface="+mn-lt"/>
          <a:ea typeface="+mn-ea"/>
          <a:cs typeface="+mn-cs"/>
        </a:defRPr>
      </a:lvl2pPr>
      <a:lvl3pPr marL="866943" algn="l" defTabSz="866943" rtl="0" eaLnBrk="1" latinLnBrk="0" hangingPunct="1">
        <a:defRPr sz="1707" kern="1200">
          <a:solidFill>
            <a:schemeClr val="tx1"/>
          </a:solidFill>
          <a:latin typeface="+mn-lt"/>
          <a:ea typeface="+mn-ea"/>
          <a:cs typeface="+mn-cs"/>
        </a:defRPr>
      </a:lvl3pPr>
      <a:lvl4pPr marL="1300414" algn="l" defTabSz="866943" rtl="0" eaLnBrk="1" latinLnBrk="0" hangingPunct="1">
        <a:defRPr sz="1707" kern="1200">
          <a:solidFill>
            <a:schemeClr val="tx1"/>
          </a:solidFill>
          <a:latin typeface="+mn-lt"/>
          <a:ea typeface="+mn-ea"/>
          <a:cs typeface="+mn-cs"/>
        </a:defRPr>
      </a:lvl4pPr>
      <a:lvl5pPr marL="1733885" algn="l" defTabSz="866943" rtl="0" eaLnBrk="1" latinLnBrk="0" hangingPunct="1">
        <a:defRPr sz="1707" kern="1200">
          <a:solidFill>
            <a:schemeClr val="tx1"/>
          </a:solidFill>
          <a:latin typeface="+mn-lt"/>
          <a:ea typeface="+mn-ea"/>
          <a:cs typeface="+mn-cs"/>
        </a:defRPr>
      </a:lvl5pPr>
      <a:lvl6pPr marL="2167357" algn="l" defTabSz="866943" rtl="0" eaLnBrk="1" latinLnBrk="0" hangingPunct="1">
        <a:defRPr sz="1707" kern="1200">
          <a:solidFill>
            <a:schemeClr val="tx1"/>
          </a:solidFill>
          <a:latin typeface="+mn-lt"/>
          <a:ea typeface="+mn-ea"/>
          <a:cs typeface="+mn-cs"/>
        </a:defRPr>
      </a:lvl6pPr>
      <a:lvl7pPr marL="2600828" algn="l" defTabSz="866943" rtl="0" eaLnBrk="1" latinLnBrk="0" hangingPunct="1">
        <a:defRPr sz="1707" kern="1200">
          <a:solidFill>
            <a:schemeClr val="tx1"/>
          </a:solidFill>
          <a:latin typeface="+mn-lt"/>
          <a:ea typeface="+mn-ea"/>
          <a:cs typeface="+mn-cs"/>
        </a:defRPr>
      </a:lvl7pPr>
      <a:lvl8pPr marL="3034299" algn="l" defTabSz="866943" rtl="0" eaLnBrk="1" latinLnBrk="0" hangingPunct="1">
        <a:defRPr sz="1707" kern="1200">
          <a:solidFill>
            <a:schemeClr val="tx1"/>
          </a:solidFill>
          <a:latin typeface="+mn-lt"/>
          <a:ea typeface="+mn-ea"/>
          <a:cs typeface="+mn-cs"/>
        </a:defRPr>
      </a:lvl8pPr>
      <a:lvl9pPr marL="3467771" algn="l" defTabSz="866943" rtl="0" eaLnBrk="1" latinLnBrk="0" hangingPunct="1">
        <a:defRPr sz="170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6824" y="150126"/>
            <a:ext cx="12192000" cy="6858000"/>
            <a:chOff x="0" y="0"/>
            <a:chExt cx="5760" cy="4320"/>
          </a:xfrm>
        </p:grpSpPr>
        <p:sp>
          <p:nvSpPr>
            <p:cNvPr id="2054" name="Rectangle 5"/>
            <p:cNvSpPr>
              <a:spLocks noChangeArrowheads="1"/>
            </p:cNvSpPr>
            <p:nvPr/>
          </p:nvSpPr>
          <p:spPr bwMode="auto">
            <a:xfrm flipV="1">
              <a:off x="0" y="2112"/>
              <a:ext cx="2736" cy="2208"/>
            </a:xfrm>
            <a:prstGeom prst="rect">
              <a:avLst/>
            </a:prstGeom>
            <a:gradFill rotWithShape="1">
              <a:gsLst>
                <a:gs pos="0">
                  <a:srgbClr val="CCFFCC"/>
                </a:gs>
                <a:gs pos="50000">
                  <a:srgbClr val="FFFFFF"/>
                </a:gs>
                <a:gs pos="100000">
                  <a:srgbClr val="CCFFCC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/>
            </a:p>
          </p:txBody>
        </p:sp>
        <p:sp>
          <p:nvSpPr>
            <p:cNvPr id="2055" name="Rectangle 6"/>
            <p:cNvSpPr>
              <a:spLocks noChangeArrowheads="1"/>
            </p:cNvSpPr>
            <p:nvPr/>
          </p:nvSpPr>
          <p:spPr bwMode="auto">
            <a:xfrm flipH="1" flipV="1">
              <a:off x="2736" y="2016"/>
              <a:ext cx="3024" cy="2208"/>
            </a:xfrm>
            <a:prstGeom prst="rect">
              <a:avLst/>
            </a:prstGeom>
            <a:gradFill rotWithShape="1">
              <a:gsLst>
                <a:gs pos="0">
                  <a:srgbClr val="CCFFCC"/>
                </a:gs>
                <a:gs pos="50000">
                  <a:srgbClr val="FFFFFF"/>
                </a:gs>
                <a:gs pos="100000">
                  <a:srgbClr val="CCFFCC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/>
            </a:p>
          </p:txBody>
        </p:sp>
        <p:sp>
          <p:nvSpPr>
            <p:cNvPr id="2056" name="Rectangle 7"/>
            <p:cNvSpPr>
              <a:spLocks noChangeArrowheads="1"/>
            </p:cNvSpPr>
            <p:nvPr/>
          </p:nvSpPr>
          <p:spPr bwMode="auto">
            <a:xfrm>
              <a:off x="0" y="0"/>
              <a:ext cx="2736" cy="2112"/>
            </a:xfrm>
            <a:prstGeom prst="rect">
              <a:avLst/>
            </a:prstGeom>
            <a:gradFill rotWithShape="1">
              <a:gsLst>
                <a:gs pos="0">
                  <a:srgbClr val="CCFFCC"/>
                </a:gs>
                <a:gs pos="50000">
                  <a:srgbClr val="FFFFFF"/>
                </a:gs>
                <a:gs pos="100000">
                  <a:srgbClr val="CCFFCC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 dirty="0"/>
            </a:p>
          </p:txBody>
        </p:sp>
        <p:sp>
          <p:nvSpPr>
            <p:cNvPr id="2057" name="Rectangle 8"/>
            <p:cNvSpPr>
              <a:spLocks noChangeArrowheads="1"/>
            </p:cNvSpPr>
            <p:nvPr/>
          </p:nvSpPr>
          <p:spPr bwMode="auto">
            <a:xfrm flipH="1">
              <a:off x="2736" y="0"/>
              <a:ext cx="3024" cy="2112"/>
            </a:xfrm>
            <a:prstGeom prst="rect">
              <a:avLst/>
            </a:prstGeom>
            <a:gradFill rotWithShape="1">
              <a:gsLst>
                <a:gs pos="0">
                  <a:srgbClr val="CCFFCC"/>
                </a:gs>
                <a:gs pos="50000">
                  <a:srgbClr val="FFFFFF"/>
                </a:gs>
                <a:gs pos="100000">
                  <a:srgbClr val="CCFFCC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/>
            </a:p>
          </p:txBody>
        </p:sp>
      </p:grpSp>
      <p:sp>
        <p:nvSpPr>
          <p:cNvPr id="19" name="Text Box 11"/>
          <p:cNvSpPr txBox="1">
            <a:spLocks noChangeArrowheads="1"/>
          </p:cNvSpPr>
          <p:nvPr/>
        </p:nvSpPr>
        <p:spPr bwMode="auto">
          <a:xfrm>
            <a:off x="416727" y="1167235"/>
            <a:ext cx="11172497" cy="1877437"/>
          </a:xfrm>
          <a:prstGeom prst="rect">
            <a:avLst/>
          </a:prstGeom>
          <a:gradFill rotWithShape="1">
            <a:gsLst>
              <a:gs pos="0">
                <a:srgbClr val="FFFF66"/>
              </a:gs>
              <a:gs pos="50000">
                <a:srgbClr val="FFFFE2"/>
              </a:gs>
              <a:gs pos="100000">
                <a:srgbClr val="FFFF66"/>
              </a:gs>
            </a:gsLst>
            <a:lin ang="5400000" scaled="1"/>
          </a:gradFill>
          <a:ln w="9525">
            <a:solidFill>
              <a:srgbClr val="FF99FF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US" altLang="en-US" sz="3600" b="1" dirty="0">
                <a:solidFill>
                  <a:srgbClr val="6600CC"/>
                </a:solidFill>
                <a:latin typeface="Times New Roman" pitchFamily="18" charset="0"/>
              </a:rPr>
              <a:t>NHIỆT LIỆT CHÀO MỪNG CÁC THẦY CÔ GIÁO </a:t>
            </a:r>
            <a:br>
              <a:rPr lang="en-US" altLang="en-US" sz="3600" b="1" dirty="0">
                <a:solidFill>
                  <a:srgbClr val="6600CC"/>
                </a:solidFill>
                <a:latin typeface="Times New Roman" pitchFamily="18" charset="0"/>
              </a:rPr>
            </a:br>
            <a:r>
              <a:rPr lang="en-US" altLang="en-US" sz="3200" b="1" dirty="0">
                <a:solidFill>
                  <a:srgbClr val="0000FF"/>
                </a:solidFill>
                <a:latin typeface="Times New Roman" pitchFamily="18" charset="0"/>
              </a:rPr>
              <a:t>VỀ DỰ GIỜ MÔN TOÁN LỚP 2</a:t>
            </a:r>
          </a:p>
          <a:p>
            <a:pPr algn="ctr" eaLnBrk="1" hangingPunct="1">
              <a:spcBef>
                <a:spcPct val="50000"/>
              </a:spcBef>
            </a:pPr>
            <a:r>
              <a:rPr lang="en-US" altLang="en-US" sz="3200" b="1" dirty="0">
                <a:solidFill>
                  <a:srgbClr val="0000FF"/>
                </a:solidFill>
                <a:latin typeface="Times New Roman" pitchFamily="18" charset="0"/>
              </a:rPr>
              <a:t>BÀI 55: KI – LÔ - MÉT</a:t>
            </a:r>
            <a:endParaRPr lang="en-US" altLang="en-US" sz="3200" b="1" dirty="0">
              <a:solidFill>
                <a:srgbClr val="0000FF"/>
              </a:solidFill>
              <a:latin typeface=".VnAvan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508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68113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4531;p17">
            <a:extLst>
              <a:ext uri="{FF2B5EF4-FFF2-40B4-BE49-F238E27FC236}">
                <a16:creationId xmlns:a16="http://schemas.microsoft.com/office/drawing/2014/main" id="{BCD17965-02D2-4E0F-AD8A-5D384CDA885A}"/>
              </a:ext>
            </a:extLst>
          </p:cNvPr>
          <p:cNvSpPr txBox="1"/>
          <p:nvPr/>
        </p:nvSpPr>
        <p:spPr>
          <a:xfrm>
            <a:off x="5184532" y="364806"/>
            <a:ext cx="1822935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Ki- lô- mét</a:t>
            </a:r>
            <a:endParaRPr/>
          </a:p>
        </p:txBody>
      </p:sp>
      <p:pic>
        <p:nvPicPr>
          <p:cNvPr id="3" name="Google Shape;4532;p17">
            <a:extLst>
              <a:ext uri="{FF2B5EF4-FFF2-40B4-BE49-F238E27FC236}">
                <a16:creationId xmlns:a16="http://schemas.microsoft.com/office/drawing/2014/main" id="{F2073257-68CB-4BFB-A645-FF2C02E347B0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t="2038"/>
          <a:stretch/>
        </p:blipFill>
        <p:spPr>
          <a:xfrm>
            <a:off x="1057982" y="783091"/>
            <a:ext cx="10076033" cy="327374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Google Shape;4533;p17">
            <a:extLst>
              <a:ext uri="{FF2B5EF4-FFF2-40B4-BE49-F238E27FC236}">
                <a16:creationId xmlns:a16="http://schemas.microsoft.com/office/drawing/2014/main" id="{E56ADB6A-183D-42FA-AED3-80AEEF89D2EE}"/>
              </a:ext>
            </a:extLst>
          </p:cNvPr>
          <p:cNvSpPr/>
          <p:nvPr/>
        </p:nvSpPr>
        <p:spPr>
          <a:xfrm>
            <a:off x="1296411" y="4173794"/>
            <a:ext cx="9599177" cy="2220217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38100" cap="flat" cmpd="sng">
            <a:solidFill>
              <a:srgbClr val="71CFE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17500" marR="0" lvl="0" indent="-3175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Ki- lô- mét là một đơn vị đo độ dài.</a:t>
            </a:r>
            <a:endParaRPr/>
          </a:p>
          <a:p>
            <a:pPr marL="317500" marR="0" lvl="0" indent="-3175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Ki- lô- mét viết là km.</a:t>
            </a:r>
            <a:endParaRPr/>
          </a:p>
          <a:p>
            <a:pPr marL="317500" marR="0" lvl="0" indent="-3175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 km = 1000 m; 1000 m = 1 km </a:t>
            </a:r>
            <a:endParaRPr/>
          </a:p>
          <a:p>
            <a:pPr marL="317500" marR="0" lvl="0" indent="-3175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Từ một cột cây số đến cây cột cây số tiếp theo là dài 1 km.</a:t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63815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5034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4542;p19">
            <a:extLst>
              <a:ext uri="{FF2B5EF4-FFF2-40B4-BE49-F238E27FC236}">
                <a16:creationId xmlns:a16="http://schemas.microsoft.com/office/drawing/2014/main" id="{1CF6C78D-8C7D-40B5-AB3D-099AE8473541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87604" y="475221"/>
            <a:ext cx="2325467" cy="116273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Google Shape;4543;p19">
            <a:extLst>
              <a:ext uri="{FF2B5EF4-FFF2-40B4-BE49-F238E27FC236}">
                <a16:creationId xmlns:a16="http://schemas.microsoft.com/office/drawing/2014/main" id="{2EB3D846-A15C-4B83-AAE7-82B7C7574BCA}"/>
              </a:ext>
            </a:extLst>
          </p:cNvPr>
          <p:cNvSpPr/>
          <p:nvPr/>
        </p:nvSpPr>
        <p:spPr>
          <a:xfrm>
            <a:off x="2398638" y="1663324"/>
            <a:ext cx="1034386" cy="523220"/>
          </a:xfrm>
          <a:prstGeom prst="roundRect">
            <a:avLst>
              <a:gd name="adj" fmla="val 16667"/>
            </a:avLst>
          </a:prstGeom>
          <a:solidFill>
            <a:srgbClr val="FFC000">
              <a:alpha val="78823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4" name="Google Shape;4544;p19">
            <a:extLst>
              <a:ext uri="{FF2B5EF4-FFF2-40B4-BE49-F238E27FC236}">
                <a16:creationId xmlns:a16="http://schemas.microsoft.com/office/drawing/2014/main" id="{DFE836B8-786D-4CA7-A196-8A02145E24C9}"/>
              </a:ext>
            </a:extLst>
          </p:cNvPr>
          <p:cNvGrpSpPr/>
          <p:nvPr/>
        </p:nvGrpSpPr>
        <p:grpSpPr>
          <a:xfrm>
            <a:off x="1234993" y="1637956"/>
            <a:ext cx="2633886" cy="570588"/>
            <a:chOff x="1183343" y="1493800"/>
            <a:chExt cx="2633886" cy="570588"/>
          </a:xfrm>
        </p:grpSpPr>
        <p:sp>
          <p:nvSpPr>
            <p:cNvPr id="5" name="Google Shape;4545;p19">
              <a:extLst>
                <a:ext uri="{FF2B5EF4-FFF2-40B4-BE49-F238E27FC236}">
                  <a16:creationId xmlns:a16="http://schemas.microsoft.com/office/drawing/2014/main" id="{E7552E67-FCFA-4595-8376-9C962A9AB5A5}"/>
                </a:ext>
              </a:extLst>
            </p:cNvPr>
            <p:cNvSpPr txBox="1"/>
            <p:nvPr/>
          </p:nvSpPr>
          <p:spPr>
            <a:xfrm>
              <a:off x="1834335" y="1541167"/>
              <a:ext cx="1982894" cy="5232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a)   Số ?</a:t>
              </a:r>
              <a:endParaRPr/>
            </a:p>
          </p:txBody>
        </p:sp>
        <p:sp>
          <p:nvSpPr>
            <p:cNvPr id="6" name="Google Shape;4546;p19">
              <a:extLst>
                <a:ext uri="{FF2B5EF4-FFF2-40B4-BE49-F238E27FC236}">
                  <a16:creationId xmlns:a16="http://schemas.microsoft.com/office/drawing/2014/main" id="{310AC024-0649-405B-9989-3ED1D67142D5}"/>
                </a:ext>
              </a:extLst>
            </p:cNvPr>
            <p:cNvSpPr/>
            <p:nvPr/>
          </p:nvSpPr>
          <p:spPr>
            <a:xfrm>
              <a:off x="1183343" y="1493800"/>
              <a:ext cx="570588" cy="57058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600" b="1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1</a:t>
              </a:r>
              <a:endParaRPr/>
            </a:p>
          </p:txBody>
        </p:sp>
      </p:grpSp>
      <p:grpSp>
        <p:nvGrpSpPr>
          <p:cNvPr id="7" name="Google Shape;4547;p19">
            <a:extLst>
              <a:ext uri="{FF2B5EF4-FFF2-40B4-BE49-F238E27FC236}">
                <a16:creationId xmlns:a16="http://schemas.microsoft.com/office/drawing/2014/main" id="{FF292BBB-FFD7-4A14-A6D2-97665CE3101A}"/>
              </a:ext>
            </a:extLst>
          </p:cNvPr>
          <p:cNvGrpSpPr/>
          <p:nvPr/>
        </p:nvGrpSpPr>
        <p:grpSpPr>
          <a:xfrm>
            <a:off x="1885985" y="2373016"/>
            <a:ext cx="9180576" cy="3270684"/>
            <a:chOff x="1822189" y="2043406"/>
            <a:chExt cx="9180576" cy="3270684"/>
          </a:xfrm>
        </p:grpSpPr>
        <p:grpSp>
          <p:nvGrpSpPr>
            <p:cNvPr id="8" name="Google Shape;4548;p19">
              <a:extLst>
                <a:ext uri="{FF2B5EF4-FFF2-40B4-BE49-F238E27FC236}">
                  <a16:creationId xmlns:a16="http://schemas.microsoft.com/office/drawing/2014/main" id="{C6DBF32C-2956-44E5-80AA-526B6CC6466C}"/>
                </a:ext>
              </a:extLst>
            </p:cNvPr>
            <p:cNvGrpSpPr/>
            <p:nvPr/>
          </p:nvGrpSpPr>
          <p:grpSpPr>
            <a:xfrm>
              <a:off x="1822189" y="2043406"/>
              <a:ext cx="9180576" cy="820353"/>
              <a:chOff x="2087589" y="2019849"/>
              <a:chExt cx="9180576" cy="820353"/>
            </a:xfrm>
          </p:grpSpPr>
          <p:sp>
            <p:nvSpPr>
              <p:cNvPr id="11" name="Google Shape;4549;p19">
                <a:extLst>
                  <a:ext uri="{FF2B5EF4-FFF2-40B4-BE49-F238E27FC236}">
                    <a16:creationId xmlns:a16="http://schemas.microsoft.com/office/drawing/2014/main" id="{7A6A0EEA-ADCC-4885-830A-8E2C4AF6E71D}"/>
                  </a:ext>
                </a:extLst>
              </p:cNvPr>
              <p:cNvSpPr txBox="1"/>
              <p:nvPr/>
            </p:nvSpPr>
            <p:spPr>
              <a:xfrm>
                <a:off x="2087589" y="2019849"/>
                <a:ext cx="9180576" cy="82035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lnSpc>
                    <a:spcPct val="2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2800" dirty="0">
                    <a:solidFill>
                      <a:schemeClr val="dk1"/>
                    </a:solidFill>
                    <a:latin typeface="Arial"/>
                    <a:ea typeface="Arial"/>
                    <a:cs typeface="Arial"/>
                    <a:sym typeface="Arial"/>
                  </a:rPr>
                  <a:t>1 km =               m 	                     m = 1 km.		</a:t>
                </a:r>
                <a:endParaRPr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" name="Google Shape;4550;p19">
                <a:extLst>
                  <a:ext uri="{FF2B5EF4-FFF2-40B4-BE49-F238E27FC236}">
                    <a16:creationId xmlns:a16="http://schemas.microsoft.com/office/drawing/2014/main" id="{5BDC3E5C-A525-44B0-A7BE-88F3C834302E}"/>
                  </a:ext>
                </a:extLst>
              </p:cNvPr>
              <p:cNvSpPr/>
              <p:nvPr/>
            </p:nvSpPr>
            <p:spPr>
              <a:xfrm>
                <a:off x="3441120" y="2231281"/>
                <a:ext cx="1044956" cy="586885"/>
              </a:xfrm>
              <a:prstGeom prst="roundRect">
                <a:avLst>
                  <a:gd name="adj" fmla="val 16667"/>
                </a:avLst>
              </a:prstGeom>
              <a:solidFill>
                <a:schemeClr val="lt1"/>
              </a:solidFill>
              <a:ln w="28575" cap="flat" cmpd="sng">
                <a:solidFill>
                  <a:srgbClr val="FFC00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32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rPr>
                  <a:t>?</a:t>
                </a:r>
                <a:endParaRPr/>
              </a:p>
            </p:txBody>
          </p:sp>
          <p:sp>
            <p:nvSpPr>
              <p:cNvPr id="13" name="Google Shape;4551;p19">
                <a:extLst>
                  <a:ext uri="{FF2B5EF4-FFF2-40B4-BE49-F238E27FC236}">
                    <a16:creationId xmlns:a16="http://schemas.microsoft.com/office/drawing/2014/main" id="{92F9BC9C-8784-4FCA-AE0D-518163B1091F}"/>
                  </a:ext>
                </a:extLst>
              </p:cNvPr>
              <p:cNvSpPr/>
              <p:nvPr/>
            </p:nvSpPr>
            <p:spPr>
              <a:xfrm>
                <a:off x="6437847" y="2215509"/>
                <a:ext cx="1044956" cy="586885"/>
              </a:xfrm>
              <a:prstGeom prst="roundRect">
                <a:avLst>
                  <a:gd name="adj" fmla="val 0"/>
                </a:avLst>
              </a:prstGeom>
              <a:solidFill>
                <a:schemeClr val="lt1"/>
              </a:solidFill>
              <a:ln w="28575" cap="flat" cmpd="sng">
                <a:solidFill>
                  <a:srgbClr val="FFC00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32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rPr>
                  <a:t>?</a:t>
                </a:r>
                <a:endParaRPr/>
              </a:p>
            </p:txBody>
          </p:sp>
        </p:grpSp>
        <p:sp>
          <p:nvSpPr>
            <p:cNvPr id="9" name="Google Shape;4552;p19">
              <a:extLst>
                <a:ext uri="{FF2B5EF4-FFF2-40B4-BE49-F238E27FC236}">
                  <a16:creationId xmlns:a16="http://schemas.microsoft.com/office/drawing/2014/main" id="{C86222AB-5104-4A9C-A7D4-EA84020256E6}"/>
                </a:ext>
              </a:extLst>
            </p:cNvPr>
            <p:cNvSpPr txBox="1"/>
            <p:nvPr/>
          </p:nvSpPr>
          <p:spPr>
            <a:xfrm>
              <a:off x="1860587" y="3167390"/>
              <a:ext cx="8935231" cy="130510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b)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Chọn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câu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trả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lời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thích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hợp</a:t>
              </a:r>
              <a:endParaRPr dirty="0"/>
            </a:p>
            <a:p>
              <a:pPr marL="0" marR="0" lvl="0" indent="0" algn="l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Quãng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đường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từ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nhà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Mai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đến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trường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dài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khoảng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:</a:t>
              </a:r>
              <a:endParaRPr dirty="0"/>
            </a:p>
          </p:txBody>
        </p:sp>
        <p:sp>
          <p:nvSpPr>
            <p:cNvPr id="10" name="Google Shape;4553;p19">
              <a:extLst>
                <a:ext uri="{FF2B5EF4-FFF2-40B4-BE49-F238E27FC236}">
                  <a16:creationId xmlns:a16="http://schemas.microsoft.com/office/drawing/2014/main" id="{21B5175C-F747-4C7B-A1CF-DF94B8AEC13A}"/>
                </a:ext>
              </a:extLst>
            </p:cNvPr>
            <p:cNvSpPr txBox="1"/>
            <p:nvPr/>
          </p:nvSpPr>
          <p:spPr>
            <a:xfrm>
              <a:off x="1860587" y="4790870"/>
              <a:ext cx="7061549" cy="5232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800">
                  <a:solidFill>
                    <a:srgbClr val="DF3C7E"/>
                  </a:solidFill>
                  <a:latin typeface="Arial"/>
                  <a:ea typeface="Arial"/>
                  <a:cs typeface="Arial"/>
                  <a:sym typeface="Arial"/>
                </a:rPr>
                <a:t>A. </a:t>
              </a:r>
              <a:r>
                <a:rPr lang="en-US" sz="2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2 dm		</a:t>
              </a:r>
              <a:r>
                <a:rPr lang="en-US" sz="2800">
                  <a:solidFill>
                    <a:srgbClr val="DF3C7E"/>
                  </a:solidFill>
                  <a:latin typeface="Arial"/>
                  <a:ea typeface="Arial"/>
                  <a:cs typeface="Arial"/>
                  <a:sym typeface="Arial"/>
                </a:rPr>
                <a:t>B. </a:t>
              </a:r>
              <a:r>
                <a:rPr lang="en-US" sz="2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2 m		</a:t>
              </a:r>
              <a:r>
                <a:rPr lang="en-US" sz="2800">
                  <a:solidFill>
                    <a:srgbClr val="DF3C7E"/>
                  </a:solidFill>
                  <a:latin typeface="Arial"/>
                  <a:ea typeface="Arial"/>
                  <a:cs typeface="Arial"/>
                  <a:sym typeface="Arial"/>
                </a:rPr>
                <a:t>C. </a:t>
              </a:r>
              <a:r>
                <a:rPr lang="en-US" sz="2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2 km </a:t>
              </a:r>
              <a:endParaRPr/>
            </a:p>
          </p:txBody>
        </p:sp>
      </p:grpSp>
      <p:sp>
        <p:nvSpPr>
          <p:cNvPr id="14" name="Google Shape;4554;p19">
            <a:extLst>
              <a:ext uri="{FF2B5EF4-FFF2-40B4-BE49-F238E27FC236}">
                <a16:creationId xmlns:a16="http://schemas.microsoft.com/office/drawing/2014/main" id="{C686F3DA-5E88-42E8-9C6D-1B459A591925}"/>
              </a:ext>
            </a:extLst>
          </p:cNvPr>
          <p:cNvSpPr txBox="1"/>
          <p:nvPr/>
        </p:nvSpPr>
        <p:spPr>
          <a:xfrm>
            <a:off x="3115595" y="2715904"/>
            <a:ext cx="1029482" cy="52318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1000</a:t>
            </a:r>
            <a:endParaRPr dirty="0"/>
          </a:p>
        </p:txBody>
      </p:sp>
      <p:sp>
        <p:nvSpPr>
          <p:cNvPr id="15" name="Google Shape;4555;p19">
            <a:extLst>
              <a:ext uri="{FF2B5EF4-FFF2-40B4-BE49-F238E27FC236}">
                <a16:creationId xmlns:a16="http://schemas.microsoft.com/office/drawing/2014/main" id="{0D50A16A-2D10-451E-8140-25DA02C48C75}"/>
              </a:ext>
            </a:extLst>
          </p:cNvPr>
          <p:cNvSpPr txBox="1"/>
          <p:nvPr/>
        </p:nvSpPr>
        <p:spPr>
          <a:xfrm>
            <a:off x="6369978" y="2584448"/>
            <a:ext cx="1035142" cy="52318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1000</a:t>
            </a:r>
            <a:endParaRPr dirty="0"/>
          </a:p>
        </p:txBody>
      </p:sp>
      <p:sp>
        <p:nvSpPr>
          <p:cNvPr id="16" name="Google Shape;4556;p19">
            <a:extLst>
              <a:ext uri="{FF2B5EF4-FFF2-40B4-BE49-F238E27FC236}">
                <a16:creationId xmlns:a16="http://schemas.microsoft.com/office/drawing/2014/main" id="{E37D2ECE-7DB6-444A-9D7B-0C222DA7A2A8}"/>
              </a:ext>
            </a:extLst>
          </p:cNvPr>
          <p:cNvSpPr/>
          <p:nvPr/>
        </p:nvSpPr>
        <p:spPr>
          <a:xfrm>
            <a:off x="7236089" y="5024486"/>
            <a:ext cx="715207" cy="715207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9052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4561;p20">
            <a:extLst>
              <a:ext uri="{FF2B5EF4-FFF2-40B4-BE49-F238E27FC236}">
                <a16:creationId xmlns:a16="http://schemas.microsoft.com/office/drawing/2014/main" id="{8B9C7E4F-89A1-4CC1-9F2A-78A69E4D52D5}"/>
              </a:ext>
            </a:extLst>
          </p:cNvPr>
          <p:cNvGrpSpPr/>
          <p:nvPr/>
        </p:nvGrpSpPr>
        <p:grpSpPr>
          <a:xfrm>
            <a:off x="1704619" y="1925821"/>
            <a:ext cx="1630997" cy="570588"/>
            <a:chOff x="1183343" y="1493800"/>
            <a:chExt cx="1630997" cy="570588"/>
          </a:xfrm>
        </p:grpSpPr>
        <p:sp>
          <p:nvSpPr>
            <p:cNvPr id="3" name="Google Shape;4562;p20">
              <a:extLst>
                <a:ext uri="{FF2B5EF4-FFF2-40B4-BE49-F238E27FC236}">
                  <a16:creationId xmlns:a16="http://schemas.microsoft.com/office/drawing/2014/main" id="{B314088F-7B2D-46D7-9594-EA05ED9E859F}"/>
                </a:ext>
              </a:extLst>
            </p:cNvPr>
            <p:cNvSpPr/>
            <p:nvPr/>
          </p:nvSpPr>
          <p:spPr>
            <a:xfrm>
              <a:off x="1834335" y="1541167"/>
              <a:ext cx="980005" cy="510778"/>
            </a:xfrm>
            <a:prstGeom prst="roundRect">
              <a:avLst>
                <a:gd name="adj" fmla="val 16667"/>
              </a:avLst>
            </a:prstGeom>
            <a:solidFill>
              <a:srgbClr val="FFC0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Số ?</a:t>
              </a:r>
              <a:endParaRPr/>
            </a:p>
          </p:txBody>
        </p:sp>
        <p:sp>
          <p:nvSpPr>
            <p:cNvPr id="4" name="Google Shape;4563;p20">
              <a:extLst>
                <a:ext uri="{FF2B5EF4-FFF2-40B4-BE49-F238E27FC236}">
                  <a16:creationId xmlns:a16="http://schemas.microsoft.com/office/drawing/2014/main" id="{FF42D62E-A667-4153-A5FD-55F4314B97C4}"/>
                </a:ext>
              </a:extLst>
            </p:cNvPr>
            <p:cNvSpPr/>
            <p:nvPr/>
          </p:nvSpPr>
          <p:spPr>
            <a:xfrm>
              <a:off x="1183343" y="1493800"/>
              <a:ext cx="570588" cy="57058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200" b="1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2</a:t>
              </a:r>
              <a:endParaRPr/>
            </a:p>
          </p:txBody>
        </p:sp>
      </p:grpSp>
      <p:sp>
        <p:nvSpPr>
          <p:cNvPr id="5" name="Google Shape;4564;p20">
            <a:extLst>
              <a:ext uri="{FF2B5EF4-FFF2-40B4-BE49-F238E27FC236}">
                <a16:creationId xmlns:a16="http://schemas.microsoft.com/office/drawing/2014/main" id="{F5918845-F302-4CD6-BAFA-8527951CDE58}"/>
              </a:ext>
            </a:extLst>
          </p:cNvPr>
          <p:cNvSpPr txBox="1"/>
          <p:nvPr/>
        </p:nvSpPr>
        <p:spPr>
          <a:xfrm>
            <a:off x="1704619" y="2515065"/>
            <a:ext cx="8602035" cy="577850"/>
          </a:xfrm>
          <a:prstGeom prst="rect">
            <a:avLst/>
          </a:prstGeom>
          <a:solidFill>
            <a:srgbClr val="FFFAC2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Mẫu: 	      4 km + 3 km = 7 km	      25 km – 10 km = 15 km </a:t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6" name="Google Shape;4565;p20">
            <a:extLst>
              <a:ext uri="{FF2B5EF4-FFF2-40B4-BE49-F238E27FC236}">
                <a16:creationId xmlns:a16="http://schemas.microsoft.com/office/drawing/2014/main" id="{80CD2C77-C8A3-432A-AFF5-8E2B6A3C4CA2}"/>
              </a:ext>
            </a:extLst>
          </p:cNvPr>
          <p:cNvGrpSpPr/>
          <p:nvPr/>
        </p:nvGrpSpPr>
        <p:grpSpPr>
          <a:xfrm>
            <a:off x="3185100" y="3070825"/>
            <a:ext cx="10693773" cy="716350"/>
            <a:chOff x="3356585" y="996189"/>
            <a:chExt cx="10693773" cy="716350"/>
          </a:xfrm>
        </p:grpSpPr>
        <p:sp>
          <p:nvSpPr>
            <p:cNvPr id="7" name="Google Shape;4566;p20">
              <a:extLst>
                <a:ext uri="{FF2B5EF4-FFF2-40B4-BE49-F238E27FC236}">
                  <a16:creationId xmlns:a16="http://schemas.microsoft.com/office/drawing/2014/main" id="{FDEC7EB5-A478-4D58-9CD6-EA56C6E27B69}"/>
                </a:ext>
              </a:extLst>
            </p:cNvPr>
            <p:cNvSpPr txBox="1"/>
            <p:nvPr/>
          </p:nvSpPr>
          <p:spPr>
            <a:xfrm>
              <a:off x="3356585" y="996189"/>
              <a:ext cx="10693773" cy="7163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2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8 km + 9 km =           km	32 km – 14 km =          km</a:t>
              </a:r>
              <a:endParaRPr/>
            </a:p>
          </p:txBody>
        </p:sp>
        <p:sp>
          <p:nvSpPr>
            <p:cNvPr id="8" name="Google Shape;4567;p20">
              <a:extLst>
                <a:ext uri="{FF2B5EF4-FFF2-40B4-BE49-F238E27FC236}">
                  <a16:creationId xmlns:a16="http://schemas.microsoft.com/office/drawing/2014/main" id="{BD6EE1E4-E83A-4891-B658-6106FED8B5C5}"/>
                </a:ext>
              </a:extLst>
            </p:cNvPr>
            <p:cNvSpPr/>
            <p:nvPr/>
          </p:nvSpPr>
          <p:spPr>
            <a:xfrm>
              <a:off x="5470275" y="1102156"/>
              <a:ext cx="785091" cy="586885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12700" cap="flat" cmpd="sng">
              <a:solidFill>
                <a:srgbClr val="FFC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?</a:t>
              </a:r>
              <a:endParaRPr/>
            </a:p>
          </p:txBody>
        </p:sp>
        <p:sp>
          <p:nvSpPr>
            <p:cNvPr id="9" name="Google Shape;4568;p20">
              <a:extLst>
                <a:ext uri="{FF2B5EF4-FFF2-40B4-BE49-F238E27FC236}">
                  <a16:creationId xmlns:a16="http://schemas.microsoft.com/office/drawing/2014/main" id="{2C976DE0-0C94-4E36-A8E9-15F44C73D7B5}"/>
                </a:ext>
              </a:extLst>
            </p:cNvPr>
            <p:cNvSpPr/>
            <p:nvPr/>
          </p:nvSpPr>
          <p:spPr>
            <a:xfrm>
              <a:off x="9382518" y="1102155"/>
              <a:ext cx="785091" cy="586885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12700" cap="flat" cmpd="sng">
              <a:solidFill>
                <a:srgbClr val="FFC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?</a:t>
              </a:r>
              <a:endParaRPr/>
            </a:p>
          </p:txBody>
        </p:sp>
      </p:grpSp>
      <p:sp>
        <p:nvSpPr>
          <p:cNvPr id="10" name="Google Shape;4569;p20">
            <a:extLst>
              <a:ext uri="{FF2B5EF4-FFF2-40B4-BE49-F238E27FC236}">
                <a16:creationId xmlns:a16="http://schemas.microsoft.com/office/drawing/2014/main" id="{EECBFB11-795C-41CA-B9CE-05734E4E9BA7}"/>
              </a:ext>
            </a:extLst>
          </p:cNvPr>
          <p:cNvSpPr txBox="1"/>
          <p:nvPr/>
        </p:nvSpPr>
        <p:spPr>
          <a:xfrm>
            <a:off x="5421409" y="3235309"/>
            <a:ext cx="585417" cy="52322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17</a:t>
            </a:r>
            <a:endParaRPr/>
          </a:p>
        </p:txBody>
      </p:sp>
      <p:sp>
        <p:nvSpPr>
          <p:cNvPr id="11" name="Google Shape;4570;p20">
            <a:extLst>
              <a:ext uri="{FF2B5EF4-FFF2-40B4-BE49-F238E27FC236}">
                <a16:creationId xmlns:a16="http://schemas.microsoft.com/office/drawing/2014/main" id="{E8B2B54A-B2DB-46B8-B843-3F6138A8F418}"/>
              </a:ext>
            </a:extLst>
          </p:cNvPr>
          <p:cNvSpPr txBox="1"/>
          <p:nvPr/>
        </p:nvSpPr>
        <p:spPr>
          <a:xfrm>
            <a:off x="9310869" y="3223371"/>
            <a:ext cx="585417" cy="52322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18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18559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oogle Shape;4571;p20">
            <a:extLst>
              <a:ext uri="{FF2B5EF4-FFF2-40B4-BE49-F238E27FC236}">
                <a16:creationId xmlns:a16="http://schemas.microsoft.com/office/drawing/2014/main" id="{E33C4FD9-77E7-4092-9BC5-FD41D6C1972F}"/>
              </a:ext>
            </a:extLst>
          </p:cNvPr>
          <p:cNvGrpSpPr/>
          <p:nvPr/>
        </p:nvGrpSpPr>
        <p:grpSpPr>
          <a:xfrm>
            <a:off x="745967" y="376399"/>
            <a:ext cx="10166566" cy="1077347"/>
            <a:chOff x="1183343" y="1400495"/>
            <a:chExt cx="10166566" cy="1077347"/>
          </a:xfrm>
        </p:grpSpPr>
        <p:sp>
          <p:nvSpPr>
            <p:cNvPr id="13" name="Google Shape;4572;p20">
              <a:extLst>
                <a:ext uri="{FF2B5EF4-FFF2-40B4-BE49-F238E27FC236}">
                  <a16:creationId xmlns:a16="http://schemas.microsoft.com/office/drawing/2014/main" id="{2FCFB873-7195-4B71-9448-A59CF3112937}"/>
                </a:ext>
              </a:extLst>
            </p:cNvPr>
            <p:cNvSpPr/>
            <p:nvPr/>
          </p:nvSpPr>
          <p:spPr>
            <a:xfrm>
              <a:off x="1834335" y="1422279"/>
              <a:ext cx="9515574" cy="1055563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Biết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chiều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dài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đoạn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đường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bộ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từ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Hà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Nội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đến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một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số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tỉnh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như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8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sau</a:t>
              </a:r>
              <a:r>
                <a:rPr lang="en-US" sz="28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:</a:t>
              </a:r>
              <a:endParaRPr sz="2000" dirty="0"/>
            </a:p>
          </p:txBody>
        </p:sp>
        <p:sp>
          <p:nvSpPr>
            <p:cNvPr id="14" name="Google Shape;4573;p20">
              <a:extLst>
                <a:ext uri="{FF2B5EF4-FFF2-40B4-BE49-F238E27FC236}">
                  <a16:creationId xmlns:a16="http://schemas.microsoft.com/office/drawing/2014/main" id="{26754881-B061-4A45-9238-0FCCDE895D5F}"/>
                </a:ext>
              </a:extLst>
            </p:cNvPr>
            <p:cNvSpPr/>
            <p:nvPr/>
          </p:nvSpPr>
          <p:spPr>
            <a:xfrm>
              <a:off x="1183343" y="1400495"/>
              <a:ext cx="570588" cy="57058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000" b="1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3</a:t>
              </a:r>
              <a:endParaRPr sz="2000"/>
            </a:p>
          </p:txBody>
        </p:sp>
      </p:grpSp>
      <p:graphicFrame>
        <p:nvGraphicFramePr>
          <p:cNvPr id="15" name="Google Shape;4574;p20">
            <a:extLst>
              <a:ext uri="{FF2B5EF4-FFF2-40B4-BE49-F238E27FC236}">
                <a16:creationId xmlns:a16="http://schemas.microsoft.com/office/drawing/2014/main" id="{595D8100-7BD2-4D6B-A070-9EF05F1F62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4501776"/>
              </p:ext>
            </p:extLst>
          </p:nvPr>
        </p:nvGraphicFramePr>
        <p:xfrm>
          <a:off x="745967" y="1976926"/>
          <a:ext cx="5438025" cy="336980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327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680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156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u="none" strike="noStrike" cap="none">
                          <a:solidFill>
                            <a:schemeClr val="dk1"/>
                          </a:solidFill>
                        </a:rPr>
                        <a:t>Đoạn đường bộ</a:t>
                      </a:r>
                      <a:endParaRPr/>
                    </a:p>
                  </a:txBody>
                  <a:tcPr marL="91450" marR="91450" marT="45725" marB="45725" anchor="ctr">
                    <a:lnL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BE1E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u="none" strike="noStrike" cap="none">
                          <a:solidFill>
                            <a:schemeClr val="dk1"/>
                          </a:solidFill>
                        </a:rPr>
                        <a:t>Chiều dài</a:t>
                      </a:r>
                      <a:endParaRPr/>
                    </a:p>
                  </a:txBody>
                  <a:tcPr marL="91450" marR="91450" marT="45725" marB="45725" anchor="ctr">
                    <a:lnL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BE1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44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Hà Nội – Hà Nam</a:t>
                      </a:r>
                      <a:endParaRPr sz="24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 anchor="ctr">
                    <a:lnL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54 km</a:t>
                      </a:r>
                      <a:endParaRPr sz="24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 anchor="ctr">
                    <a:lnL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00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Hà Nội – Thái Bình</a:t>
                      </a:r>
                      <a:endParaRPr sz="24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 anchor="ctr">
                    <a:lnL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106 km</a:t>
                      </a:r>
                      <a:endParaRPr sz="24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 anchor="ctr">
                    <a:lnL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63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Hà Nội – Cao Bằng</a:t>
                      </a:r>
                      <a:endParaRPr sz="24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 anchor="ctr">
                    <a:lnL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240 km</a:t>
                      </a:r>
                      <a:endParaRPr sz="24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 anchor="ctr">
                    <a:lnL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33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Hà Nội – Lạng Sơn</a:t>
                      </a:r>
                      <a:endParaRPr sz="24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 anchor="ctr">
                    <a:lnL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155 km</a:t>
                      </a:r>
                      <a:endParaRPr sz="2400" u="none" strike="noStrike" cap="none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 anchor="ctr">
                    <a:lnL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rgbClr val="ED81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6" name="Google Shape;4575;p20">
            <a:extLst>
              <a:ext uri="{FF2B5EF4-FFF2-40B4-BE49-F238E27FC236}">
                <a16:creationId xmlns:a16="http://schemas.microsoft.com/office/drawing/2014/main" id="{93FC7E18-DABF-431E-ADDF-7A43303DAF99}"/>
              </a:ext>
            </a:extLst>
          </p:cNvPr>
          <p:cNvSpPr/>
          <p:nvPr/>
        </p:nvSpPr>
        <p:spPr>
          <a:xfrm>
            <a:off x="6217881" y="1165160"/>
            <a:ext cx="5228152" cy="1565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a)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Trong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các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tỉnh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trên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tỉnh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nào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xa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Hà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Nội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nhất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tỉnh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nào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gần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Hà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Nội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nhất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? </a:t>
            </a:r>
            <a:endParaRPr sz="2000" dirty="0"/>
          </a:p>
        </p:txBody>
      </p:sp>
      <p:sp>
        <p:nvSpPr>
          <p:cNvPr id="17" name="Google Shape;4576;p20">
            <a:extLst>
              <a:ext uri="{FF2B5EF4-FFF2-40B4-BE49-F238E27FC236}">
                <a16:creationId xmlns:a16="http://schemas.microsoft.com/office/drawing/2014/main" id="{887FBAFC-BFF7-4582-B69F-7100CEC82D41}"/>
              </a:ext>
            </a:extLst>
          </p:cNvPr>
          <p:cNvSpPr txBox="1"/>
          <p:nvPr/>
        </p:nvSpPr>
        <p:spPr>
          <a:xfrm>
            <a:off x="6183977" y="2712293"/>
            <a:ext cx="5637122" cy="1074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l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400"/>
              <a:buFont typeface="Noto Sans Symbols"/>
              <a:buChar char="🡪"/>
            </a:pP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Cao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Bằng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xa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Hà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Nội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nhất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2000" dirty="0"/>
          </a:p>
          <a:p>
            <a:pPr marL="0" marR="0" lvl="0" indent="0" algn="l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   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Hà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Nam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gần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Hà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Nội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nhất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2800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Google Shape;4577;p20">
            <a:extLst>
              <a:ext uri="{FF2B5EF4-FFF2-40B4-BE49-F238E27FC236}">
                <a16:creationId xmlns:a16="http://schemas.microsoft.com/office/drawing/2014/main" id="{972ED252-330E-4677-B075-443F180FE7B6}"/>
              </a:ext>
            </a:extLst>
          </p:cNvPr>
          <p:cNvSpPr/>
          <p:nvPr/>
        </p:nvSpPr>
        <p:spPr>
          <a:xfrm>
            <a:off x="6183977" y="3602583"/>
            <a:ext cx="5537970" cy="1565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b)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Trong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các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tỉnh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trên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đường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bộ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từ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Hà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Nội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đến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những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tỉnh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nào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dài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hơn</a:t>
            </a:r>
            <a:r>
              <a:rPr lang="en-US" sz="2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100 km? </a:t>
            </a:r>
            <a:endParaRPr sz="2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Google Shape;4578;p20">
            <a:extLst>
              <a:ext uri="{FF2B5EF4-FFF2-40B4-BE49-F238E27FC236}">
                <a16:creationId xmlns:a16="http://schemas.microsoft.com/office/drawing/2014/main" id="{3B032A7E-3E7C-47F0-89B6-5D896BB6A5AC}"/>
              </a:ext>
            </a:extLst>
          </p:cNvPr>
          <p:cNvSpPr txBox="1"/>
          <p:nvPr/>
        </p:nvSpPr>
        <p:spPr>
          <a:xfrm>
            <a:off x="6217881" y="5033979"/>
            <a:ext cx="4279779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400"/>
              <a:buFont typeface="Noto Sans Symbols"/>
              <a:buChar char="🡪"/>
            </a:pP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Hà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Nội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–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Thái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Bình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;</a:t>
            </a:r>
            <a:endParaRPr sz="2800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" name="Google Shape;4579;p20">
            <a:extLst>
              <a:ext uri="{FF2B5EF4-FFF2-40B4-BE49-F238E27FC236}">
                <a16:creationId xmlns:a16="http://schemas.microsoft.com/office/drawing/2014/main" id="{62BE41AA-CC56-4842-B349-C1A21622F432}"/>
              </a:ext>
            </a:extLst>
          </p:cNvPr>
          <p:cNvSpPr txBox="1"/>
          <p:nvPr/>
        </p:nvSpPr>
        <p:spPr>
          <a:xfrm>
            <a:off x="6183977" y="5557159"/>
            <a:ext cx="3452628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HN – Cao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Bằng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;</a:t>
            </a:r>
            <a:endParaRPr sz="2800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" name="Google Shape;4580;p20">
            <a:extLst>
              <a:ext uri="{FF2B5EF4-FFF2-40B4-BE49-F238E27FC236}">
                <a16:creationId xmlns:a16="http://schemas.microsoft.com/office/drawing/2014/main" id="{476E3231-35BF-41A1-A6EE-B861E2217380}"/>
              </a:ext>
            </a:extLst>
          </p:cNvPr>
          <p:cNvSpPr txBox="1"/>
          <p:nvPr/>
        </p:nvSpPr>
        <p:spPr>
          <a:xfrm>
            <a:off x="9039604" y="5557159"/>
            <a:ext cx="3152395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HN –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Lạng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Sơn</a:t>
            </a:r>
            <a:r>
              <a:rPr lang="en-US" sz="28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2800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8152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4586;p21">
            <a:extLst>
              <a:ext uri="{FF2B5EF4-FFF2-40B4-BE49-F238E27FC236}">
                <a16:creationId xmlns:a16="http://schemas.microsoft.com/office/drawing/2014/main" id="{C042B874-70C3-4ECD-93F6-2059A0011E00}"/>
              </a:ext>
            </a:extLst>
          </p:cNvPr>
          <p:cNvGrpSpPr/>
          <p:nvPr/>
        </p:nvGrpSpPr>
        <p:grpSpPr>
          <a:xfrm>
            <a:off x="356691" y="174981"/>
            <a:ext cx="11429106" cy="3779713"/>
            <a:chOff x="1308292" y="1254328"/>
            <a:chExt cx="10120261" cy="3779713"/>
          </a:xfrm>
        </p:grpSpPr>
        <p:sp>
          <p:nvSpPr>
            <p:cNvPr id="3" name="Google Shape;4587;p21">
              <a:extLst>
                <a:ext uri="{FF2B5EF4-FFF2-40B4-BE49-F238E27FC236}">
                  <a16:creationId xmlns:a16="http://schemas.microsoft.com/office/drawing/2014/main" id="{5EE19713-9891-49AB-A76D-125CA2472738}"/>
                </a:ext>
              </a:extLst>
            </p:cNvPr>
            <p:cNvSpPr/>
            <p:nvPr/>
          </p:nvSpPr>
          <p:spPr>
            <a:xfrm>
              <a:off x="1753930" y="1254328"/>
              <a:ext cx="9674623" cy="3779713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just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Hành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trình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cóc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lên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Thiên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Đình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kiện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Trời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làm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mưa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cứu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muôn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lại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được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cho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như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sau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:</a:t>
              </a:r>
              <a:endParaRPr sz="2000" dirty="0"/>
            </a:p>
            <a:p>
              <a:pPr marL="0" marR="0" lvl="0" indent="0" algn="just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Cóc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đi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28 km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thì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gặp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cua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.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Cóc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và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cua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đi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thêm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36 km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nữa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thì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gặp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hổ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và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gấu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. </a:t>
              </a:r>
              <a:endParaRPr sz="2000" dirty="0"/>
            </a:p>
            <a:p>
              <a:pPr marL="0" marR="0" lvl="0" indent="0" algn="just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Cóc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,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cua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,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hổ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và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gấu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đi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thêm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46 km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nữa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thì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gặp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ong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mật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và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cáo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.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Hỏi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:</a:t>
              </a:r>
              <a:endParaRPr sz="2000" dirty="0"/>
            </a:p>
            <a:p>
              <a:pPr marL="0" marR="0" lvl="0" indent="0" algn="just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a)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Cóc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đi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bao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nhiêu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ki-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lô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-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mét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thì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gặp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hổ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và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gấu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?</a:t>
              </a:r>
              <a:endParaRPr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just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b)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Tính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từ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chỗ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gặp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cua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,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cóc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đi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bao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nhiêu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ki-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lô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-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mét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thì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gặp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ong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mật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và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sz="2400" dirty="0" err="1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cáo</a:t>
              </a:r>
              <a:r>
                <a:rPr lang="en-US" sz="2400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?</a:t>
              </a:r>
              <a:endParaRPr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" name="Google Shape;4588;p21">
              <a:extLst>
                <a:ext uri="{FF2B5EF4-FFF2-40B4-BE49-F238E27FC236}">
                  <a16:creationId xmlns:a16="http://schemas.microsoft.com/office/drawing/2014/main" id="{A6CF6098-E367-4C53-92DA-36F582025D73}"/>
                </a:ext>
              </a:extLst>
            </p:cNvPr>
            <p:cNvSpPr/>
            <p:nvPr/>
          </p:nvSpPr>
          <p:spPr>
            <a:xfrm>
              <a:off x="1308292" y="1549351"/>
              <a:ext cx="570588" cy="57058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000" b="1" dirty="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4</a:t>
              </a:r>
              <a:endParaRPr sz="2000" dirty="0"/>
            </a:p>
          </p:txBody>
        </p:sp>
      </p:grpSp>
      <p:pic>
        <p:nvPicPr>
          <p:cNvPr id="5" name="Google Shape;4589;p21">
            <a:extLst>
              <a:ext uri="{FF2B5EF4-FFF2-40B4-BE49-F238E27FC236}">
                <a16:creationId xmlns:a16="http://schemas.microsoft.com/office/drawing/2014/main" id="{2C51B823-D7E2-41C8-9F14-495DABCC4C15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b="20816"/>
          <a:stretch/>
        </p:blipFill>
        <p:spPr>
          <a:xfrm>
            <a:off x="406202" y="3589654"/>
            <a:ext cx="5312469" cy="309336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Google Shape;4590;p21">
            <a:extLst>
              <a:ext uri="{FF2B5EF4-FFF2-40B4-BE49-F238E27FC236}">
                <a16:creationId xmlns:a16="http://schemas.microsoft.com/office/drawing/2014/main" id="{A055D89B-40EB-4053-837C-9593EF790A01}"/>
              </a:ext>
            </a:extLst>
          </p:cNvPr>
          <p:cNvSpPr txBox="1"/>
          <p:nvPr/>
        </p:nvSpPr>
        <p:spPr>
          <a:xfrm>
            <a:off x="5146156" y="3140755"/>
            <a:ext cx="6794205" cy="30469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Bài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giải</a:t>
            </a:r>
            <a:endParaRPr sz="2000"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a)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Cóc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cần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đi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số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ki-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lô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mét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để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gặp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hổ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và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gấu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là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 sz="2000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28 + 36 = 64 (km)</a:t>
            </a:r>
            <a:endParaRPr sz="2000" dirty="0"/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b)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Tính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từ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chỗ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gặp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cua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cóc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đi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số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ki-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lô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mét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thì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gặp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ong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mật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và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cáo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là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 sz="2000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36 + 46 = 82 (km)</a:t>
            </a:r>
            <a:endParaRPr sz="2000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Đáp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số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 a) </a:t>
            </a:r>
            <a:r>
              <a:rPr lang="en-US" sz="24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64 km.</a:t>
            </a:r>
            <a:endParaRPr sz="2000"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			   </a:t>
            </a:r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b) </a:t>
            </a:r>
            <a:r>
              <a:rPr lang="en-US" sz="2400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82 km.</a:t>
            </a:r>
            <a:endParaRPr sz="2400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26516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5760" cy="4320"/>
          </a:xfrm>
        </p:grpSpPr>
        <p:sp>
          <p:nvSpPr>
            <p:cNvPr id="2054" name="Rectangle 5"/>
            <p:cNvSpPr>
              <a:spLocks noChangeArrowheads="1"/>
            </p:cNvSpPr>
            <p:nvPr/>
          </p:nvSpPr>
          <p:spPr bwMode="auto">
            <a:xfrm flipV="1">
              <a:off x="0" y="2112"/>
              <a:ext cx="2736" cy="2208"/>
            </a:xfrm>
            <a:prstGeom prst="rect">
              <a:avLst/>
            </a:prstGeom>
            <a:gradFill rotWithShape="1">
              <a:gsLst>
                <a:gs pos="0">
                  <a:srgbClr val="CCFFCC"/>
                </a:gs>
                <a:gs pos="50000">
                  <a:srgbClr val="FFFFFF"/>
                </a:gs>
                <a:gs pos="100000">
                  <a:srgbClr val="CCFFCC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/>
            </a:p>
          </p:txBody>
        </p:sp>
        <p:sp>
          <p:nvSpPr>
            <p:cNvPr id="2055" name="Rectangle 6"/>
            <p:cNvSpPr>
              <a:spLocks noChangeArrowheads="1"/>
            </p:cNvSpPr>
            <p:nvPr/>
          </p:nvSpPr>
          <p:spPr bwMode="auto">
            <a:xfrm flipH="1" flipV="1">
              <a:off x="2736" y="2112"/>
              <a:ext cx="3024" cy="2208"/>
            </a:xfrm>
            <a:prstGeom prst="rect">
              <a:avLst/>
            </a:prstGeom>
            <a:gradFill rotWithShape="1">
              <a:gsLst>
                <a:gs pos="0">
                  <a:srgbClr val="CCFFCC"/>
                </a:gs>
                <a:gs pos="50000">
                  <a:srgbClr val="FFFFFF"/>
                </a:gs>
                <a:gs pos="100000">
                  <a:srgbClr val="CCFFCC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/>
            </a:p>
          </p:txBody>
        </p:sp>
        <p:sp>
          <p:nvSpPr>
            <p:cNvPr id="2056" name="Rectangle 7"/>
            <p:cNvSpPr>
              <a:spLocks noChangeArrowheads="1"/>
            </p:cNvSpPr>
            <p:nvPr/>
          </p:nvSpPr>
          <p:spPr bwMode="auto">
            <a:xfrm>
              <a:off x="0" y="0"/>
              <a:ext cx="2736" cy="2112"/>
            </a:xfrm>
            <a:prstGeom prst="rect">
              <a:avLst/>
            </a:prstGeom>
            <a:gradFill rotWithShape="1">
              <a:gsLst>
                <a:gs pos="0">
                  <a:srgbClr val="CCFFCC"/>
                </a:gs>
                <a:gs pos="50000">
                  <a:srgbClr val="FFFFFF"/>
                </a:gs>
                <a:gs pos="100000">
                  <a:srgbClr val="CCFFCC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/>
            </a:p>
          </p:txBody>
        </p:sp>
        <p:sp>
          <p:nvSpPr>
            <p:cNvPr id="2057" name="Rectangle 8"/>
            <p:cNvSpPr>
              <a:spLocks noChangeArrowheads="1"/>
            </p:cNvSpPr>
            <p:nvPr/>
          </p:nvSpPr>
          <p:spPr bwMode="auto">
            <a:xfrm flipH="1">
              <a:off x="2736" y="0"/>
              <a:ext cx="3024" cy="2112"/>
            </a:xfrm>
            <a:prstGeom prst="rect">
              <a:avLst/>
            </a:prstGeom>
            <a:gradFill rotWithShape="1">
              <a:gsLst>
                <a:gs pos="0">
                  <a:srgbClr val="CCFFCC"/>
                </a:gs>
                <a:gs pos="50000">
                  <a:srgbClr val="FFFFFF"/>
                </a:gs>
                <a:gs pos="100000">
                  <a:srgbClr val="CCFFCC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1" hangingPunct="1"/>
              <a:endParaRPr lang="en-US"/>
            </a:p>
          </p:txBody>
        </p:sp>
      </p:grpSp>
      <p:sp>
        <p:nvSpPr>
          <p:cNvPr id="2051" name="TextBox 147"/>
          <p:cNvSpPr txBox="1">
            <a:spLocks noChangeArrowheads="1"/>
          </p:cNvSpPr>
          <p:nvPr/>
        </p:nvSpPr>
        <p:spPr bwMode="auto">
          <a:xfrm>
            <a:off x="2769567" y="908948"/>
            <a:ext cx="662589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1" hangingPunct="1"/>
            <a:r>
              <a:rPr lang="en-US" sz="4800" b="1" dirty="0">
                <a:solidFill>
                  <a:srgbClr val="FF0000"/>
                </a:solidFill>
                <a:latin typeface="Times New Roman" pitchFamily="18" charset="0"/>
              </a:rPr>
              <a:t>BÀI HỌC KẾT THÚC</a:t>
            </a:r>
          </a:p>
        </p:txBody>
      </p:sp>
      <p:sp>
        <p:nvSpPr>
          <p:cNvPr id="10" name="TextBox 149"/>
          <p:cNvSpPr txBox="1">
            <a:spLocks noChangeArrowheads="1"/>
          </p:cNvSpPr>
          <p:nvPr/>
        </p:nvSpPr>
        <p:spPr bwMode="auto">
          <a:xfrm>
            <a:off x="304800" y="2247348"/>
            <a:ext cx="1144905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1" hangingPunct="1"/>
            <a:r>
              <a:rPr lang="en-US" sz="4000" b="1" dirty="0">
                <a:solidFill>
                  <a:srgbClr val="0000FF"/>
                </a:solidFill>
                <a:latin typeface="Times New Roman" pitchFamily="18" charset="0"/>
              </a:rPr>
              <a:t>XIN CHÂN THÀNH CẢM ƠN </a:t>
            </a:r>
            <a:br>
              <a:rPr lang="en-US" sz="4000" b="1" dirty="0">
                <a:solidFill>
                  <a:srgbClr val="0000FF"/>
                </a:solidFill>
                <a:latin typeface="Times New Roman" pitchFamily="18" charset="0"/>
              </a:rPr>
            </a:br>
            <a:r>
              <a:rPr lang="en-US" sz="4000" b="1" dirty="0">
                <a:solidFill>
                  <a:srgbClr val="0000FF"/>
                </a:solidFill>
                <a:latin typeface="Times New Roman" pitchFamily="18" charset="0"/>
              </a:rPr>
              <a:t>CÁC THẦY CÔ GIÁO! </a:t>
            </a:r>
          </a:p>
        </p:txBody>
      </p:sp>
    </p:spTree>
    <p:extLst>
      <p:ext uri="{BB962C8B-B14F-4D97-AF65-F5344CB8AC3E}">
        <p14:creationId xmlns:p14="http://schemas.microsoft.com/office/powerpoint/2010/main" val="286260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">
      <a:majorFont>
        <a:latin typeface="Arial"/>
        <a:ea typeface="Arial"/>
        <a:cs typeface=""/>
      </a:majorFont>
      <a:minorFont>
        <a:latin typeface="Arial"/>
        <a:ea typeface="Ari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">
      <a:majorFont>
        <a:latin typeface="Arial"/>
        <a:ea typeface="Arial"/>
        <a:cs typeface=""/>
      </a:majorFont>
      <a:minorFont>
        <a:latin typeface="Arial"/>
        <a:ea typeface="Ari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自定义设计方案">
  <a:themeElements>
    <a:clrScheme name="自定义 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333F50"/>
      </a:accent1>
      <a:accent2>
        <a:srgbClr val="CA8F45"/>
      </a:accent2>
      <a:accent3>
        <a:srgbClr val="333F50"/>
      </a:accent3>
      <a:accent4>
        <a:srgbClr val="CA8F45"/>
      </a:accent4>
      <a:accent5>
        <a:srgbClr val="333F50"/>
      </a:accent5>
      <a:accent6>
        <a:srgbClr val="CA8F45"/>
      </a:accent6>
      <a:hlink>
        <a:srgbClr val="333F50"/>
      </a:hlink>
      <a:folHlink>
        <a:srgbClr val="CA8F45"/>
      </a:folHlink>
    </a:clrScheme>
    <a:fontScheme name="Temp">
      <a:majorFont>
        <a:latin typeface="微软雅黑"/>
        <a:ea typeface="微软雅黑"/>
        <a:cs typeface=""/>
      </a:majorFont>
      <a:minorFont>
        <a:latin typeface="微软雅黑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Mây- Bài 55-Ki- lô- mét</Template>
  <TotalTime>12</TotalTime>
  <Words>479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21" baseType="lpstr">
      <vt:lpstr>等线</vt:lpstr>
      <vt:lpstr>微软雅黑</vt:lpstr>
      <vt:lpstr>微软雅黑</vt:lpstr>
      <vt:lpstr>.VnAvant</vt:lpstr>
      <vt:lpstr>Arial</vt:lpstr>
      <vt:lpstr>Arial-Rounded</vt:lpstr>
      <vt:lpstr>Calibri</vt:lpstr>
      <vt:lpstr>Noto Sans Symbols</vt:lpstr>
      <vt:lpstr>Times New Roman</vt:lpstr>
      <vt:lpstr>Office Theme</vt:lpstr>
      <vt:lpstr>5_Office Theme</vt:lpstr>
      <vt:lpstr>自定义设计方案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WINDOWS</dc:creator>
  <cp:lastModifiedBy>WINDOWS</cp:lastModifiedBy>
  <cp:revision>5</cp:revision>
  <dcterms:created xsi:type="dcterms:W3CDTF">2025-03-27T03:23:28Z</dcterms:created>
  <dcterms:modified xsi:type="dcterms:W3CDTF">2025-04-05T04:25:01Z</dcterms:modified>
</cp:coreProperties>
</file>