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28" r:id="rId3"/>
    <p:sldMasterId id="2147483740" r:id="rId4"/>
    <p:sldMasterId id="2147483752" r:id="rId5"/>
  </p:sldMasterIdLst>
  <p:notesMasterIdLst>
    <p:notesMasterId r:id="rId19"/>
  </p:notesMasterIdLst>
  <p:sldIdLst>
    <p:sldId id="296" r:id="rId6"/>
    <p:sldId id="337" r:id="rId7"/>
    <p:sldId id="260" r:id="rId8"/>
    <p:sldId id="261" r:id="rId9"/>
    <p:sldId id="262" r:id="rId10"/>
    <p:sldId id="263" r:id="rId11"/>
    <p:sldId id="264" r:id="rId12"/>
    <p:sldId id="265" r:id="rId13"/>
    <p:sldId id="341" r:id="rId14"/>
    <p:sldId id="338" r:id="rId15"/>
    <p:sldId id="286" r:id="rId16"/>
    <p:sldId id="33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GV cho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học sinh chơi trò chơi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vượt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 ôn lại các phép 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ộ</a:t>
            </a:r>
            <a:r>
              <a:rPr lang="vi-VN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 trong phạm vi 20 (cộng vượt qua 10),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480E2-FBED-46D6-9459-80EAFD868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09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0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8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9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8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414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0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5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0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61F04-BC36-4E52-8D5D-AE25ABF0F558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7EA6-6ED2-41B9-B956-1E95495083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69F73B6-809D-8EFB-5F44-F3372BC196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4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871EDB2E-8A6C-1F5D-7AC0-F59E2AD398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=""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1.gif"/><Relationship Id="rId10" Type="http://schemas.openxmlformats.org/officeDocument/2006/relationships/slide" Target="slide5.xml"/><Relationship Id="rId4" Type="http://schemas.openxmlformats.org/officeDocument/2006/relationships/image" Target="../media/image12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1.gif"/><Relationship Id="rId10" Type="http://schemas.openxmlformats.org/officeDocument/2006/relationships/slide" Target="slide2.xml"/><Relationship Id="rId4" Type="http://schemas.openxmlformats.org/officeDocument/2006/relationships/image" Target="../media/image12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1.gif"/><Relationship Id="rId10" Type="http://schemas.openxmlformats.org/officeDocument/2006/relationships/slide" Target="slide3.xml"/><Relationship Id="rId4" Type="http://schemas.openxmlformats.org/officeDocument/2006/relationships/image" Target="../media/image12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1.gif"/><Relationship Id="rId10" Type="http://schemas.openxmlformats.org/officeDocument/2006/relationships/slide" Target="slide4.xml"/><Relationship Id="rId4" Type="http://schemas.openxmlformats.org/officeDocument/2006/relationships/image" Target="../media/image12.jp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0F746F-E338-DDAF-8359-8E9044ACB8C3}"/>
              </a:ext>
            </a:extLst>
          </p:cNvPr>
          <p:cNvSpPr txBox="1"/>
          <p:nvPr/>
        </p:nvSpPr>
        <p:spPr>
          <a:xfrm>
            <a:off x="3019425" y="1181100"/>
            <a:ext cx="6296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 cmpd="sng">
                  <a:solidFill>
                    <a:srgbClr val="FFD800"/>
                  </a:solidFill>
                  <a:prstDash val="solid"/>
                </a:ln>
                <a:gradFill>
                  <a:gsLst>
                    <a:gs pos="0">
                      <a:srgbClr val="FFD800"/>
                    </a:gs>
                    <a:gs pos="4000">
                      <a:srgbClr val="FFD800">
                        <a:lumMod val="60000"/>
                        <a:lumOff val="40000"/>
                      </a:srgbClr>
                    </a:gs>
                    <a:gs pos="87000">
                      <a:srgbClr val="FFD8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FFD800"/>
                </a:solidFill>
                <a:prstDash val="solid"/>
              </a:ln>
              <a:gradFill>
                <a:gsLst>
                  <a:gs pos="0">
                    <a:srgbClr val="FFD800"/>
                  </a:gs>
                  <a:gs pos="4000">
                    <a:srgbClr val="FFD800">
                      <a:lumMod val="60000"/>
                      <a:lumOff val="40000"/>
                    </a:srgbClr>
                  </a:gs>
                  <a:gs pos="87000">
                    <a:srgbClr val="FFD8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92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=""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01A9D60-6640-3893-3680-1DD2A095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683" y="1722894"/>
            <a:ext cx="749263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3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32891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="" xmlns:a16="http://schemas.microsoft.com/office/drawing/2014/main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="" xmlns:a16="http://schemas.microsoft.com/office/drawing/2014/main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="" xmlns:a16="http://schemas.microsoft.com/office/drawing/2014/main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="" xmlns:a16="http://schemas.microsoft.com/office/drawing/2014/main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="" xmlns:a16="http://schemas.microsoft.com/office/drawing/2014/main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="" xmlns:a16="http://schemas.microsoft.com/office/drawing/2014/main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="" xmlns:a16="http://schemas.microsoft.com/office/drawing/2014/main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="" xmlns:a16="http://schemas.microsoft.com/office/drawing/2014/main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="" xmlns:a16="http://schemas.microsoft.com/office/drawing/2014/main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="" xmlns:a16="http://schemas.microsoft.com/office/drawing/2014/main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="" xmlns:a16="http://schemas.microsoft.com/office/drawing/2014/main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="" xmlns:a16="http://schemas.microsoft.com/office/drawing/2014/main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="" xmlns:a16="http://schemas.microsoft.com/office/drawing/2014/main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="" xmlns:a16="http://schemas.microsoft.com/office/drawing/2014/main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="" xmlns:a16="http://schemas.microsoft.com/office/drawing/2014/main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="" xmlns:a16="http://schemas.microsoft.com/office/drawing/2014/main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="" xmlns:a16="http://schemas.microsoft.com/office/drawing/2014/main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="" xmlns:a16="http://schemas.microsoft.com/office/drawing/2014/main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="" xmlns:a16="http://schemas.microsoft.com/office/drawing/2014/main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="" xmlns:a16="http://schemas.microsoft.com/office/drawing/2014/main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="" xmlns:a16="http://schemas.microsoft.com/office/drawing/2014/main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="" xmlns:a16="http://schemas.microsoft.com/office/drawing/2014/main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="" xmlns:a16="http://schemas.microsoft.com/office/drawing/2014/main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="" xmlns:a16="http://schemas.microsoft.com/office/drawing/2014/main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="" xmlns:a16="http://schemas.microsoft.com/office/drawing/2014/main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="" xmlns:a16="http://schemas.microsoft.com/office/drawing/2014/main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="" xmlns:a16="http://schemas.microsoft.com/office/drawing/2014/main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="" xmlns:a16="http://schemas.microsoft.com/office/drawing/2014/main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="" xmlns:a16="http://schemas.microsoft.com/office/drawing/2014/main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="" xmlns:a16="http://schemas.microsoft.com/office/drawing/2014/main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="" xmlns:a16="http://schemas.microsoft.com/office/drawing/2014/main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="" xmlns:a16="http://schemas.microsoft.com/office/drawing/2014/main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="" xmlns:a16="http://schemas.microsoft.com/office/drawing/2014/main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="" xmlns:a16="http://schemas.microsoft.com/office/drawing/2014/main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="" xmlns:a16="http://schemas.microsoft.com/office/drawing/2014/main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="" xmlns:a16="http://schemas.microsoft.com/office/drawing/2014/main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="" xmlns:a16="http://schemas.microsoft.com/office/drawing/2014/main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="" xmlns:a16="http://schemas.microsoft.com/office/drawing/2014/main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0" name="Rectangle 119">
              <a:extLst>
                <a:ext uri="{FF2B5EF4-FFF2-40B4-BE49-F238E27FC236}">
                  <a16:creationId xmlns="" xmlns:a16="http://schemas.microsoft.com/office/drawing/2014/main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="" xmlns:a16="http://schemas.microsoft.com/office/drawing/2014/main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="" xmlns:a16="http://schemas.microsoft.com/office/drawing/2014/main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="" xmlns:a16="http://schemas.microsoft.com/office/drawing/2014/main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="" xmlns:a16="http://schemas.microsoft.com/office/drawing/2014/main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="" xmlns:a16="http://schemas.microsoft.com/office/drawing/2014/main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="" xmlns:a16="http://schemas.microsoft.com/office/drawing/2014/main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="" xmlns:a16="http://schemas.microsoft.com/office/drawing/2014/main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="" xmlns:a16="http://schemas.microsoft.com/office/drawing/2014/main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="" xmlns:a16="http://schemas.microsoft.com/office/drawing/2014/main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="" xmlns:a16="http://schemas.microsoft.com/office/drawing/2014/main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="" xmlns:a16="http://schemas.microsoft.com/office/drawing/2014/main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="" xmlns:a16="http://schemas.microsoft.com/office/drawing/2014/main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="" xmlns:a16="http://schemas.microsoft.com/office/drawing/2014/main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="" xmlns:a16="http://schemas.microsoft.com/office/drawing/2014/main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="" xmlns:a16="http://schemas.microsoft.com/office/drawing/2014/main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="" xmlns:a16="http://schemas.microsoft.com/office/drawing/2014/main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="" xmlns:a16="http://schemas.microsoft.com/office/drawing/2014/main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="" xmlns:a16="http://schemas.microsoft.com/office/drawing/2014/main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="" xmlns:a16="http://schemas.microsoft.com/office/drawing/2014/main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="" xmlns:a16="http://schemas.microsoft.com/office/drawing/2014/main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="" xmlns:a16="http://schemas.microsoft.com/office/drawing/2014/main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="" xmlns:a16="http://schemas.microsoft.com/office/drawing/2014/main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="" xmlns:a16="http://schemas.microsoft.com/office/drawing/2014/main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="" xmlns:a16="http://schemas.microsoft.com/office/drawing/2014/main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="" xmlns:a16="http://schemas.microsoft.com/office/drawing/2014/main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="" xmlns:a16="http://schemas.microsoft.com/office/drawing/2014/main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="" xmlns:a16="http://schemas.microsoft.com/office/drawing/2014/main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="" xmlns:a16="http://schemas.microsoft.com/office/drawing/2014/main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="" xmlns:a16="http://schemas.microsoft.com/office/drawing/2014/main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="" xmlns:a16="http://schemas.microsoft.com/office/drawing/2014/main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="" xmlns:a16="http://schemas.microsoft.com/office/drawing/2014/main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="" xmlns:a16="http://schemas.microsoft.com/office/drawing/2014/main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="" xmlns:a16="http://schemas.microsoft.com/office/drawing/2014/main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="" xmlns:a16="http://schemas.microsoft.com/office/drawing/2014/main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="" xmlns:a16="http://schemas.microsoft.com/office/drawing/2014/main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="" xmlns:a16="http://schemas.microsoft.com/office/drawing/2014/main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="" xmlns:a16="http://schemas.microsoft.com/office/drawing/2014/main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="" xmlns:a16="http://schemas.microsoft.com/office/drawing/2014/main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="" xmlns:a16="http://schemas.microsoft.com/office/drawing/2014/main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="" xmlns:a16="http://schemas.microsoft.com/office/drawing/2014/main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="" xmlns:a16="http://schemas.microsoft.com/office/drawing/2014/main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="" xmlns:a16="http://schemas.microsoft.com/office/drawing/2014/main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="" xmlns:a16="http://schemas.microsoft.com/office/drawing/2014/main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="" xmlns:a16="http://schemas.microsoft.com/office/drawing/2014/main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="" xmlns:a16="http://schemas.microsoft.com/office/drawing/2014/main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="" xmlns:a16="http://schemas.microsoft.com/office/drawing/2014/main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="" xmlns:a16="http://schemas.microsoft.com/office/drawing/2014/main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="" xmlns:a16="http://schemas.microsoft.com/office/drawing/2014/main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="" xmlns:a16="http://schemas.microsoft.com/office/drawing/2014/main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="" xmlns:a16="http://schemas.microsoft.com/office/drawing/2014/main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="" xmlns:a16="http://schemas.microsoft.com/office/drawing/2014/main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="" xmlns:a16="http://schemas.microsoft.com/office/drawing/2014/main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="" xmlns:a16="http://schemas.microsoft.com/office/drawing/2014/main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="" xmlns:a16="http://schemas.microsoft.com/office/drawing/2014/main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="" xmlns:a16="http://schemas.microsoft.com/office/drawing/2014/main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="" xmlns:a16="http://schemas.microsoft.com/office/drawing/2014/main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="" xmlns:a16="http://schemas.microsoft.com/office/drawing/2014/main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="" xmlns:a16="http://schemas.microsoft.com/office/drawing/2014/main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="" xmlns:a16="http://schemas.microsoft.com/office/drawing/2014/main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="" xmlns:a16="http://schemas.microsoft.com/office/drawing/2014/main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="" xmlns:a16="http://schemas.microsoft.com/office/drawing/2014/main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="" xmlns:a16="http://schemas.microsoft.com/office/drawing/2014/main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="" xmlns:a16="http://schemas.microsoft.com/office/drawing/2014/main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="" xmlns:a16="http://schemas.microsoft.com/office/drawing/2014/main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="" xmlns:a16="http://schemas.microsoft.com/office/drawing/2014/main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="" xmlns:a16="http://schemas.microsoft.com/office/drawing/2014/main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="" xmlns:a16="http://schemas.microsoft.com/office/drawing/2014/main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="" xmlns:a16="http://schemas.microsoft.com/office/drawing/2014/main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="" xmlns:a16="http://schemas.microsoft.com/office/drawing/2014/main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="" xmlns:a16="http://schemas.microsoft.com/office/drawing/2014/main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="" xmlns:a16="http://schemas.microsoft.com/office/drawing/2014/main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="" xmlns:a16="http://schemas.microsoft.com/office/drawing/2014/main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="" xmlns:a16="http://schemas.microsoft.com/office/drawing/2014/main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="" xmlns:a16="http://schemas.microsoft.com/office/drawing/2014/main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="" xmlns:a16="http://schemas.microsoft.com/office/drawing/2014/main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="" xmlns:a16="http://schemas.microsoft.com/office/drawing/2014/main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="" xmlns:a16="http://schemas.microsoft.com/office/drawing/2014/main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="" xmlns:a16="http://schemas.microsoft.com/office/drawing/2014/main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="" xmlns:a16="http://schemas.microsoft.com/office/drawing/2014/main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="" xmlns:a16="http://schemas.microsoft.com/office/drawing/2014/main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="" xmlns:a16="http://schemas.microsoft.com/office/drawing/2014/main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="" xmlns:a16="http://schemas.microsoft.com/office/drawing/2014/main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="" xmlns:a16="http://schemas.microsoft.com/office/drawing/2014/main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="" xmlns:a16="http://schemas.microsoft.com/office/drawing/2014/main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="" xmlns:a16="http://schemas.microsoft.com/office/drawing/2014/main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="" xmlns:a16="http://schemas.microsoft.com/office/drawing/2014/main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="" xmlns:a16="http://schemas.microsoft.com/office/drawing/2014/main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="" xmlns:a16="http://schemas.microsoft.com/office/drawing/2014/main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="" xmlns:a16="http://schemas.microsoft.com/office/drawing/2014/main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="" xmlns:a16="http://schemas.microsoft.com/office/drawing/2014/main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="" xmlns:a16="http://schemas.microsoft.com/office/drawing/2014/main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="" xmlns:a16="http://schemas.microsoft.com/office/drawing/2014/main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="" xmlns:a16="http://schemas.microsoft.com/office/drawing/2014/main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="" xmlns:a16="http://schemas.microsoft.com/office/drawing/2014/main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="" xmlns:a16="http://schemas.microsoft.com/office/drawing/2014/main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="" xmlns:a16="http://schemas.microsoft.com/office/drawing/2014/main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="" xmlns:a16="http://schemas.microsoft.com/office/drawing/2014/main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="" xmlns:a16="http://schemas.microsoft.com/office/drawing/2014/main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1" name="Rectangle 220">
              <a:extLst>
                <a:ext uri="{FF2B5EF4-FFF2-40B4-BE49-F238E27FC236}">
                  <a16:creationId xmlns="" xmlns:a16="http://schemas.microsoft.com/office/drawing/2014/main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="" xmlns:a16="http://schemas.microsoft.com/office/drawing/2014/main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="" xmlns:a16="http://schemas.microsoft.com/office/drawing/2014/main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="" xmlns:a16="http://schemas.microsoft.com/office/drawing/2014/main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="" xmlns:a16="http://schemas.microsoft.com/office/drawing/2014/main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="" xmlns:a16="http://schemas.microsoft.com/office/drawing/2014/main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="" xmlns:a16="http://schemas.microsoft.com/office/drawing/2014/main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="" xmlns:a16="http://schemas.microsoft.com/office/drawing/2014/main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="" xmlns:a16="http://schemas.microsoft.com/office/drawing/2014/main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="" xmlns:a16="http://schemas.microsoft.com/office/drawing/2014/main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="" xmlns:a16="http://schemas.microsoft.com/office/drawing/2014/main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="" xmlns:a16="http://schemas.microsoft.com/office/drawing/2014/main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="" xmlns:a16="http://schemas.microsoft.com/office/drawing/2014/main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="" xmlns:a16="http://schemas.microsoft.com/office/drawing/2014/main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="" xmlns:a16="http://schemas.microsoft.com/office/drawing/2014/main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="" xmlns:a16="http://schemas.microsoft.com/office/drawing/2014/main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="" xmlns:a16="http://schemas.microsoft.com/office/drawing/2014/main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="" xmlns:a16="http://schemas.microsoft.com/office/drawing/2014/main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="" xmlns:a16="http://schemas.microsoft.com/office/drawing/2014/main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="" xmlns:a16="http://schemas.microsoft.com/office/drawing/2014/main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="" xmlns:a16="http://schemas.microsoft.com/office/drawing/2014/main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="" xmlns:a16="http://schemas.microsoft.com/office/drawing/2014/main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="" xmlns:a16="http://schemas.microsoft.com/office/drawing/2014/main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="" xmlns:a16="http://schemas.microsoft.com/office/drawing/2014/main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="" xmlns:a16="http://schemas.microsoft.com/office/drawing/2014/main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="" xmlns:a16="http://schemas.microsoft.com/office/drawing/2014/main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="" xmlns:a16="http://schemas.microsoft.com/office/drawing/2014/main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="" xmlns:a16="http://schemas.microsoft.com/office/drawing/2014/main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="" xmlns:a16="http://schemas.microsoft.com/office/drawing/2014/main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="" xmlns:a16="http://schemas.microsoft.com/office/drawing/2014/main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="" xmlns:a16="http://schemas.microsoft.com/office/drawing/2014/main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="" xmlns:a16="http://schemas.microsoft.com/office/drawing/2014/main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="" xmlns:a16="http://schemas.microsoft.com/office/drawing/2014/main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="" xmlns:a16="http://schemas.microsoft.com/office/drawing/2014/main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="" xmlns:a16="http://schemas.microsoft.com/office/drawing/2014/main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="" xmlns:a16="http://schemas.microsoft.com/office/drawing/2014/main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="" xmlns:a16="http://schemas.microsoft.com/office/drawing/2014/main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="" xmlns:a16="http://schemas.microsoft.com/office/drawing/2014/main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="" xmlns:a16="http://schemas.microsoft.com/office/drawing/2014/main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="" xmlns:a16="http://schemas.microsoft.com/office/drawing/2014/main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="" xmlns:a16="http://schemas.microsoft.com/office/drawing/2014/main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="" xmlns:a16="http://schemas.microsoft.com/office/drawing/2014/main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="" xmlns:a16="http://schemas.microsoft.com/office/drawing/2014/main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="" xmlns:a16="http://schemas.microsoft.com/office/drawing/2014/main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="" xmlns:a16="http://schemas.microsoft.com/office/drawing/2014/main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="" xmlns:a16="http://schemas.microsoft.com/office/drawing/2014/main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="" xmlns:a16="http://schemas.microsoft.com/office/drawing/2014/main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="" xmlns:a16="http://schemas.microsoft.com/office/drawing/2014/main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="" xmlns:a16="http://schemas.microsoft.com/office/drawing/2014/main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="" xmlns:a16="http://schemas.microsoft.com/office/drawing/2014/main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="" xmlns:a16="http://schemas.microsoft.com/office/drawing/2014/main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="" xmlns:a16="http://schemas.microsoft.com/office/drawing/2014/main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="" xmlns:a16="http://schemas.microsoft.com/office/drawing/2014/main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="" xmlns:a16="http://schemas.microsoft.com/office/drawing/2014/main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="" xmlns:a16="http://schemas.microsoft.com/office/drawing/2014/main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="" xmlns:a16="http://schemas.microsoft.com/office/drawing/2014/main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="" xmlns:a16="http://schemas.microsoft.com/office/drawing/2014/main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="" xmlns:a16="http://schemas.microsoft.com/office/drawing/2014/main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="" xmlns:a16="http://schemas.microsoft.com/office/drawing/2014/main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="" xmlns:a16="http://schemas.microsoft.com/office/drawing/2014/main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="" xmlns:a16="http://schemas.microsoft.com/office/drawing/2014/main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="" xmlns:a16="http://schemas.microsoft.com/office/drawing/2014/main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="" xmlns:a16="http://schemas.microsoft.com/office/drawing/2014/main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="" xmlns:a16="http://schemas.microsoft.com/office/drawing/2014/main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="" xmlns:a16="http://schemas.microsoft.com/office/drawing/2014/main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="" xmlns:a16="http://schemas.microsoft.com/office/drawing/2014/main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="" xmlns:a16="http://schemas.microsoft.com/office/drawing/2014/main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="" xmlns:a16="http://schemas.microsoft.com/office/drawing/2014/main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="" xmlns:a16="http://schemas.microsoft.com/office/drawing/2014/main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="" xmlns:a16="http://schemas.microsoft.com/office/drawing/2014/main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="" xmlns:a16="http://schemas.microsoft.com/office/drawing/2014/main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="" xmlns:a16="http://schemas.microsoft.com/office/drawing/2014/main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="" xmlns:a16="http://schemas.microsoft.com/office/drawing/2014/main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="" xmlns:a16="http://schemas.microsoft.com/office/drawing/2014/main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="" xmlns:a16="http://schemas.microsoft.com/office/drawing/2014/main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="" xmlns:a16="http://schemas.microsoft.com/office/drawing/2014/main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="" xmlns:a16="http://schemas.microsoft.com/office/drawing/2014/main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="" xmlns:a16="http://schemas.microsoft.com/office/drawing/2014/main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="" xmlns:a16="http://schemas.microsoft.com/office/drawing/2014/main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="" xmlns:a16="http://schemas.microsoft.com/office/drawing/2014/main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="" xmlns:a16="http://schemas.microsoft.com/office/drawing/2014/main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="" xmlns:a16="http://schemas.microsoft.com/office/drawing/2014/main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="" xmlns:a16="http://schemas.microsoft.com/office/drawing/2014/main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="" xmlns:a16="http://schemas.microsoft.com/office/drawing/2014/main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="" xmlns:a16="http://schemas.microsoft.com/office/drawing/2014/main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="" xmlns:a16="http://schemas.microsoft.com/office/drawing/2014/main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="" xmlns:a16="http://schemas.microsoft.com/office/drawing/2014/main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="" xmlns:a16="http://schemas.microsoft.com/office/drawing/2014/main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="" xmlns:a16="http://schemas.microsoft.com/office/drawing/2014/main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="" xmlns:a16="http://schemas.microsoft.com/office/drawing/2014/main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="" xmlns:a16="http://schemas.microsoft.com/office/drawing/2014/main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="" xmlns:a16="http://schemas.microsoft.com/office/drawing/2014/main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="" xmlns:a16="http://schemas.microsoft.com/office/drawing/2014/main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="" xmlns:a16="http://schemas.microsoft.com/office/drawing/2014/main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="" xmlns:a16="http://schemas.microsoft.com/office/drawing/2014/main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="" xmlns:a16="http://schemas.microsoft.com/office/drawing/2014/main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="" xmlns:a16="http://schemas.microsoft.com/office/drawing/2014/main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="" xmlns:a16="http://schemas.microsoft.com/office/drawing/2014/main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="" xmlns:a16="http://schemas.microsoft.com/office/drawing/2014/main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="" xmlns:a16="http://schemas.microsoft.com/office/drawing/2014/main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="" xmlns:a16="http://schemas.microsoft.com/office/drawing/2014/main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2" name="Rectangle 321">
              <a:extLst>
                <a:ext uri="{FF2B5EF4-FFF2-40B4-BE49-F238E27FC236}">
                  <a16:creationId xmlns="" xmlns:a16="http://schemas.microsoft.com/office/drawing/2014/main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="" xmlns:a16="http://schemas.microsoft.com/office/drawing/2014/main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="" xmlns:a16="http://schemas.microsoft.com/office/drawing/2014/main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="" xmlns:a16="http://schemas.microsoft.com/office/drawing/2014/main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="" xmlns:a16="http://schemas.microsoft.com/office/drawing/2014/main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="" xmlns:a16="http://schemas.microsoft.com/office/drawing/2014/main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="" xmlns:a16="http://schemas.microsoft.com/office/drawing/2014/main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="" xmlns:a16="http://schemas.microsoft.com/office/drawing/2014/main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="" xmlns:a16="http://schemas.microsoft.com/office/drawing/2014/main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="" xmlns:a16="http://schemas.microsoft.com/office/drawing/2014/main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="" xmlns:a16="http://schemas.microsoft.com/office/drawing/2014/main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="" xmlns:a16="http://schemas.microsoft.com/office/drawing/2014/main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="" xmlns:a16="http://schemas.microsoft.com/office/drawing/2014/main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="" xmlns:a16="http://schemas.microsoft.com/office/drawing/2014/main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="" xmlns:a16="http://schemas.microsoft.com/office/drawing/2014/main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="" xmlns:a16="http://schemas.microsoft.com/office/drawing/2014/main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="" xmlns:a16="http://schemas.microsoft.com/office/drawing/2014/main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="" xmlns:a16="http://schemas.microsoft.com/office/drawing/2014/main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="" xmlns:a16="http://schemas.microsoft.com/office/drawing/2014/main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="" xmlns:a16="http://schemas.microsoft.com/office/drawing/2014/main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="" xmlns:a16="http://schemas.microsoft.com/office/drawing/2014/main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="" xmlns:a16="http://schemas.microsoft.com/office/drawing/2014/main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="" xmlns:a16="http://schemas.microsoft.com/office/drawing/2014/main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="" xmlns:a16="http://schemas.microsoft.com/office/drawing/2014/main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="" xmlns:a16="http://schemas.microsoft.com/office/drawing/2014/main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="" xmlns:a16="http://schemas.microsoft.com/office/drawing/2014/main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="" xmlns:a16="http://schemas.microsoft.com/office/drawing/2014/main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="" xmlns:a16="http://schemas.microsoft.com/office/drawing/2014/main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="" xmlns:a16="http://schemas.microsoft.com/office/drawing/2014/main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="" xmlns:a16="http://schemas.microsoft.com/office/drawing/2014/main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="" xmlns:a16="http://schemas.microsoft.com/office/drawing/2014/main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="" xmlns:a16="http://schemas.microsoft.com/office/drawing/2014/main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="" xmlns:a16="http://schemas.microsoft.com/office/drawing/2014/main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="" xmlns:a16="http://schemas.microsoft.com/office/drawing/2014/main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="" xmlns:a16="http://schemas.microsoft.com/office/drawing/2014/main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="" xmlns:a16="http://schemas.microsoft.com/office/drawing/2014/main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="" xmlns:a16="http://schemas.microsoft.com/office/drawing/2014/main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="" xmlns:a16="http://schemas.microsoft.com/office/drawing/2014/main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="" xmlns:a16="http://schemas.microsoft.com/office/drawing/2014/main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="" xmlns:a16="http://schemas.microsoft.com/office/drawing/2014/main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="" xmlns:a16="http://schemas.microsoft.com/office/drawing/2014/main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="" xmlns:a16="http://schemas.microsoft.com/office/drawing/2014/main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="" xmlns:a16="http://schemas.microsoft.com/office/drawing/2014/main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="" xmlns:a16="http://schemas.microsoft.com/office/drawing/2014/main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="" xmlns:a16="http://schemas.microsoft.com/office/drawing/2014/main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="" xmlns:a16="http://schemas.microsoft.com/office/drawing/2014/main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="" xmlns:a16="http://schemas.microsoft.com/office/drawing/2014/main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="" xmlns:a16="http://schemas.microsoft.com/office/drawing/2014/main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="" xmlns:a16="http://schemas.microsoft.com/office/drawing/2014/main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="" xmlns:a16="http://schemas.microsoft.com/office/drawing/2014/main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="" xmlns:a16="http://schemas.microsoft.com/office/drawing/2014/main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="" xmlns:a16="http://schemas.microsoft.com/office/drawing/2014/main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="" xmlns:a16="http://schemas.microsoft.com/office/drawing/2014/main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="" xmlns:a16="http://schemas.microsoft.com/office/drawing/2014/main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="" xmlns:a16="http://schemas.microsoft.com/office/drawing/2014/main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="" xmlns:a16="http://schemas.microsoft.com/office/drawing/2014/main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="" xmlns:a16="http://schemas.microsoft.com/office/drawing/2014/main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="" xmlns:a16="http://schemas.microsoft.com/office/drawing/2014/main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="" xmlns:a16="http://schemas.microsoft.com/office/drawing/2014/main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="" xmlns:a16="http://schemas.microsoft.com/office/drawing/2014/main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="" xmlns:a16="http://schemas.microsoft.com/office/drawing/2014/main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="" xmlns:a16="http://schemas.microsoft.com/office/drawing/2014/main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="" xmlns:a16="http://schemas.microsoft.com/office/drawing/2014/main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="" xmlns:a16="http://schemas.microsoft.com/office/drawing/2014/main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="" xmlns:a16="http://schemas.microsoft.com/office/drawing/2014/main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="" xmlns:a16="http://schemas.microsoft.com/office/drawing/2014/main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="" xmlns:a16="http://schemas.microsoft.com/office/drawing/2014/main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="" xmlns:a16="http://schemas.microsoft.com/office/drawing/2014/main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="" xmlns:a16="http://schemas.microsoft.com/office/drawing/2014/main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="" xmlns:a16="http://schemas.microsoft.com/office/drawing/2014/main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="" xmlns:a16="http://schemas.microsoft.com/office/drawing/2014/main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="" xmlns:a16="http://schemas.microsoft.com/office/drawing/2014/main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="" xmlns:a16="http://schemas.microsoft.com/office/drawing/2014/main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="" xmlns:a16="http://schemas.microsoft.com/office/drawing/2014/main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="" xmlns:a16="http://schemas.microsoft.com/office/drawing/2014/main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="" xmlns:a16="http://schemas.microsoft.com/office/drawing/2014/main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="" xmlns:a16="http://schemas.microsoft.com/office/drawing/2014/main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="" xmlns:a16="http://schemas.microsoft.com/office/drawing/2014/main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="" xmlns:a16="http://schemas.microsoft.com/office/drawing/2014/main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="" xmlns:a16="http://schemas.microsoft.com/office/drawing/2014/main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="" xmlns:a16="http://schemas.microsoft.com/office/drawing/2014/main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="" xmlns:a16="http://schemas.microsoft.com/office/drawing/2014/main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="" xmlns:a16="http://schemas.microsoft.com/office/drawing/2014/main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="" xmlns:a16="http://schemas.microsoft.com/office/drawing/2014/main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="" xmlns:a16="http://schemas.microsoft.com/office/drawing/2014/main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="" xmlns:a16="http://schemas.microsoft.com/office/drawing/2014/main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="" xmlns:a16="http://schemas.microsoft.com/office/drawing/2014/main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="" xmlns:a16="http://schemas.microsoft.com/office/drawing/2014/main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="" xmlns:a16="http://schemas.microsoft.com/office/drawing/2014/main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="" xmlns:a16="http://schemas.microsoft.com/office/drawing/2014/main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="" xmlns:a16="http://schemas.microsoft.com/office/drawing/2014/main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="" xmlns:a16="http://schemas.microsoft.com/office/drawing/2014/main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="" xmlns:a16="http://schemas.microsoft.com/office/drawing/2014/main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="" xmlns:a16="http://schemas.microsoft.com/office/drawing/2014/main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="" xmlns:a16="http://schemas.microsoft.com/office/drawing/2014/main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="" xmlns:a16="http://schemas.microsoft.com/office/drawing/2014/main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="" xmlns:a16="http://schemas.microsoft.com/office/drawing/2014/main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="" xmlns:a16="http://schemas.microsoft.com/office/drawing/2014/main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="" xmlns:a16="http://schemas.microsoft.com/office/drawing/2014/main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="" xmlns:a16="http://schemas.microsoft.com/office/drawing/2014/main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="" xmlns:a16="http://schemas.microsoft.com/office/drawing/2014/main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3" name="Rectangle 422">
              <a:extLst>
                <a:ext uri="{FF2B5EF4-FFF2-40B4-BE49-F238E27FC236}">
                  <a16:creationId xmlns="" xmlns:a16="http://schemas.microsoft.com/office/drawing/2014/main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="" xmlns:a16="http://schemas.microsoft.com/office/drawing/2014/main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="" xmlns:a16="http://schemas.microsoft.com/office/drawing/2014/main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="" xmlns:a16="http://schemas.microsoft.com/office/drawing/2014/main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="" xmlns:a16="http://schemas.microsoft.com/office/drawing/2014/main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="" xmlns:a16="http://schemas.microsoft.com/office/drawing/2014/main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="" xmlns:a16="http://schemas.microsoft.com/office/drawing/2014/main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="" xmlns:a16="http://schemas.microsoft.com/office/drawing/2014/main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="" xmlns:a16="http://schemas.microsoft.com/office/drawing/2014/main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="" xmlns:a16="http://schemas.microsoft.com/office/drawing/2014/main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="" xmlns:a16="http://schemas.microsoft.com/office/drawing/2014/main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="" xmlns:a16="http://schemas.microsoft.com/office/drawing/2014/main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="" xmlns:a16="http://schemas.microsoft.com/office/drawing/2014/main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="" xmlns:a16="http://schemas.microsoft.com/office/drawing/2014/main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="" xmlns:a16="http://schemas.microsoft.com/office/drawing/2014/main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="" xmlns:a16="http://schemas.microsoft.com/office/drawing/2014/main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="" xmlns:a16="http://schemas.microsoft.com/office/drawing/2014/main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="" xmlns:a16="http://schemas.microsoft.com/office/drawing/2014/main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="" xmlns:a16="http://schemas.microsoft.com/office/drawing/2014/main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="" xmlns:a16="http://schemas.microsoft.com/office/drawing/2014/main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="" xmlns:a16="http://schemas.microsoft.com/office/drawing/2014/main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="" xmlns:a16="http://schemas.microsoft.com/office/drawing/2014/main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="" xmlns:a16="http://schemas.microsoft.com/office/drawing/2014/main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="" xmlns:a16="http://schemas.microsoft.com/office/drawing/2014/main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="" xmlns:a16="http://schemas.microsoft.com/office/drawing/2014/main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="" xmlns:a16="http://schemas.microsoft.com/office/drawing/2014/main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="" xmlns:a16="http://schemas.microsoft.com/office/drawing/2014/main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="" xmlns:a16="http://schemas.microsoft.com/office/drawing/2014/main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="" xmlns:a16="http://schemas.microsoft.com/office/drawing/2014/main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="" xmlns:a16="http://schemas.microsoft.com/office/drawing/2014/main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="" xmlns:a16="http://schemas.microsoft.com/office/drawing/2014/main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="" xmlns:a16="http://schemas.microsoft.com/office/drawing/2014/main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="" xmlns:a16="http://schemas.microsoft.com/office/drawing/2014/main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="" xmlns:a16="http://schemas.microsoft.com/office/drawing/2014/main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="" xmlns:a16="http://schemas.microsoft.com/office/drawing/2014/main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="" xmlns:a16="http://schemas.microsoft.com/office/drawing/2014/main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="" xmlns:a16="http://schemas.microsoft.com/office/drawing/2014/main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="" xmlns:a16="http://schemas.microsoft.com/office/drawing/2014/main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="" xmlns:a16="http://schemas.microsoft.com/office/drawing/2014/main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="" xmlns:a16="http://schemas.microsoft.com/office/drawing/2014/main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="" xmlns:a16="http://schemas.microsoft.com/office/drawing/2014/main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="" xmlns:a16="http://schemas.microsoft.com/office/drawing/2014/main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="" xmlns:a16="http://schemas.microsoft.com/office/drawing/2014/main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="" xmlns:a16="http://schemas.microsoft.com/office/drawing/2014/main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="" xmlns:a16="http://schemas.microsoft.com/office/drawing/2014/main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="" xmlns:a16="http://schemas.microsoft.com/office/drawing/2014/main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="" xmlns:a16="http://schemas.microsoft.com/office/drawing/2014/main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="" xmlns:a16="http://schemas.microsoft.com/office/drawing/2014/main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="" xmlns:a16="http://schemas.microsoft.com/office/drawing/2014/main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="" xmlns:a16="http://schemas.microsoft.com/office/drawing/2014/main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="" xmlns:a16="http://schemas.microsoft.com/office/drawing/2014/main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="" xmlns:a16="http://schemas.microsoft.com/office/drawing/2014/main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="" xmlns:a16="http://schemas.microsoft.com/office/drawing/2014/main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="" xmlns:a16="http://schemas.microsoft.com/office/drawing/2014/main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="" xmlns:a16="http://schemas.microsoft.com/office/drawing/2014/main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="" xmlns:a16="http://schemas.microsoft.com/office/drawing/2014/main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="" xmlns:a16="http://schemas.microsoft.com/office/drawing/2014/main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="" xmlns:a16="http://schemas.microsoft.com/office/drawing/2014/main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="" xmlns:a16="http://schemas.microsoft.com/office/drawing/2014/main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="" xmlns:a16="http://schemas.microsoft.com/office/drawing/2014/main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="" xmlns:a16="http://schemas.microsoft.com/office/drawing/2014/main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="" xmlns:a16="http://schemas.microsoft.com/office/drawing/2014/main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="" xmlns:a16="http://schemas.microsoft.com/office/drawing/2014/main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="" xmlns:a16="http://schemas.microsoft.com/office/drawing/2014/main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="" xmlns:a16="http://schemas.microsoft.com/office/drawing/2014/main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="" xmlns:a16="http://schemas.microsoft.com/office/drawing/2014/main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="" xmlns:a16="http://schemas.microsoft.com/office/drawing/2014/main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="" xmlns:a16="http://schemas.microsoft.com/office/drawing/2014/main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="" xmlns:a16="http://schemas.microsoft.com/office/drawing/2014/main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="" xmlns:a16="http://schemas.microsoft.com/office/drawing/2014/main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="" xmlns:a16="http://schemas.microsoft.com/office/drawing/2014/main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="" xmlns:a16="http://schemas.microsoft.com/office/drawing/2014/main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="" xmlns:a16="http://schemas.microsoft.com/office/drawing/2014/main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="" xmlns:a16="http://schemas.microsoft.com/office/drawing/2014/main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="" xmlns:a16="http://schemas.microsoft.com/office/drawing/2014/main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="" xmlns:a16="http://schemas.microsoft.com/office/drawing/2014/main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="" xmlns:a16="http://schemas.microsoft.com/office/drawing/2014/main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="" xmlns:a16="http://schemas.microsoft.com/office/drawing/2014/main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="" xmlns:a16="http://schemas.microsoft.com/office/drawing/2014/main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="" xmlns:a16="http://schemas.microsoft.com/office/drawing/2014/main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="" xmlns:a16="http://schemas.microsoft.com/office/drawing/2014/main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="" xmlns:a16="http://schemas.microsoft.com/office/drawing/2014/main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="" xmlns:a16="http://schemas.microsoft.com/office/drawing/2014/main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="" xmlns:a16="http://schemas.microsoft.com/office/drawing/2014/main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="" xmlns:a16="http://schemas.microsoft.com/office/drawing/2014/main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="" xmlns:a16="http://schemas.microsoft.com/office/drawing/2014/main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="" xmlns:a16="http://schemas.microsoft.com/office/drawing/2014/main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="" xmlns:a16="http://schemas.microsoft.com/office/drawing/2014/main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="" xmlns:a16="http://schemas.microsoft.com/office/drawing/2014/main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="" xmlns:a16="http://schemas.microsoft.com/office/drawing/2014/main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="" xmlns:a16="http://schemas.microsoft.com/office/drawing/2014/main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="" xmlns:a16="http://schemas.microsoft.com/office/drawing/2014/main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="" xmlns:a16="http://schemas.microsoft.com/office/drawing/2014/main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="" xmlns:a16="http://schemas.microsoft.com/office/drawing/2014/main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="" xmlns:a16="http://schemas.microsoft.com/office/drawing/2014/main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="" xmlns:a16="http://schemas.microsoft.com/office/drawing/2014/main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="" xmlns:a16="http://schemas.microsoft.com/office/drawing/2014/main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="" xmlns:a16="http://schemas.microsoft.com/office/drawing/2014/main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="" xmlns:a16="http://schemas.microsoft.com/office/drawing/2014/main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="" xmlns:a16="http://schemas.microsoft.com/office/drawing/2014/main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3" name="TextBox 522">
            <a:extLst>
              <a:ext uri="{FF2B5EF4-FFF2-40B4-BE49-F238E27FC236}">
                <a16:creationId xmlns="" xmlns:a16="http://schemas.microsoft.com/office/drawing/2014/main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="" xmlns:a16="http://schemas.microsoft.com/office/drawing/2014/main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="" xmlns:a16="http://schemas.microsoft.com/office/drawing/2014/main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="" xmlns:a16="http://schemas.microsoft.com/office/drawing/2014/main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="" xmlns:a16="http://schemas.microsoft.com/office/drawing/2014/main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="" xmlns:a16="http://schemas.microsoft.com/office/drawing/2014/main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29" name="Group 528">
            <a:extLst>
              <a:ext uri="{FF2B5EF4-FFF2-40B4-BE49-F238E27FC236}">
                <a16:creationId xmlns="" xmlns:a16="http://schemas.microsoft.com/office/drawing/2014/main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30" name="Group 529">
              <a:extLst>
                <a:ext uri="{FF2B5EF4-FFF2-40B4-BE49-F238E27FC236}">
                  <a16:creationId xmlns="" xmlns:a16="http://schemas.microsoft.com/office/drawing/2014/main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86" name="Rectangle 585">
                <a:extLst>
                  <a:ext uri="{FF2B5EF4-FFF2-40B4-BE49-F238E27FC236}">
                    <a16:creationId xmlns="" xmlns:a16="http://schemas.microsoft.com/office/drawing/2014/main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="" xmlns:a16="http://schemas.microsoft.com/office/drawing/2014/main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="" xmlns:a16="http://schemas.microsoft.com/office/drawing/2014/main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="" xmlns:a16="http://schemas.microsoft.com/office/drawing/2014/main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="" xmlns:a16="http://schemas.microsoft.com/office/drawing/2014/main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="" xmlns:a16="http://schemas.microsoft.com/office/drawing/2014/main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="" xmlns:a16="http://schemas.microsoft.com/office/drawing/2014/main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="" xmlns:a16="http://schemas.microsoft.com/office/drawing/2014/main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="" xmlns:a16="http://schemas.microsoft.com/office/drawing/2014/main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="" xmlns:a16="http://schemas.microsoft.com/office/drawing/2014/main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="" xmlns:a16="http://schemas.microsoft.com/office/drawing/2014/main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76" name="Rectangle 575">
                <a:extLst>
                  <a:ext uri="{FF2B5EF4-FFF2-40B4-BE49-F238E27FC236}">
                    <a16:creationId xmlns="" xmlns:a16="http://schemas.microsoft.com/office/drawing/2014/main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="" xmlns:a16="http://schemas.microsoft.com/office/drawing/2014/main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="" xmlns:a16="http://schemas.microsoft.com/office/drawing/2014/main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="" xmlns:a16="http://schemas.microsoft.com/office/drawing/2014/main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="" xmlns:a16="http://schemas.microsoft.com/office/drawing/2014/main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="" xmlns:a16="http://schemas.microsoft.com/office/drawing/2014/main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="" xmlns:a16="http://schemas.microsoft.com/office/drawing/2014/main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="" xmlns:a16="http://schemas.microsoft.com/office/drawing/2014/main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="" xmlns:a16="http://schemas.microsoft.com/office/drawing/2014/main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="" xmlns:a16="http://schemas.microsoft.com/office/drawing/2014/main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="" xmlns:a16="http://schemas.microsoft.com/office/drawing/2014/main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66" name="Rectangle 565">
                <a:extLst>
                  <a:ext uri="{FF2B5EF4-FFF2-40B4-BE49-F238E27FC236}">
                    <a16:creationId xmlns="" xmlns:a16="http://schemas.microsoft.com/office/drawing/2014/main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="" xmlns:a16="http://schemas.microsoft.com/office/drawing/2014/main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="" xmlns:a16="http://schemas.microsoft.com/office/drawing/2014/main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="" xmlns:a16="http://schemas.microsoft.com/office/drawing/2014/main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="" xmlns:a16="http://schemas.microsoft.com/office/drawing/2014/main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="" xmlns:a16="http://schemas.microsoft.com/office/drawing/2014/main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="" xmlns:a16="http://schemas.microsoft.com/office/drawing/2014/main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="" xmlns:a16="http://schemas.microsoft.com/office/drawing/2014/main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="" xmlns:a16="http://schemas.microsoft.com/office/drawing/2014/main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="" xmlns:a16="http://schemas.microsoft.com/office/drawing/2014/main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="" xmlns:a16="http://schemas.microsoft.com/office/drawing/2014/main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56" name="Rectangle 555">
                <a:extLst>
                  <a:ext uri="{FF2B5EF4-FFF2-40B4-BE49-F238E27FC236}">
                    <a16:creationId xmlns="" xmlns:a16="http://schemas.microsoft.com/office/drawing/2014/main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="" xmlns:a16="http://schemas.microsoft.com/office/drawing/2014/main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="" xmlns:a16="http://schemas.microsoft.com/office/drawing/2014/main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="" xmlns:a16="http://schemas.microsoft.com/office/drawing/2014/main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="" xmlns:a16="http://schemas.microsoft.com/office/drawing/2014/main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="" xmlns:a16="http://schemas.microsoft.com/office/drawing/2014/main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="" xmlns:a16="http://schemas.microsoft.com/office/drawing/2014/main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="" xmlns:a16="http://schemas.microsoft.com/office/drawing/2014/main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="" xmlns:a16="http://schemas.microsoft.com/office/drawing/2014/main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="" xmlns:a16="http://schemas.microsoft.com/office/drawing/2014/main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="" xmlns:a16="http://schemas.microsoft.com/office/drawing/2014/main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46" name="Rectangle 545">
                <a:extLst>
                  <a:ext uri="{FF2B5EF4-FFF2-40B4-BE49-F238E27FC236}">
                    <a16:creationId xmlns="" xmlns:a16="http://schemas.microsoft.com/office/drawing/2014/main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="" xmlns:a16="http://schemas.microsoft.com/office/drawing/2014/main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="" xmlns:a16="http://schemas.microsoft.com/office/drawing/2014/main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="" xmlns:a16="http://schemas.microsoft.com/office/drawing/2014/main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="" xmlns:a16="http://schemas.microsoft.com/office/drawing/2014/main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="" xmlns:a16="http://schemas.microsoft.com/office/drawing/2014/main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="" xmlns:a16="http://schemas.microsoft.com/office/drawing/2014/main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="" xmlns:a16="http://schemas.microsoft.com/office/drawing/2014/main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="" xmlns:a16="http://schemas.microsoft.com/office/drawing/2014/main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="" xmlns:a16="http://schemas.microsoft.com/office/drawing/2014/main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="" xmlns:a16="http://schemas.microsoft.com/office/drawing/2014/main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36" name="Rectangle 535">
                <a:extLst>
                  <a:ext uri="{FF2B5EF4-FFF2-40B4-BE49-F238E27FC236}">
                    <a16:creationId xmlns="" xmlns:a16="http://schemas.microsoft.com/office/drawing/2014/main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="" xmlns:a16="http://schemas.microsoft.com/office/drawing/2014/main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="" xmlns:a16="http://schemas.microsoft.com/office/drawing/2014/main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="" xmlns:a16="http://schemas.microsoft.com/office/drawing/2014/main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="" xmlns:a16="http://schemas.microsoft.com/office/drawing/2014/main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="" xmlns:a16="http://schemas.microsoft.com/office/drawing/2014/main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="" xmlns:a16="http://schemas.microsoft.com/office/drawing/2014/main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="" xmlns:a16="http://schemas.microsoft.com/office/drawing/2014/main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="" xmlns:a16="http://schemas.microsoft.com/office/drawing/2014/main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="" xmlns:a16="http://schemas.microsoft.com/office/drawing/2014/main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6" name="Group 595">
            <a:extLst>
              <a:ext uri="{FF2B5EF4-FFF2-40B4-BE49-F238E27FC236}">
                <a16:creationId xmlns="" xmlns:a16="http://schemas.microsoft.com/office/drawing/2014/main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97" name="Rectangle 596">
              <a:extLst>
                <a:ext uri="{FF2B5EF4-FFF2-40B4-BE49-F238E27FC236}">
                  <a16:creationId xmlns="" xmlns:a16="http://schemas.microsoft.com/office/drawing/2014/main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="" xmlns:a16="http://schemas.microsoft.com/office/drawing/2014/main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="" xmlns:a16="http://schemas.microsoft.com/office/drawing/2014/main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="" xmlns:a16="http://schemas.microsoft.com/office/drawing/2014/main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="" xmlns:a16="http://schemas.microsoft.com/office/drawing/2014/main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602" name="Rectangle 601">
              <a:extLst>
                <a:ext uri="{FF2B5EF4-FFF2-40B4-BE49-F238E27FC236}">
                  <a16:creationId xmlns="" xmlns:a16="http://schemas.microsoft.com/office/drawing/2014/main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="" xmlns:a16="http://schemas.microsoft.com/office/drawing/2014/main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="" xmlns:a16="http://schemas.microsoft.com/office/drawing/2014/main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="" xmlns:a16="http://schemas.microsoft.com/office/drawing/2014/main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="" xmlns:a16="http://schemas.microsoft.com/office/drawing/2014/main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="" xmlns:a16="http://schemas.microsoft.com/office/drawing/2014/main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="" xmlns:a16="http://schemas.microsoft.com/office/drawing/2014/main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="" xmlns:a16="http://schemas.microsoft.com/office/drawing/2014/main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="" xmlns:a16="http://schemas.microsoft.com/office/drawing/2014/main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="" xmlns:a16="http://schemas.microsoft.com/office/drawing/2014/main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="" xmlns:a16="http://schemas.microsoft.com/office/drawing/2014/main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613" name="Rectangle 612">
              <a:extLst>
                <a:ext uri="{FF2B5EF4-FFF2-40B4-BE49-F238E27FC236}">
                  <a16:creationId xmlns="" xmlns:a16="http://schemas.microsoft.com/office/drawing/2014/main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="" xmlns:a16="http://schemas.microsoft.com/office/drawing/2014/main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5" name="TextBox 614">
            <a:extLst>
              <a:ext uri="{FF2B5EF4-FFF2-40B4-BE49-F238E27FC236}">
                <a16:creationId xmlns="" xmlns:a16="http://schemas.microsoft.com/office/drawing/2014/main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616" name="TextBox 615">
            <a:extLst>
              <a:ext uri="{FF2B5EF4-FFF2-40B4-BE49-F238E27FC236}">
                <a16:creationId xmlns="" xmlns:a16="http://schemas.microsoft.com/office/drawing/2014/main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617" name="Straight Connector 616">
            <a:extLst>
              <a:ext uri="{FF2B5EF4-FFF2-40B4-BE49-F238E27FC236}">
                <a16:creationId xmlns="" xmlns:a16="http://schemas.microsoft.com/office/drawing/2014/main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" name="TextBox 617">
            <a:extLst>
              <a:ext uri="{FF2B5EF4-FFF2-40B4-BE49-F238E27FC236}">
                <a16:creationId xmlns="" xmlns:a16="http://schemas.microsoft.com/office/drawing/2014/main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9" name="TextBox 618">
            <a:extLst>
              <a:ext uri="{FF2B5EF4-FFF2-40B4-BE49-F238E27FC236}">
                <a16:creationId xmlns="" xmlns:a16="http://schemas.microsoft.com/office/drawing/2014/main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0" name="TextBox 619">
            <a:extLst>
              <a:ext uri="{FF2B5EF4-FFF2-40B4-BE49-F238E27FC236}">
                <a16:creationId xmlns="" xmlns:a16="http://schemas.microsoft.com/office/drawing/2014/main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="" xmlns:a16="http://schemas.microsoft.com/office/drawing/2014/main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622" name="Group 621">
            <a:extLst>
              <a:ext uri="{FF2B5EF4-FFF2-40B4-BE49-F238E27FC236}">
                <a16:creationId xmlns="" xmlns:a16="http://schemas.microsoft.com/office/drawing/2014/main" id="{16785944-9BE3-4EA1-8DAF-8DCE6234B35C}"/>
              </a:ext>
            </a:extLst>
          </p:cNvPr>
          <p:cNvGrpSpPr/>
          <p:nvPr/>
        </p:nvGrpSpPr>
        <p:grpSpPr>
          <a:xfrm>
            <a:off x="6981751" y="4168945"/>
            <a:ext cx="4126491" cy="894562"/>
            <a:chOff x="6881370" y="4140177"/>
            <a:chExt cx="4126491" cy="894562"/>
          </a:xfrm>
        </p:grpSpPr>
        <p:sp>
          <p:nvSpPr>
            <p:cNvPr id="623" name="TextBox 622">
              <a:extLst>
                <a:ext uri="{FF2B5EF4-FFF2-40B4-BE49-F238E27FC236}">
                  <a16:creationId xmlns="" xmlns:a16="http://schemas.microsoft.com/office/drawing/2014/main" id="{68EA221E-0D6A-4F18-AC69-E9DBC3EADEE0}"/>
                </a:ext>
              </a:extLst>
            </p:cNvPr>
            <p:cNvSpPr txBox="1"/>
            <p:nvPr/>
          </p:nvSpPr>
          <p:spPr>
            <a:xfrm>
              <a:off x="7259289" y="4171959"/>
              <a:ext cx="37485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264 + 312 = 576</a:t>
              </a:r>
            </a:p>
          </p:txBody>
        </p:sp>
        <p:sp>
          <p:nvSpPr>
            <p:cNvPr id="624" name="Rounded Rectangle 790">
              <a:extLst>
                <a:ext uri="{FF2B5EF4-FFF2-40B4-BE49-F238E27FC236}">
                  <a16:creationId xmlns="" xmlns:a16="http://schemas.microsoft.com/office/drawing/2014/main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23" grpId="0"/>
      <p:bldP spid="524" grpId="0"/>
      <p:bldP spid="526" grpId="0"/>
      <p:bldP spid="527" grpId="0"/>
      <p:bldP spid="528" grpId="0"/>
      <p:bldP spid="615" grpId="0"/>
      <p:bldP spid="616" grpId="0"/>
      <p:bldP spid="618" grpId="0"/>
      <p:bldP spid="619" grpId="0"/>
      <p:bldP spid="620" grpId="0"/>
      <p:bldP spid="62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=""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6B7899C-E338-5FFB-0523-E0F5E7B88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067" y="1447590"/>
            <a:ext cx="76755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=""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82524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60 cm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600 cm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dm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40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m =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cm =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..?..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dm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 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20 m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cm = ..?.. m</a:t>
            </a: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=""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=""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619DCC3-355C-9A36-F6F8-3C39139DE4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5" y="2826519"/>
            <a:ext cx="7540348" cy="2543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B6309F6-784A-66F5-E4C3-741A7A940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794" y="2237194"/>
            <a:ext cx="2261812" cy="85961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D7C72C3F-86FC-D3DD-9F7C-F2FAF3C5A2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1" y="470613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149</Words>
  <Application>Microsoft Office PowerPoint</Application>
  <PresentationFormat>Widescreen</PresentationFormat>
  <Paragraphs>39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SVN-Hole Hearted</vt:lpstr>
      <vt:lpstr>Tahoma</vt:lpstr>
      <vt:lpstr>Times New Roman</vt:lpstr>
      <vt:lpstr>字魂59号-创粗黑</vt:lpstr>
      <vt:lpstr>等线</vt:lpstr>
      <vt:lpstr>等线 Light</vt:lpstr>
      <vt:lpstr>Office Theme</vt:lpstr>
      <vt:lpstr>1_Office 主题​​</vt:lpstr>
      <vt:lpstr>1_Office Theme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44</cp:revision>
  <dcterms:created xsi:type="dcterms:W3CDTF">2021-11-16T14:11:33Z</dcterms:created>
  <dcterms:modified xsi:type="dcterms:W3CDTF">2026-03-23T03:15:12Z</dcterms:modified>
</cp:coreProperties>
</file>