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73" r:id="rId4"/>
    <p:sldMasterId id="2147483895" r:id="rId5"/>
    <p:sldMasterId id="2147483913" r:id="rId6"/>
  </p:sldMasterIdLst>
  <p:notesMasterIdLst>
    <p:notesMasterId r:id="rId14"/>
  </p:notesMasterIdLst>
  <p:sldIdLst>
    <p:sldId id="380" r:id="rId7"/>
    <p:sldId id="3404" r:id="rId8"/>
    <p:sldId id="3403" r:id="rId9"/>
    <p:sldId id="2889" r:id="rId10"/>
    <p:sldId id="2890" r:id="rId11"/>
    <p:sldId id="265" r:id="rId12"/>
    <p:sldId id="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801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8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1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41981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5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gif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gif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016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3079" y="1945157"/>
            <a:ext cx="11172497" cy="1877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VỀ DỰ GIỜ MÔN TOÁN LỚP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BÀI 58: LUYỆN TẬP CHUNG (TIẾT 2)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274320"/>
            <a:ext cx="15098702" cy="128244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2C62C5-4C14-43AB-A4A8-05B6CEDB98DB}"/>
              </a:ext>
            </a:extLst>
          </p:cNvPr>
          <p:cNvGrpSpPr/>
          <p:nvPr/>
        </p:nvGrpSpPr>
        <p:grpSpPr>
          <a:xfrm>
            <a:off x="1669907" y="1521232"/>
            <a:ext cx="7887978" cy="700417"/>
            <a:chOff x="2957822" y="487895"/>
            <a:chExt cx="7887978" cy="700417"/>
          </a:xfrm>
        </p:grpSpPr>
        <p:sp>
          <p:nvSpPr>
            <p:cNvPr id="5" name="Rounded Rectangle 15">
              <a:extLst>
                <a:ext uri="{FF2B5EF4-FFF2-40B4-BE49-F238E27FC236}">
                  <a16:creationId xmlns:a16="http://schemas.microsoft.com/office/drawing/2014/main" id="{6351CB15-496D-4303-8684-52B8DAF31BC4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0ABBA4D-AEFE-4CAA-AE6D-9D546ECA66AC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735D0C-F40F-4AAA-9A16-B3724A09C8E0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 ?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4543E7A-954B-42F8-9728-4CD66763B4A4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D2E31-849B-46AD-926F-03047E063C59}"/>
              </a:ext>
            </a:extLst>
          </p:cNvPr>
          <p:cNvGrpSpPr/>
          <p:nvPr/>
        </p:nvGrpSpPr>
        <p:grpSpPr>
          <a:xfrm>
            <a:off x="683733" y="2234284"/>
            <a:ext cx="10986587" cy="1772138"/>
            <a:chOff x="705854" y="1198653"/>
            <a:chExt cx="10986587" cy="17721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4F2A9F-42C3-4475-BDB4-068C4AA1E97B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F4825-92EC-4322-8C83-003B2DB69A98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7 dm =         cm		8 m =           dm		9 m =           cm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60 cm =          dm	600 cm =           m	50 dm =          m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5D7695-5576-4FAC-BFC8-CFCE0E6860A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a)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77D85401-F197-409F-9EC5-9E1090F6AAEA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ounded Rectangle 26">
              <a:extLst>
                <a:ext uri="{FF2B5EF4-FFF2-40B4-BE49-F238E27FC236}">
                  <a16:creationId xmlns:a16="http://schemas.microsoft.com/office/drawing/2014/main" id="{9A8CCA29-9F84-4A79-8A5C-26C1C7B95C68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ounded Rectangle 27">
              <a:extLst>
                <a:ext uri="{FF2B5EF4-FFF2-40B4-BE49-F238E27FC236}">
                  <a16:creationId xmlns:a16="http://schemas.microsoft.com/office/drawing/2014/main" id="{B7224EEC-F2D2-4DBA-B2A6-13C8D18625CF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66D5131F-C74F-4967-ADF9-1C311AFB3563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  </a:t>
              </a: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id="{9B541B48-920B-4E48-A5D9-373AFCBABC8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id="{66E2210C-B16D-4166-871B-F80E1D4E500F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EC6D7A-C436-42CE-8FD4-7CB734E656B2}"/>
              </a:ext>
            </a:extLst>
          </p:cNvPr>
          <p:cNvGrpSpPr/>
          <p:nvPr/>
        </p:nvGrpSpPr>
        <p:grpSpPr>
          <a:xfrm>
            <a:off x="734110" y="4421326"/>
            <a:ext cx="9127103" cy="915442"/>
            <a:chOff x="705854" y="1198653"/>
            <a:chExt cx="9127103" cy="915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A6BF51-113B-49B0-9F0B-E59D95CA2CB8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353547-B01C-4FEE-B38C-251087AF2B8D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1 km =             m		1000 m =           km		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C53F23-5BD6-48A1-A9D6-00B2A45C3B8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b)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21" name="Rounded Rectangle 35">
              <a:extLst>
                <a:ext uri="{FF2B5EF4-FFF2-40B4-BE49-F238E27FC236}">
                  <a16:creationId xmlns:a16="http://schemas.microsoft.com/office/drawing/2014/main" id="{8F48B7BA-A806-4C0E-B05E-7925511DF0E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2" name="Rounded Rectangle 37">
              <a:extLst>
                <a:ext uri="{FF2B5EF4-FFF2-40B4-BE49-F238E27FC236}">
                  <a16:creationId xmlns:a16="http://schemas.microsoft.com/office/drawing/2014/main" id="{6B78C91A-8DEB-43CE-9E04-68BAA727EBFD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6FB0BB-8C92-4097-910C-1430FD9D713F}"/>
              </a:ext>
            </a:extLst>
          </p:cNvPr>
          <p:cNvSpPr txBox="1"/>
          <p:nvPr/>
        </p:nvSpPr>
        <p:spPr>
          <a:xfrm>
            <a:off x="2624057" y="2515867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E6124F-85F9-4E5E-859C-BAD68BE9794C}"/>
              </a:ext>
            </a:extLst>
          </p:cNvPr>
          <p:cNvSpPr txBox="1"/>
          <p:nvPr/>
        </p:nvSpPr>
        <p:spPr>
          <a:xfrm>
            <a:off x="3001071" y="3362413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512635-E7F5-4200-96CC-FF4681190D73}"/>
              </a:ext>
            </a:extLst>
          </p:cNvPr>
          <p:cNvSpPr txBox="1"/>
          <p:nvPr/>
        </p:nvSpPr>
        <p:spPr>
          <a:xfrm>
            <a:off x="6247185" y="2511191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86E43-BC65-4546-920D-76D4EF47D9AA}"/>
              </a:ext>
            </a:extLst>
          </p:cNvPr>
          <p:cNvSpPr txBox="1"/>
          <p:nvPr/>
        </p:nvSpPr>
        <p:spPr>
          <a:xfrm>
            <a:off x="6944101" y="3372563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7EFAB3-78AE-4F55-B859-3700DDC8E901}"/>
              </a:ext>
            </a:extLst>
          </p:cNvPr>
          <p:cNvSpPr txBox="1"/>
          <p:nvPr/>
        </p:nvSpPr>
        <p:spPr>
          <a:xfrm>
            <a:off x="9765450" y="2531909"/>
            <a:ext cx="749332" cy="553998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900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E752E4-80A5-4FFE-9D76-2E70582F4019}"/>
              </a:ext>
            </a:extLst>
          </p:cNvPr>
          <p:cNvSpPr txBox="1"/>
          <p:nvPr/>
        </p:nvSpPr>
        <p:spPr>
          <a:xfrm>
            <a:off x="10356446" y="3374622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BAD9AE-2B6A-4C09-A1B4-A9954BDA3CD7}"/>
              </a:ext>
            </a:extLst>
          </p:cNvPr>
          <p:cNvSpPr txBox="1"/>
          <p:nvPr/>
        </p:nvSpPr>
        <p:spPr>
          <a:xfrm>
            <a:off x="2676746" y="4679771"/>
            <a:ext cx="1037463" cy="553998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47B4D-5BA7-4233-B652-D878529049F3}"/>
              </a:ext>
            </a:extLst>
          </p:cNvPr>
          <p:cNvSpPr txBox="1"/>
          <p:nvPr/>
        </p:nvSpPr>
        <p:spPr>
          <a:xfrm>
            <a:off x="6989117" y="4709751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</a:t>
            </a:r>
          </a:p>
        </p:txBody>
      </p:sp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FD3E13B9-CFC3-4D2E-ABB1-DACCB6F3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666" y="482804"/>
            <a:ext cx="2056765" cy="10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274320"/>
            <a:ext cx="15098702" cy="128244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F3F17E-C234-4112-9E37-B665EA6ED2FA}"/>
              </a:ext>
            </a:extLst>
          </p:cNvPr>
          <p:cNvGrpSpPr/>
          <p:nvPr/>
        </p:nvGrpSpPr>
        <p:grpSpPr>
          <a:xfrm>
            <a:off x="1530206" y="201317"/>
            <a:ext cx="10469035" cy="639334"/>
            <a:chOff x="1183343" y="1395558"/>
            <a:chExt cx="10469035" cy="6393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73385C-B5BE-44E5-9116-F013BED3952A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Vườn hoa dưới đây đã được làm bao nhiêu mét hàng rào?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7370FF-9888-4035-841F-949DB00400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CA8F45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FFF9F9-BE56-4282-8BAC-FDFEB3F8F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8" y="1185516"/>
            <a:ext cx="6545184" cy="3837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E777D-F0F0-4A06-AD0B-5E81863578FD}"/>
              </a:ext>
            </a:extLst>
          </p:cNvPr>
          <p:cNvSpPr txBox="1"/>
          <p:nvPr/>
        </p:nvSpPr>
        <p:spPr>
          <a:xfrm>
            <a:off x="4023726" y="5058697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  <a:latin typeface="Utm AVO"/>
              </a:rPr>
              <a:t>18 m + 35 m + 18 m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7CB8B-D1B0-443F-A3A1-9F493E18A6DD}"/>
              </a:ext>
            </a:extLst>
          </p:cNvPr>
          <p:cNvSpPr txBox="1"/>
          <p:nvPr/>
        </p:nvSpPr>
        <p:spPr>
          <a:xfrm>
            <a:off x="7843527" y="503727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Utm AVO"/>
              </a:rPr>
              <a:t>71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2A126-7EF5-43A0-8504-A6A80953EF89}"/>
              </a:ext>
            </a:extLst>
          </p:cNvPr>
          <p:cNvSpPr txBox="1"/>
          <p:nvPr/>
        </p:nvSpPr>
        <p:spPr>
          <a:xfrm>
            <a:off x="2450519" y="5754090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sym typeface="Wingdings" pitchFamily="2" charset="2"/>
              </a:rPr>
              <a:t>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Vườn hoa đã được làm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71 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hàng rào.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sym typeface="Wingdings" pitchFamily="2" charset="2"/>
              </a:rPr>
              <a:t> 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473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61111" y="-377190"/>
            <a:ext cx="11930889" cy="7235189"/>
          </a:xfrm>
          <a:custGeom>
            <a:avLst/>
            <a:gdLst>
              <a:gd name="connsiteX0" fmla="*/ 0 w 11930889"/>
              <a:gd name="connsiteY0" fmla="*/ 314875 h 7235189"/>
              <a:gd name="connsiteX1" fmla="*/ 314875 w 11930889"/>
              <a:gd name="connsiteY1" fmla="*/ 0 h 7235189"/>
              <a:gd name="connsiteX2" fmla="*/ 1022683 w 11930889"/>
              <a:gd name="connsiteY2" fmla="*/ 0 h 7235189"/>
              <a:gd name="connsiteX3" fmla="*/ 1504469 w 11930889"/>
              <a:gd name="connsiteY3" fmla="*/ 0 h 7235189"/>
              <a:gd name="connsiteX4" fmla="*/ 2325288 w 11930889"/>
              <a:gd name="connsiteY4" fmla="*/ 0 h 7235189"/>
              <a:gd name="connsiteX5" fmla="*/ 2694062 w 11930889"/>
              <a:gd name="connsiteY5" fmla="*/ 0 h 7235189"/>
              <a:gd name="connsiteX6" fmla="*/ 3514882 w 11930889"/>
              <a:gd name="connsiteY6" fmla="*/ 0 h 7235189"/>
              <a:gd name="connsiteX7" fmla="*/ 3883656 w 11930889"/>
              <a:gd name="connsiteY7" fmla="*/ 0 h 7235189"/>
              <a:gd name="connsiteX8" fmla="*/ 4591464 w 11930889"/>
              <a:gd name="connsiteY8" fmla="*/ 0 h 7235189"/>
              <a:gd name="connsiteX9" fmla="*/ 5412283 w 11930889"/>
              <a:gd name="connsiteY9" fmla="*/ 0 h 7235189"/>
              <a:gd name="connsiteX10" fmla="*/ 5668046 w 11930889"/>
              <a:gd name="connsiteY10" fmla="*/ 0 h 7235189"/>
              <a:gd name="connsiteX11" fmla="*/ 6488866 w 11930889"/>
              <a:gd name="connsiteY11" fmla="*/ 0 h 7235189"/>
              <a:gd name="connsiteX12" fmla="*/ 7309685 w 11930889"/>
              <a:gd name="connsiteY12" fmla="*/ 0 h 7235189"/>
              <a:gd name="connsiteX13" fmla="*/ 7565448 w 11930889"/>
              <a:gd name="connsiteY13" fmla="*/ 0 h 7235189"/>
              <a:gd name="connsiteX14" fmla="*/ 8160245 w 11930889"/>
              <a:gd name="connsiteY14" fmla="*/ 0 h 7235189"/>
              <a:gd name="connsiteX15" fmla="*/ 8642030 w 11930889"/>
              <a:gd name="connsiteY15" fmla="*/ 0 h 7235189"/>
              <a:gd name="connsiteX16" fmla="*/ 9123815 w 11930889"/>
              <a:gd name="connsiteY16" fmla="*/ 0 h 7235189"/>
              <a:gd name="connsiteX17" fmla="*/ 9605601 w 11930889"/>
              <a:gd name="connsiteY17" fmla="*/ 0 h 7235189"/>
              <a:gd name="connsiteX18" fmla="*/ 9861363 w 11930889"/>
              <a:gd name="connsiteY18" fmla="*/ 0 h 7235189"/>
              <a:gd name="connsiteX19" fmla="*/ 10682183 w 11930889"/>
              <a:gd name="connsiteY19" fmla="*/ 0 h 7235189"/>
              <a:gd name="connsiteX20" fmla="*/ 11616014 w 11930889"/>
              <a:gd name="connsiteY20" fmla="*/ 0 h 7235189"/>
              <a:gd name="connsiteX21" fmla="*/ 11930889 w 11930889"/>
              <a:gd name="connsiteY21" fmla="*/ 314875 h 7235189"/>
              <a:gd name="connsiteX22" fmla="*/ 11930889 w 11930889"/>
              <a:gd name="connsiteY22" fmla="*/ 931383 h 7235189"/>
              <a:gd name="connsiteX23" fmla="*/ 11930889 w 11930889"/>
              <a:gd name="connsiteY23" fmla="*/ 1547890 h 7235189"/>
              <a:gd name="connsiteX24" fmla="*/ 11930889 w 11930889"/>
              <a:gd name="connsiteY24" fmla="*/ 2032289 h 7235189"/>
              <a:gd name="connsiteX25" fmla="*/ 11930889 w 11930889"/>
              <a:gd name="connsiteY25" fmla="*/ 2450634 h 7235189"/>
              <a:gd name="connsiteX26" fmla="*/ 11930889 w 11930889"/>
              <a:gd name="connsiteY26" fmla="*/ 2868978 h 7235189"/>
              <a:gd name="connsiteX27" fmla="*/ 11930889 w 11930889"/>
              <a:gd name="connsiteY27" fmla="*/ 3485486 h 7235189"/>
              <a:gd name="connsiteX28" fmla="*/ 11930889 w 11930889"/>
              <a:gd name="connsiteY28" fmla="*/ 3837776 h 7235189"/>
              <a:gd name="connsiteX29" fmla="*/ 11930889 w 11930889"/>
              <a:gd name="connsiteY29" fmla="*/ 4322175 h 7235189"/>
              <a:gd name="connsiteX30" fmla="*/ 11930889 w 11930889"/>
              <a:gd name="connsiteY30" fmla="*/ 4872628 h 7235189"/>
              <a:gd name="connsiteX31" fmla="*/ 11930889 w 11930889"/>
              <a:gd name="connsiteY31" fmla="*/ 5290972 h 7235189"/>
              <a:gd name="connsiteX32" fmla="*/ 11930889 w 11930889"/>
              <a:gd name="connsiteY32" fmla="*/ 5973534 h 7235189"/>
              <a:gd name="connsiteX33" fmla="*/ 11930889 w 11930889"/>
              <a:gd name="connsiteY33" fmla="*/ 6325824 h 7235189"/>
              <a:gd name="connsiteX34" fmla="*/ 11930889 w 11930889"/>
              <a:gd name="connsiteY34" fmla="*/ 6920314 h 7235189"/>
              <a:gd name="connsiteX35" fmla="*/ 11616014 w 11930889"/>
              <a:gd name="connsiteY35" fmla="*/ 7235189 h 7235189"/>
              <a:gd name="connsiteX36" fmla="*/ 11021217 w 11930889"/>
              <a:gd name="connsiteY36" fmla="*/ 7235189 h 7235189"/>
              <a:gd name="connsiteX37" fmla="*/ 10313409 w 11930889"/>
              <a:gd name="connsiteY37" fmla="*/ 7235189 h 7235189"/>
              <a:gd name="connsiteX38" fmla="*/ 9492589 w 11930889"/>
              <a:gd name="connsiteY38" fmla="*/ 7235189 h 7235189"/>
              <a:gd name="connsiteX39" fmla="*/ 8897793 w 11930889"/>
              <a:gd name="connsiteY39" fmla="*/ 7235189 h 7235189"/>
              <a:gd name="connsiteX40" fmla="*/ 8642030 w 11930889"/>
              <a:gd name="connsiteY40" fmla="*/ 7235189 h 7235189"/>
              <a:gd name="connsiteX41" fmla="*/ 7821210 w 11930889"/>
              <a:gd name="connsiteY41" fmla="*/ 7235189 h 7235189"/>
              <a:gd name="connsiteX42" fmla="*/ 7226414 w 11930889"/>
              <a:gd name="connsiteY42" fmla="*/ 7235189 h 7235189"/>
              <a:gd name="connsiteX43" fmla="*/ 6631617 w 11930889"/>
              <a:gd name="connsiteY43" fmla="*/ 7235189 h 7235189"/>
              <a:gd name="connsiteX44" fmla="*/ 6262843 w 11930889"/>
              <a:gd name="connsiteY44" fmla="*/ 7235189 h 7235189"/>
              <a:gd name="connsiteX45" fmla="*/ 5442023 w 11930889"/>
              <a:gd name="connsiteY45" fmla="*/ 7235189 h 7235189"/>
              <a:gd name="connsiteX46" fmla="*/ 5073249 w 11930889"/>
              <a:gd name="connsiteY46" fmla="*/ 7235189 h 7235189"/>
              <a:gd name="connsiteX47" fmla="*/ 4252430 w 11930889"/>
              <a:gd name="connsiteY47" fmla="*/ 7235189 h 7235189"/>
              <a:gd name="connsiteX48" fmla="*/ 3996667 w 11930889"/>
              <a:gd name="connsiteY48" fmla="*/ 7235189 h 7235189"/>
              <a:gd name="connsiteX49" fmla="*/ 3288859 w 11930889"/>
              <a:gd name="connsiteY49" fmla="*/ 7235189 h 7235189"/>
              <a:gd name="connsiteX50" fmla="*/ 2468039 w 11930889"/>
              <a:gd name="connsiteY50" fmla="*/ 7235189 h 7235189"/>
              <a:gd name="connsiteX51" fmla="*/ 1760231 w 11930889"/>
              <a:gd name="connsiteY51" fmla="*/ 7235189 h 7235189"/>
              <a:gd name="connsiteX52" fmla="*/ 1278446 w 11930889"/>
              <a:gd name="connsiteY52" fmla="*/ 7235189 h 7235189"/>
              <a:gd name="connsiteX53" fmla="*/ 314875 w 11930889"/>
              <a:gd name="connsiteY53" fmla="*/ 7235189 h 7235189"/>
              <a:gd name="connsiteX54" fmla="*/ 0 w 11930889"/>
              <a:gd name="connsiteY54" fmla="*/ 6920314 h 7235189"/>
              <a:gd name="connsiteX55" fmla="*/ 0 w 11930889"/>
              <a:gd name="connsiteY55" fmla="*/ 6303806 h 7235189"/>
              <a:gd name="connsiteX56" fmla="*/ 0 w 11930889"/>
              <a:gd name="connsiteY56" fmla="*/ 5687299 h 7235189"/>
              <a:gd name="connsiteX57" fmla="*/ 0 w 11930889"/>
              <a:gd name="connsiteY57" fmla="*/ 5335009 h 7235189"/>
              <a:gd name="connsiteX58" fmla="*/ 0 w 11930889"/>
              <a:gd name="connsiteY58" fmla="*/ 4982719 h 7235189"/>
              <a:gd name="connsiteX59" fmla="*/ 0 w 11930889"/>
              <a:gd name="connsiteY59" fmla="*/ 4300157 h 7235189"/>
              <a:gd name="connsiteX60" fmla="*/ 0 w 11930889"/>
              <a:gd name="connsiteY60" fmla="*/ 3947866 h 7235189"/>
              <a:gd name="connsiteX61" fmla="*/ 0 w 11930889"/>
              <a:gd name="connsiteY61" fmla="*/ 3595576 h 7235189"/>
              <a:gd name="connsiteX62" fmla="*/ 0 w 11930889"/>
              <a:gd name="connsiteY62" fmla="*/ 2979069 h 7235189"/>
              <a:gd name="connsiteX63" fmla="*/ 0 w 11930889"/>
              <a:gd name="connsiteY63" fmla="*/ 2296507 h 7235189"/>
              <a:gd name="connsiteX64" fmla="*/ 0 w 11930889"/>
              <a:gd name="connsiteY64" fmla="*/ 1613945 h 7235189"/>
              <a:gd name="connsiteX65" fmla="*/ 0 w 11930889"/>
              <a:gd name="connsiteY65" fmla="*/ 1129546 h 7235189"/>
              <a:gd name="connsiteX66" fmla="*/ 0 w 11930889"/>
              <a:gd name="connsiteY66" fmla="*/ 314875 h 723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930889" h="7235189" fill="none" extrusionOk="0">
                <a:moveTo>
                  <a:pt x="0" y="314875"/>
                </a:moveTo>
                <a:cubicBezTo>
                  <a:pt x="-41483" y="132205"/>
                  <a:pt x="191922" y="10189"/>
                  <a:pt x="314875" y="0"/>
                </a:cubicBezTo>
                <a:cubicBezTo>
                  <a:pt x="549281" y="-65351"/>
                  <a:pt x="872051" y="5461"/>
                  <a:pt x="1022683" y="0"/>
                </a:cubicBezTo>
                <a:cubicBezTo>
                  <a:pt x="1173315" y="-5461"/>
                  <a:pt x="1272236" y="12668"/>
                  <a:pt x="1504469" y="0"/>
                </a:cubicBezTo>
                <a:cubicBezTo>
                  <a:pt x="1736702" y="-12668"/>
                  <a:pt x="2100402" y="56290"/>
                  <a:pt x="2325288" y="0"/>
                </a:cubicBezTo>
                <a:cubicBezTo>
                  <a:pt x="2550174" y="-56290"/>
                  <a:pt x="2573694" y="38463"/>
                  <a:pt x="2694062" y="0"/>
                </a:cubicBezTo>
                <a:cubicBezTo>
                  <a:pt x="2814430" y="-38463"/>
                  <a:pt x="3238362" y="80530"/>
                  <a:pt x="3514882" y="0"/>
                </a:cubicBezTo>
                <a:cubicBezTo>
                  <a:pt x="3791402" y="-80530"/>
                  <a:pt x="3740368" y="19673"/>
                  <a:pt x="3883656" y="0"/>
                </a:cubicBezTo>
                <a:cubicBezTo>
                  <a:pt x="4026944" y="-19673"/>
                  <a:pt x="4414945" y="68551"/>
                  <a:pt x="4591464" y="0"/>
                </a:cubicBezTo>
                <a:cubicBezTo>
                  <a:pt x="4767983" y="-68551"/>
                  <a:pt x="5043511" y="30171"/>
                  <a:pt x="5412283" y="0"/>
                </a:cubicBezTo>
                <a:cubicBezTo>
                  <a:pt x="5781055" y="-30171"/>
                  <a:pt x="5605135" y="21429"/>
                  <a:pt x="5668046" y="0"/>
                </a:cubicBezTo>
                <a:cubicBezTo>
                  <a:pt x="5730957" y="-21429"/>
                  <a:pt x="6272046" y="70232"/>
                  <a:pt x="6488866" y="0"/>
                </a:cubicBezTo>
                <a:cubicBezTo>
                  <a:pt x="6705686" y="-70232"/>
                  <a:pt x="7105322" y="74602"/>
                  <a:pt x="7309685" y="0"/>
                </a:cubicBezTo>
                <a:cubicBezTo>
                  <a:pt x="7514048" y="-74602"/>
                  <a:pt x="7501951" y="23573"/>
                  <a:pt x="7565448" y="0"/>
                </a:cubicBezTo>
                <a:cubicBezTo>
                  <a:pt x="7628945" y="-23573"/>
                  <a:pt x="8040322" y="54506"/>
                  <a:pt x="8160245" y="0"/>
                </a:cubicBezTo>
                <a:cubicBezTo>
                  <a:pt x="8280168" y="-54506"/>
                  <a:pt x="8545150" y="57737"/>
                  <a:pt x="8642030" y="0"/>
                </a:cubicBezTo>
                <a:cubicBezTo>
                  <a:pt x="8738911" y="-57737"/>
                  <a:pt x="8936984" y="8213"/>
                  <a:pt x="9123815" y="0"/>
                </a:cubicBezTo>
                <a:cubicBezTo>
                  <a:pt x="9310646" y="-8213"/>
                  <a:pt x="9396210" y="53314"/>
                  <a:pt x="9605601" y="0"/>
                </a:cubicBezTo>
                <a:cubicBezTo>
                  <a:pt x="9814992" y="-53314"/>
                  <a:pt x="9745495" y="14420"/>
                  <a:pt x="9861363" y="0"/>
                </a:cubicBezTo>
                <a:cubicBezTo>
                  <a:pt x="9977231" y="-14420"/>
                  <a:pt x="10456561" y="57777"/>
                  <a:pt x="10682183" y="0"/>
                </a:cubicBezTo>
                <a:cubicBezTo>
                  <a:pt x="10907805" y="-57777"/>
                  <a:pt x="11334833" y="108213"/>
                  <a:pt x="11616014" y="0"/>
                </a:cubicBezTo>
                <a:cubicBezTo>
                  <a:pt x="11749230" y="-9741"/>
                  <a:pt x="11929446" y="101677"/>
                  <a:pt x="11930889" y="314875"/>
                </a:cubicBezTo>
                <a:cubicBezTo>
                  <a:pt x="11985565" y="468182"/>
                  <a:pt x="11891251" y="757137"/>
                  <a:pt x="11930889" y="931383"/>
                </a:cubicBezTo>
                <a:cubicBezTo>
                  <a:pt x="11970527" y="1105629"/>
                  <a:pt x="11921588" y="1372924"/>
                  <a:pt x="11930889" y="1547890"/>
                </a:cubicBezTo>
                <a:cubicBezTo>
                  <a:pt x="11940190" y="1722856"/>
                  <a:pt x="11897912" y="1825878"/>
                  <a:pt x="11930889" y="2032289"/>
                </a:cubicBezTo>
                <a:cubicBezTo>
                  <a:pt x="11963866" y="2238700"/>
                  <a:pt x="11900951" y="2345818"/>
                  <a:pt x="11930889" y="2450634"/>
                </a:cubicBezTo>
                <a:cubicBezTo>
                  <a:pt x="11960827" y="2555451"/>
                  <a:pt x="11920329" y="2759367"/>
                  <a:pt x="11930889" y="2868978"/>
                </a:cubicBezTo>
                <a:cubicBezTo>
                  <a:pt x="11941449" y="2978589"/>
                  <a:pt x="11882063" y="3362021"/>
                  <a:pt x="11930889" y="3485486"/>
                </a:cubicBezTo>
                <a:cubicBezTo>
                  <a:pt x="11979715" y="3608951"/>
                  <a:pt x="11905204" y="3727087"/>
                  <a:pt x="11930889" y="3837776"/>
                </a:cubicBezTo>
                <a:cubicBezTo>
                  <a:pt x="11956574" y="3948465"/>
                  <a:pt x="11888678" y="4086294"/>
                  <a:pt x="11930889" y="4322175"/>
                </a:cubicBezTo>
                <a:cubicBezTo>
                  <a:pt x="11973100" y="4558056"/>
                  <a:pt x="11885849" y="4652520"/>
                  <a:pt x="11930889" y="4872628"/>
                </a:cubicBezTo>
                <a:cubicBezTo>
                  <a:pt x="11975929" y="5092736"/>
                  <a:pt x="11918651" y="5158795"/>
                  <a:pt x="11930889" y="5290972"/>
                </a:cubicBezTo>
                <a:cubicBezTo>
                  <a:pt x="11943127" y="5423149"/>
                  <a:pt x="11857496" y="5637879"/>
                  <a:pt x="11930889" y="5973534"/>
                </a:cubicBezTo>
                <a:cubicBezTo>
                  <a:pt x="12004282" y="6309189"/>
                  <a:pt x="11899877" y="6218067"/>
                  <a:pt x="11930889" y="6325824"/>
                </a:cubicBezTo>
                <a:cubicBezTo>
                  <a:pt x="11961901" y="6433581"/>
                  <a:pt x="11866502" y="6785591"/>
                  <a:pt x="11930889" y="6920314"/>
                </a:cubicBezTo>
                <a:cubicBezTo>
                  <a:pt x="11954129" y="7075825"/>
                  <a:pt x="11815752" y="7258352"/>
                  <a:pt x="11616014" y="7235189"/>
                </a:cubicBezTo>
                <a:cubicBezTo>
                  <a:pt x="11373861" y="7236295"/>
                  <a:pt x="11199761" y="7194962"/>
                  <a:pt x="11021217" y="7235189"/>
                </a:cubicBezTo>
                <a:cubicBezTo>
                  <a:pt x="10842673" y="7275416"/>
                  <a:pt x="10511578" y="7166159"/>
                  <a:pt x="10313409" y="7235189"/>
                </a:cubicBezTo>
                <a:cubicBezTo>
                  <a:pt x="10115240" y="7304219"/>
                  <a:pt x="9661674" y="7167005"/>
                  <a:pt x="9492589" y="7235189"/>
                </a:cubicBezTo>
                <a:cubicBezTo>
                  <a:pt x="9323504" y="7303373"/>
                  <a:pt x="9120001" y="7199091"/>
                  <a:pt x="8897793" y="7235189"/>
                </a:cubicBezTo>
                <a:cubicBezTo>
                  <a:pt x="8675585" y="7271287"/>
                  <a:pt x="8705014" y="7234048"/>
                  <a:pt x="8642030" y="7235189"/>
                </a:cubicBezTo>
                <a:cubicBezTo>
                  <a:pt x="8579046" y="7236330"/>
                  <a:pt x="8005410" y="7143859"/>
                  <a:pt x="7821210" y="7235189"/>
                </a:cubicBezTo>
                <a:cubicBezTo>
                  <a:pt x="7637010" y="7326519"/>
                  <a:pt x="7364843" y="7234517"/>
                  <a:pt x="7226414" y="7235189"/>
                </a:cubicBezTo>
                <a:cubicBezTo>
                  <a:pt x="7087985" y="7235861"/>
                  <a:pt x="6813588" y="7192389"/>
                  <a:pt x="6631617" y="7235189"/>
                </a:cubicBezTo>
                <a:cubicBezTo>
                  <a:pt x="6449646" y="7277989"/>
                  <a:pt x="6360494" y="7208758"/>
                  <a:pt x="6262843" y="7235189"/>
                </a:cubicBezTo>
                <a:cubicBezTo>
                  <a:pt x="6165192" y="7261620"/>
                  <a:pt x="5684968" y="7189842"/>
                  <a:pt x="5442023" y="7235189"/>
                </a:cubicBezTo>
                <a:cubicBezTo>
                  <a:pt x="5199078" y="7280536"/>
                  <a:pt x="5177551" y="7194066"/>
                  <a:pt x="5073249" y="7235189"/>
                </a:cubicBezTo>
                <a:cubicBezTo>
                  <a:pt x="4968947" y="7276312"/>
                  <a:pt x="4609649" y="7215265"/>
                  <a:pt x="4252430" y="7235189"/>
                </a:cubicBezTo>
                <a:cubicBezTo>
                  <a:pt x="3895211" y="7255113"/>
                  <a:pt x="4070961" y="7208858"/>
                  <a:pt x="3996667" y="7235189"/>
                </a:cubicBezTo>
                <a:cubicBezTo>
                  <a:pt x="3922373" y="7261520"/>
                  <a:pt x="3493312" y="7165122"/>
                  <a:pt x="3288859" y="7235189"/>
                </a:cubicBezTo>
                <a:cubicBezTo>
                  <a:pt x="3084406" y="7305256"/>
                  <a:pt x="2819724" y="7190053"/>
                  <a:pt x="2468039" y="7235189"/>
                </a:cubicBezTo>
                <a:cubicBezTo>
                  <a:pt x="2116354" y="7280325"/>
                  <a:pt x="1980493" y="7228129"/>
                  <a:pt x="1760231" y="7235189"/>
                </a:cubicBezTo>
                <a:cubicBezTo>
                  <a:pt x="1539969" y="7242249"/>
                  <a:pt x="1430175" y="7206322"/>
                  <a:pt x="1278446" y="7235189"/>
                </a:cubicBezTo>
                <a:cubicBezTo>
                  <a:pt x="1126717" y="7264056"/>
                  <a:pt x="625958" y="7219520"/>
                  <a:pt x="314875" y="7235189"/>
                </a:cubicBezTo>
                <a:cubicBezTo>
                  <a:pt x="151688" y="7277558"/>
                  <a:pt x="-34193" y="7071569"/>
                  <a:pt x="0" y="6920314"/>
                </a:cubicBezTo>
                <a:cubicBezTo>
                  <a:pt x="-63548" y="6629304"/>
                  <a:pt x="57265" y="6471113"/>
                  <a:pt x="0" y="6303806"/>
                </a:cubicBezTo>
                <a:cubicBezTo>
                  <a:pt x="-57265" y="6136499"/>
                  <a:pt x="31085" y="5829704"/>
                  <a:pt x="0" y="5687299"/>
                </a:cubicBezTo>
                <a:cubicBezTo>
                  <a:pt x="-31085" y="5544894"/>
                  <a:pt x="1961" y="5415235"/>
                  <a:pt x="0" y="5335009"/>
                </a:cubicBezTo>
                <a:cubicBezTo>
                  <a:pt x="-1961" y="5254783"/>
                  <a:pt x="30507" y="5066920"/>
                  <a:pt x="0" y="4982719"/>
                </a:cubicBezTo>
                <a:cubicBezTo>
                  <a:pt x="-30507" y="4898518"/>
                  <a:pt x="10386" y="4640324"/>
                  <a:pt x="0" y="4300157"/>
                </a:cubicBezTo>
                <a:cubicBezTo>
                  <a:pt x="-10386" y="3959990"/>
                  <a:pt x="27940" y="4112722"/>
                  <a:pt x="0" y="3947866"/>
                </a:cubicBezTo>
                <a:cubicBezTo>
                  <a:pt x="-27940" y="3783010"/>
                  <a:pt x="41456" y="3692262"/>
                  <a:pt x="0" y="3595576"/>
                </a:cubicBezTo>
                <a:cubicBezTo>
                  <a:pt x="-41456" y="3498890"/>
                  <a:pt x="56087" y="3184084"/>
                  <a:pt x="0" y="2979069"/>
                </a:cubicBezTo>
                <a:cubicBezTo>
                  <a:pt x="-56087" y="2774054"/>
                  <a:pt x="6639" y="2582274"/>
                  <a:pt x="0" y="2296507"/>
                </a:cubicBezTo>
                <a:cubicBezTo>
                  <a:pt x="-6639" y="2010740"/>
                  <a:pt x="71481" y="1908529"/>
                  <a:pt x="0" y="1613945"/>
                </a:cubicBezTo>
                <a:cubicBezTo>
                  <a:pt x="-71481" y="1319361"/>
                  <a:pt x="31212" y="1253126"/>
                  <a:pt x="0" y="1129546"/>
                </a:cubicBezTo>
                <a:cubicBezTo>
                  <a:pt x="-31212" y="1005966"/>
                  <a:pt x="41289" y="539296"/>
                  <a:pt x="0" y="314875"/>
                </a:cubicBezTo>
                <a:close/>
              </a:path>
              <a:path w="11930889" h="7235189" stroke="0" extrusionOk="0">
                <a:moveTo>
                  <a:pt x="0" y="314875"/>
                </a:moveTo>
                <a:cubicBezTo>
                  <a:pt x="-18969" y="129273"/>
                  <a:pt x="136948" y="1511"/>
                  <a:pt x="314875" y="0"/>
                </a:cubicBezTo>
                <a:cubicBezTo>
                  <a:pt x="595879" y="-38962"/>
                  <a:pt x="829487" y="631"/>
                  <a:pt x="1135695" y="0"/>
                </a:cubicBezTo>
                <a:cubicBezTo>
                  <a:pt x="1441903" y="-631"/>
                  <a:pt x="1463697" y="36180"/>
                  <a:pt x="1617480" y="0"/>
                </a:cubicBezTo>
                <a:cubicBezTo>
                  <a:pt x="1771264" y="-36180"/>
                  <a:pt x="1870893" y="36236"/>
                  <a:pt x="1986254" y="0"/>
                </a:cubicBezTo>
                <a:cubicBezTo>
                  <a:pt x="2101615" y="-36236"/>
                  <a:pt x="2511519" y="84313"/>
                  <a:pt x="2694062" y="0"/>
                </a:cubicBezTo>
                <a:cubicBezTo>
                  <a:pt x="2876605" y="-84313"/>
                  <a:pt x="3041799" y="29165"/>
                  <a:pt x="3175848" y="0"/>
                </a:cubicBezTo>
                <a:cubicBezTo>
                  <a:pt x="3309897" y="-29165"/>
                  <a:pt x="3737524" y="56258"/>
                  <a:pt x="3996667" y="0"/>
                </a:cubicBezTo>
                <a:cubicBezTo>
                  <a:pt x="4255810" y="-56258"/>
                  <a:pt x="4286530" y="31923"/>
                  <a:pt x="4365441" y="0"/>
                </a:cubicBezTo>
                <a:cubicBezTo>
                  <a:pt x="4444352" y="-31923"/>
                  <a:pt x="4890343" y="25889"/>
                  <a:pt x="5186261" y="0"/>
                </a:cubicBezTo>
                <a:cubicBezTo>
                  <a:pt x="5482179" y="-25889"/>
                  <a:pt x="5382305" y="7924"/>
                  <a:pt x="5442023" y="0"/>
                </a:cubicBezTo>
                <a:cubicBezTo>
                  <a:pt x="5501741" y="-7924"/>
                  <a:pt x="5824919" y="26555"/>
                  <a:pt x="6036820" y="0"/>
                </a:cubicBezTo>
                <a:cubicBezTo>
                  <a:pt x="6248721" y="-26555"/>
                  <a:pt x="6501337" y="56256"/>
                  <a:pt x="6631617" y="0"/>
                </a:cubicBezTo>
                <a:cubicBezTo>
                  <a:pt x="6761897" y="-56256"/>
                  <a:pt x="7011254" y="17576"/>
                  <a:pt x="7113402" y="0"/>
                </a:cubicBezTo>
                <a:cubicBezTo>
                  <a:pt x="7215551" y="-17576"/>
                  <a:pt x="7669522" y="22556"/>
                  <a:pt x="7934222" y="0"/>
                </a:cubicBezTo>
                <a:cubicBezTo>
                  <a:pt x="8198922" y="-22556"/>
                  <a:pt x="8364292" y="23245"/>
                  <a:pt x="8755041" y="0"/>
                </a:cubicBezTo>
                <a:cubicBezTo>
                  <a:pt x="9145790" y="-23245"/>
                  <a:pt x="9037275" y="43053"/>
                  <a:pt x="9123815" y="0"/>
                </a:cubicBezTo>
                <a:cubicBezTo>
                  <a:pt x="9210355" y="-43053"/>
                  <a:pt x="9469577" y="14753"/>
                  <a:pt x="9718612" y="0"/>
                </a:cubicBezTo>
                <a:cubicBezTo>
                  <a:pt x="9967647" y="-14753"/>
                  <a:pt x="10342848" y="79074"/>
                  <a:pt x="10539432" y="0"/>
                </a:cubicBezTo>
                <a:cubicBezTo>
                  <a:pt x="10736016" y="-79074"/>
                  <a:pt x="11081839" y="61422"/>
                  <a:pt x="11616014" y="0"/>
                </a:cubicBezTo>
                <a:cubicBezTo>
                  <a:pt x="11787513" y="4295"/>
                  <a:pt x="11942968" y="149950"/>
                  <a:pt x="11930889" y="314875"/>
                </a:cubicBezTo>
                <a:cubicBezTo>
                  <a:pt x="11937620" y="424689"/>
                  <a:pt x="11907491" y="599685"/>
                  <a:pt x="11930889" y="733219"/>
                </a:cubicBezTo>
                <a:cubicBezTo>
                  <a:pt x="11954287" y="866753"/>
                  <a:pt x="11910538" y="1101671"/>
                  <a:pt x="11930889" y="1283673"/>
                </a:cubicBezTo>
                <a:cubicBezTo>
                  <a:pt x="11951240" y="1465675"/>
                  <a:pt x="11887186" y="1512805"/>
                  <a:pt x="11930889" y="1702017"/>
                </a:cubicBezTo>
                <a:cubicBezTo>
                  <a:pt x="11974592" y="1891229"/>
                  <a:pt x="11888745" y="2018632"/>
                  <a:pt x="11930889" y="2252470"/>
                </a:cubicBezTo>
                <a:cubicBezTo>
                  <a:pt x="11973033" y="2486308"/>
                  <a:pt x="11914468" y="2430190"/>
                  <a:pt x="11930889" y="2604761"/>
                </a:cubicBezTo>
                <a:cubicBezTo>
                  <a:pt x="11947310" y="2779332"/>
                  <a:pt x="11902727" y="2844563"/>
                  <a:pt x="11930889" y="2957051"/>
                </a:cubicBezTo>
                <a:cubicBezTo>
                  <a:pt x="11959051" y="3069539"/>
                  <a:pt x="11926217" y="3246123"/>
                  <a:pt x="11930889" y="3507504"/>
                </a:cubicBezTo>
                <a:cubicBezTo>
                  <a:pt x="11935561" y="3768885"/>
                  <a:pt x="11886146" y="3744523"/>
                  <a:pt x="11930889" y="3925848"/>
                </a:cubicBezTo>
                <a:cubicBezTo>
                  <a:pt x="11975632" y="4107173"/>
                  <a:pt x="11906840" y="4325635"/>
                  <a:pt x="11930889" y="4542356"/>
                </a:cubicBezTo>
                <a:cubicBezTo>
                  <a:pt x="11954938" y="4759077"/>
                  <a:pt x="11914482" y="4849328"/>
                  <a:pt x="11930889" y="4960700"/>
                </a:cubicBezTo>
                <a:cubicBezTo>
                  <a:pt x="11947296" y="5072072"/>
                  <a:pt x="11896241" y="5299050"/>
                  <a:pt x="11930889" y="5577208"/>
                </a:cubicBezTo>
                <a:cubicBezTo>
                  <a:pt x="11965537" y="5855366"/>
                  <a:pt x="11899632" y="5819798"/>
                  <a:pt x="11930889" y="5929498"/>
                </a:cubicBezTo>
                <a:cubicBezTo>
                  <a:pt x="11962146" y="6039198"/>
                  <a:pt x="11883752" y="6584443"/>
                  <a:pt x="11930889" y="6920314"/>
                </a:cubicBezTo>
                <a:cubicBezTo>
                  <a:pt x="11964433" y="7125320"/>
                  <a:pt x="11801748" y="7228114"/>
                  <a:pt x="11616014" y="7235189"/>
                </a:cubicBezTo>
                <a:cubicBezTo>
                  <a:pt x="11493558" y="7261339"/>
                  <a:pt x="11307442" y="7198031"/>
                  <a:pt x="11021217" y="7235189"/>
                </a:cubicBezTo>
                <a:cubicBezTo>
                  <a:pt x="10734992" y="7272347"/>
                  <a:pt x="10478631" y="7211423"/>
                  <a:pt x="10313409" y="7235189"/>
                </a:cubicBezTo>
                <a:cubicBezTo>
                  <a:pt x="10148187" y="7258955"/>
                  <a:pt x="10041246" y="7200739"/>
                  <a:pt x="9944635" y="7235189"/>
                </a:cubicBezTo>
                <a:cubicBezTo>
                  <a:pt x="9848024" y="7269639"/>
                  <a:pt x="9799140" y="7216633"/>
                  <a:pt x="9688872" y="7235189"/>
                </a:cubicBezTo>
                <a:cubicBezTo>
                  <a:pt x="9578604" y="7253745"/>
                  <a:pt x="9474734" y="7230118"/>
                  <a:pt x="9320098" y="7235189"/>
                </a:cubicBezTo>
                <a:cubicBezTo>
                  <a:pt x="9165462" y="7240260"/>
                  <a:pt x="9014325" y="7221505"/>
                  <a:pt x="8838313" y="7235189"/>
                </a:cubicBezTo>
                <a:cubicBezTo>
                  <a:pt x="8662302" y="7248873"/>
                  <a:pt x="8368982" y="7200608"/>
                  <a:pt x="8243516" y="7235189"/>
                </a:cubicBezTo>
                <a:cubicBezTo>
                  <a:pt x="8118050" y="7269770"/>
                  <a:pt x="8001166" y="7230833"/>
                  <a:pt x="7874742" y="7235189"/>
                </a:cubicBezTo>
                <a:cubicBezTo>
                  <a:pt x="7748318" y="7239545"/>
                  <a:pt x="7406144" y="7188973"/>
                  <a:pt x="7053923" y="7235189"/>
                </a:cubicBezTo>
                <a:cubicBezTo>
                  <a:pt x="6701702" y="7281405"/>
                  <a:pt x="6591493" y="7230709"/>
                  <a:pt x="6459126" y="7235189"/>
                </a:cubicBezTo>
                <a:cubicBezTo>
                  <a:pt x="6326759" y="7239669"/>
                  <a:pt x="5996060" y="7167566"/>
                  <a:pt x="5638306" y="7235189"/>
                </a:cubicBezTo>
                <a:cubicBezTo>
                  <a:pt x="5280552" y="7302812"/>
                  <a:pt x="5172672" y="7181222"/>
                  <a:pt x="4930498" y="7235189"/>
                </a:cubicBezTo>
                <a:cubicBezTo>
                  <a:pt x="4688324" y="7289156"/>
                  <a:pt x="4685759" y="7193587"/>
                  <a:pt x="4448713" y="7235189"/>
                </a:cubicBezTo>
                <a:cubicBezTo>
                  <a:pt x="4211668" y="7276791"/>
                  <a:pt x="3883129" y="7222352"/>
                  <a:pt x="3740905" y="7235189"/>
                </a:cubicBezTo>
                <a:cubicBezTo>
                  <a:pt x="3598681" y="7248026"/>
                  <a:pt x="3456243" y="7234465"/>
                  <a:pt x="3372130" y="7235189"/>
                </a:cubicBezTo>
                <a:cubicBezTo>
                  <a:pt x="3288017" y="7235913"/>
                  <a:pt x="3023915" y="7170002"/>
                  <a:pt x="2777334" y="7235189"/>
                </a:cubicBezTo>
                <a:cubicBezTo>
                  <a:pt x="2530753" y="7300376"/>
                  <a:pt x="2599779" y="7225488"/>
                  <a:pt x="2521571" y="7235189"/>
                </a:cubicBezTo>
                <a:cubicBezTo>
                  <a:pt x="2443363" y="7244890"/>
                  <a:pt x="1979056" y="7172828"/>
                  <a:pt x="1700752" y="7235189"/>
                </a:cubicBezTo>
                <a:cubicBezTo>
                  <a:pt x="1422448" y="7297550"/>
                  <a:pt x="1225391" y="7219355"/>
                  <a:pt x="1105955" y="7235189"/>
                </a:cubicBezTo>
                <a:cubicBezTo>
                  <a:pt x="986519" y="7251023"/>
                  <a:pt x="640665" y="7146685"/>
                  <a:pt x="314875" y="7235189"/>
                </a:cubicBezTo>
                <a:cubicBezTo>
                  <a:pt x="163101" y="7282403"/>
                  <a:pt x="-7955" y="7126753"/>
                  <a:pt x="0" y="6920314"/>
                </a:cubicBezTo>
                <a:cubicBezTo>
                  <a:pt x="-42362" y="6777532"/>
                  <a:pt x="39897" y="6572413"/>
                  <a:pt x="0" y="6303806"/>
                </a:cubicBezTo>
                <a:cubicBezTo>
                  <a:pt x="-39897" y="6035199"/>
                  <a:pt x="46625" y="5869557"/>
                  <a:pt x="0" y="5687299"/>
                </a:cubicBezTo>
                <a:cubicBezTo>
                  <a:pt x="-46625" y="5505041"/>
                  <a:pt x="67255" y="5178855"/>
                  <a:pt x="0" y="5004737"/>
                </a:cubicBezTo>
                <a:cubicBezTo>
                  <a:pt x="-67255" y="4830619"/>
                  <a:pt x="6575" y="4593506"/>
                  <a:pt x="0" y="4388229"/>
                </a:cubicBezTo>
                <a:cubicBezTo>
                  <a:pt x="-6575" y="4182952"/>
                  <a:pt x="40222" y="3872562"/>
                  <a:pt x="0" y="3705667"/>
                </a:cubicBezTo>
                <a:cubicBezTo>
                  <a:pt x="-40222" y="3538772"/>
                  <a:pt x="40956" y="3279407"/>
                  <a:pt x="0" y="3089159"/>
                </a:cubicBezTo>
                <a:cubicBezTo>
                  <a:pt x="-40956" y="2898911"/>
                  <a:pt x="21694" y="2842879"/>
                  <a:pt x="0" y="2670815"/>
                </a:cubicBezTo>
                <a:cubicBezTo>
                  <a:pt x="-21694" y="2498751"/>
                  <a:pt x="33037" y="2276629"/>
                  <a:pt x="0" y="2054307"/>
                </a:cubicBezTo>
                <a:cubicBezTo>
                  <a:pt x="-33037" y="1831985"/>
                  <a:pt x="52175" y="1699180"/>
                  <a:pt x="0" y="1569908"/>
                </a:cubicBezTo>
                <a:cubicBezTo>
                  <a:pt x="-52175" y="1440636"/>
                  <a:pt x="4927" y="1350384"/>
                  <a:pt x="0" y="1151564"/>
                </a:cubicBezTo>
                <a:cubicBezTo>
                  <a:pt x="-4927" y="952744"/>
                  <a:pt x="34968" y="890857"/>
                  <a:pt x="0" y="799274"/>
                </a:cubicBezTo>
                <a:cubicBezTo>
                  <a:pt x="-34968" y="707691"/>
                  <a:pt x="3042" y="542990"/>
                  <a:pt x="0" y="31487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384DDD-9131-4891-912D-544E80AFF7D2}"/>
              </a:ext>
            </a:extLst>
          </p:cNvPr>
          <p:cNvGrpSpPr/>
          <p:nvPr/>
        </p:nvGrpSpPr>
        <p:grpSpPr>
          <a:xfrm>
            <a:off x="800621" y="511409"/>
            <a:ext cx="10469035" cy="1685846"/>
            <a:chOff x="1183343" y="1395558"/>
            <a:chExt cx="10469035" cy="1685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565C83-36C6-4F87-9967-8FA6D8231663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Một chú chim hải âu có thể nhìn thấy vật cách mình đến 10 km. Quan sát hình vẽ rồi trả lời câu hỏi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Chúc chim hải âu đang ở vị trí M thì: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A537A0-1D0B-4FC5-900E-6891955BE8D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7F6F7642-4BFF-41F6-8665-E3EA206F8D44}"/>
              </a:ext>
            </a:extLst>
          </p:cNvPr>
          <p:cNvGraphicFramePr>
            <a:graphicFrameLocks noGrp="1"/>
          </p:cNvGraphicFramePr>
          <p:nvPr/>
        </p:nvGraphicFramePr>
        <p:xfrm>
          <a:off x="942299" y="2516160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560699C-CA0C-48CE-8734-C92853B34F19}"/>
              </a:ext>
            </a:extLst>
          </p:cNvPr>
          <p:cNvGrpSpPr/>
          <p:nvPr/>
        </p:nvGrpSpPr>
        <p:grpSpPr>
          <a:xfrm>
            <a:off x="942299" y="2045181"/>
            <a:ext cx="880310" cy="369332"/>
            <a:chOff x="1003160" y="1853795"/>
            <a:chExt cx="880310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1C1C2F-423C-40B6-88E9-57C587BB628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8FA008-7DC4-4FF6-B4C8-8D21670398C3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5 km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03631-6069-4156-B4F1-79545C087850}"/>
              </a:ext>
            </a:extLst>
          </p:cNvPr>
          <p:cNvGrpSpPr/>
          <p:nvPr/>
        </p:nvGrpSpPr>
        <p:grpSpPr>
          <a:xfrm>
            <a:off x="484114" y="2527038"/>
            <a:ext cx="369332" cy="912734"/>
            <a:chOff x="544975" y="2335652"/>
            <a:chExt cx="369332" cy="91273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D7B64B4-36A2-4A99-98C6-6F4BB4286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D8B73-0B1E-4D01-A0B9-017BF42424C6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5 km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ADB66-DBCF-4D06-A03D-0413FEA8B919}"/>
              </a:ext>
            </a:extLst>
          </p:cNvPr>
          <p:cNvGrpSpPr/>
          <p:nvPr/>
        </p:nvGrpSpPr>
        <p:grpSpPr>
          <a:xfrm>
            <a:off x="2223139" y="4237847"/>
            <a:ext cx="551505" cy="682382"/>
            <a:chOff x="2428177" y="4095169"/>
            <a:chExt cx="551505" cy="68238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E290D9-B5EF-43BB-B9E6-8B4FC9F66D10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F3F017-0F87-433C-B059-22C57AB8B33B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1F20E5-639B-407C-B4C0-ADAA999346F1}"/>
              </a:ext>
            </a:extLst>
          </p:cNvPr>
          <p:cNvGrpSpPr/>
          <p:nvPr/>
        </p:nvGrpSpPr>
        <p:grpSpPr>
          <a:xfrm>
            <a:off x="2145655" y="2730397"/>
            <a:ext cx="1032364" cy="1078707"/>
            <a:chOff x="2409712" y="2568039"/>
            <a:chExt cx="1032364" cy="1078707"/>
          </a:xfrm>
        </p:grpSpPr>
        <p:pic>
          <p:nvPicPr>
            <p:cNvPr id="2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E674AFA6-4859-4494-8D67-23D514BC6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BFEEDA-9A71-4DFF-B4F9-12FA8DE0CF3C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(A)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5517E8-7897-4A36-818D-1339A2705A5B}"/>
              </a:ext>
            </a:extLst>
          </p:cNvPr>
          <p:cNvGrpSpPr/>
          <p:nvPr/>
        </p:nvGrpSpPr>
        <p:grpSpPr>
          <a:xfrm>
            <a:off x="4708665" y="3704994"/>
            <a:ext cx="1094050" cy="986139"/>
            <a:chOff x="5146893" y="3586179"/>
            <a:chExt cx="1094050" cy="986139"/>
          </a:xfrm>
        </p:grpSpPr>
        <p:pic>
          <p:nvPicPr>
            <p:cNvPr id="23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7BF5AAF1-B650-486F-AD5B-EABEE291E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FAFD8E-8901-443F-9BAA-C446BCE8E5B7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(C)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E0B128-5FB8-4FA7-8771-2349E66E431F}"/>
              </a:ext>
            </a:extLst>
          </p:cNvPr>
          <p:cNvGrpSpPr/>
          <p:nvPr/>
        </p:nvGrpSpPr>
        <p:grpSpPr>
          <a:xfrm>
            <a:off x="2080573" y="5651037"/>
            <a:ext cx="946708" cy="881259"/>
            <a:chOff x="2565347" y="5567652"/>
            <a:chExt cx="946708" cy="881259"/>
          </a:xfrm>
        </p:grpSpPr>
        <p:pic>
          <p:nvPicPr>
            <p:cNvPr id="26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11C9C3F0-EE38-4C71-9446-85D0A05A8A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47CB99-A2E0-4511-95B3-1AA05E01A6C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(B)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042DA05-CABE-48BB-A2CD-3173F3B79C26}"/>
              </a:ext>
            </a:extLst>
          </p:cNvPr>
          <p:cNvSpPr/>
          <p:nvPr/>
        </p:nvSpPr>
        <p:spPr>
          <a:xfrm>
            <a:off x="6245538" y="2516160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ACCCA0-B66B-449F-A642-9898BCA7C6D2}"/>
              </a:ext>
            </a:extLst>
          </p:cNvPr>
          <p:cNvCxnSpPr>
            <a:cxnSpLocks/>
          </p:cNvCxnSpPr>
          <p:nvPr/>
        </p:nvCxnSpPr>
        <p:spPr>
          <a:xfrm flipV="1">
            <a:off x="2981896" y="3424142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47C131-C538-421D-BCE3-424AE78DF0D7}"/>
              </a:ext>
            </a:extLst>
          </p:cNvPr>
          <p:cNvSpPr txBox="1"/>
          <p:nvPr/>
        </p:nvSpPr>
        <p:spPr>
          <a:xfrm rot="5400000" flipH="1">
            <a:off x="2824161" y="36777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 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E77AB-2669-4291-B3C6-828E36131FCB}"/>
              </a:ext>
            </a:extLst>
          </p:cNvPr>
          <p:cNvSpPr txBox="1"/>
          <p:nvPr/>
        </p:nvSpPr>
        <p:spPr>
          <a:xfrm>
            <a:off x="6667751" y="3398016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CÓ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A.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12E4AD-6AE9-4848-8EC2-3365AB358BDC}"/>
              </a:ext>
            </a:extLst>
          </p:cNvPr>
          <p:cNvCxnSpPr>
            <a:cxnSpLocks/>
          </p:cNvCxnSpPr>
          <p:nvPr/>
        </p:nvCxnSpPr>
        <p:spPr>
          <a:xfrm flipV="1">
            <a:off x="3000799" y="4361673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E3DFEB-E9CC-4AFD-8C8E-C28245039C7A}"/>
              </a:ext>
            </a:extLst>
          </p:cNvPr>
          <p:cNvSpPr txBox="1"/>
          <p:nvPr/>
        </p:nvSpPr>
        <p:spPr>
          <a:xfrm rot="5400000" flipH="1">
            <a:off x="2805070" y="50482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 km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6ABA3C-85C6-4240-AB13-741146125C42}"/>
              </a:ext>
            </a:extLst>
          </p:cNvPr>
          <p:cNvSpPr txBox="1"/>
          <p:nvPr/>
        </p:nvSpPr>
        <p:spPr>
          <a:xfrm>
            <a:off x="6667751" y="4410434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CÓ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B.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163E5F-9353-428D-8A38-EE8F0CF1ED3A}"/>
              </a:ext>
            </a:extLst>
          </p:cNvPr>
          <p:cNvCxnSpPr>
            <a:cxnSpLocks/>
          </p:cNvCxnSpPr>
          <p:nvPr/>
        </p:nvCxnSpPr>
        <p:spPr>
          <a:xfrm flipV="1">
            <a:off x="2661837" y="4702965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6FC0FE4-0CF5-4BAA-86C5-61BA4BB34DB1}"/>
              </a:ext>
            </a:extLst>
          </p:cNvPr>
          <p:cNvSpPr txBox="1"/>
          <p:nvPr/>
        </p:nvSpPr>
        <p:spPr>
          <a:xfrm>
            <a:off x="3509335" y="46874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15 km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9780BB-48EF-42B9-8831-14B01C00563A}"/>
              </a:ext>
            </a:extLst>
          </p:cNvPr>
          <p:cNvSpPr txBox="1"/>
          <p:nvPr/>
        </p:nvSpPr>
        <p:spPr>
          <a:xfrm>
            <a:off x="6667751" y="5439078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KHÔNG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C.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0" grpId="0"/>
      <p:bldP spid="30" grpId="1"/>
      <p:bldP spid="31" grpId="0"/>
      <p:bldP spid="33" grpId="0"/>
      <p:bldP spid="33" grpId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0"/>
            <a:ext cx="12006943" cy="6683829"/>
          </a:xfrm>
          <a:custGeom>
            <a:avLst/>
            <a:gdLst>
              <a:gd name="connsiteX0" fmla="*/ 0 w 12006943"/>
              <a:gd name="connsiteY0" fmla="*/ 290880 h 6683829"/>
              <a:gd name="connsiteX1" fmla="*/ 290880 w 12006943"/>
              <a:gd name="connsiteY1" fmla="*/ 0 h 6683829"/>
              <a:gd name="connsiteX2" fmla="*/ 1090643 w 12006943"/>
              <a:gd name="connsiteY2" fmla="*/ 0 h 6683829"/>
              <a:gd name="connsiteX3" fmla="*/ 1890406 w 12006943"/>
              <a:gd name="connsiteY3" fmla="*/ 0 h 6683829"/>
              <a:gd name="connsiteX4" fmla="*/ 2233161 w 12006943"/>
              <a:gd name="connsiteY4" fmla="*/ 0 h 6683829"/>
              <a:gd name="connsiteX5" fmla="*/ 3032924 w 12006943"/>
              <a:gd name="connsiteY5" fmla="*/ 0 h 6683829"/>
              <a:gd name="connsiteX6" fmla="*/ 3375679 w 12006943"/>
              <a:gd name="connsiteY6" fmla="*/ 0 h 6683829"/>
              <a:gd name="connsiteX7" fmla="*/ 4061190 w 12006943"/>
              <a:gd name="connsiteY7" fmla="*/ 0 h 6683829"/>
              <a:gd name="connsiteX8" fmla="*/ 4860953 w 12006943"/>
              <a:gd name="connsiteY8" fmla="*/ 0 h 6683829"/>
              <a:gd name="connsiteX9" fmla="*/ 5089457 w 12006943"/>
              <a:gd name="connsiteY9" fmla="*/ 0 h 6683829"/>
              <a:gd name="connsiteX10" fmla="*/ 5889220 w 12006943"/>
              <a:gd name="connsiteY10" fmla="*/ 0 h 6683829"/>
              <a:gd name="connsiteX11" fmla="*/ 6688982 w 12006943"/>
              <a:gd name="connsiteY11" fmla="*/ 0 h 6683829"/>
              <a:gd name="connsiteX12" fmla="*/ 6917486 w 12006943"/>
              <a:gd name="connsiteY12" fmla="*/ 0 h 6683829"/>
              <a:gd name="connsiteX13" fmla="*/ 7488745 w 12006943"/>
              <a:gd name="connsiteY13" fmla="*/ 0 h 6683829"/>
              <a:gd name="connsiteX14" fmla="*/ 7945753 w 12006943"/>
              <a:gd name="connsiteY14" fmla="*/ 0 h 6683829"/>
              <a:gd name="connsiteX15" fmla="*/ 8402760 w 12006943"/>
              <a:gd name="connsiteY15" fmla="*/ 0 h 6683829"/>
              <a:gd name="connsiteX16" fmla="*/ 8859767 w 12006943"/>
              <a:gd name="connsiteY16" fmla="*/ 0 h 6683829"/>
              <a:gd name="connsiteX17" fmla="*/ 9088271 w 12006943"/>
              <a:gd name="connsiteY17" fmla="*/ 0 h 6683829"/>
              <a:gd name="connsiteX18" fmla="*/ 9888034 w 12006943"/>
              <a:gd name="connsiteY18" fmla="*/ 0 h 6683829"/>
              <a:gd name="connsiteX19" fmla="*/ 10687797 w 12006943"/>
              <a:gd name="connsiteY19" fmla="*/ 0 h 6683829"/>
              <a:gd name="connsiteX20" fmla="*/ 10916300 w 12006943"/>
              <a:gd name="connsiteY20" fmla="*/ 0 h 6683829"/>
              <a:gd name="connsiteX21" fmla="*/ 11716063 w 12006943"/>
              <a:gd name="connsiteY21" fmla="*/ 0 h 6683829"/>
              <a:gd name="connsiteX22" fmla="*/ 12006943 w 12006943"/>
              <a:gd name="connsiteY22" fmla="*/ 290880 h 6683829"/>
              <a:gd name="connsiteX23" fmla="*/ 12006943 w 12006943"/>
              <a:gd name="connsiteY23" fmla="*/ 906634 h 6683829"/>
              <a:gd name="connsiteX24" fmla="*/ 12006943 w 12006943"/>
              <a:gd name="connsiteY24" fmla="*/ 1339326 h 6683829"/>
              <a:gd name="connsiteX25" fmla="*/ 12006943 w 12006943"/>
              <a:gd name="connsiteY25" fmla="*/ 1772019 h 6683829"/>
              <a:gd name="connsiteX26" fmla="*/ 12006943 w 12006943"/>
              <a:gd name="connsiteY26" fmla="*/ 2387773 h 6683829"/>
              <a:gd name="connsiteX27" fmla="*/ 12006943 w 12006943"/>
              <a:gd name="connsiteY27" fmla="*/ 2759444 h 6683829"/>
              <a:gd name="connsiteX28" fmla="*/ 12006943 w 12006943"/>
              <a:gd name="connsiteY28" fmla="*/ 3253157 h 6683829"/>
              <a:gd name="connsiteX29" fmla="*/ 12006943 w 12006943"/>
              <a:gd name="connsiteY29" fmla="*/ 3807891 h 6683829"/>
              <a:gd name="connsiteX30" fmla="*/ 12006943 w 12006943"/>
              <a:gd name="connsiteY30" fmla="*/ 4240583 h 6683829"/>
              <a:gd name="connsiteX31" fmla="*/ 12006943 w 12006943"/>
              <a:gd name="connsiteY31" fmla="*/ 4917358 h 6683829"/>
              <a:gd name="connsiteX32" fmla="*/ 12006943 w 12006943"/>
              <a:gd name="connsiteY32" fmla="*/ 5289029 h 6683829"/>
              <a:gd name="connsiteX33" fmla="*/ 12006943 w 12006943"/>
              <a:gd name="connsiteY33" fmla="*/ 5660701 h 6683829"/>
              <a:gd name="connsiteX34" fmla="*/ 12006943 w 12006943"/>
              <a:gd name="connsiteY34" fmla="*/ 6392949 h 6683829"/>
              <a:gd name="connsiteX35" fmla="*/ 11716063 w 12006943"/>
              <a:gd name="connsiteY35" fmla="*/ 6683829 h 6683829"/>
              <a:gd name="connsiteX36" fmla="*/ 11144804 w 12006943"/>
              <a:gd name="connsiteY36" fmla="*/ 6683829 h 6683829"/>
              <a:gd name="connsiteX37" fmla="*/ 10345041 w 12006943"/>
              <a:gd name="connsiteY37" fmla="*/ 6683829 h 6683829"/>
              <a:gd name="connsiteX38" fmla="*/ 9773782 w 12006943"/>
              <a:gd name="connsiteY38" fmla="*/ 6683829 h 6683829"/>
              <a:gd name="connsiteX39" fmla="*/ 9545278 w 12006943"/>
              <a:gd name="connsiteY39" fmla="*/ 6683829 h 6683829"/>
              <a:gd name="connsiteX40" fmla="*/ 8745515 w 12006943"/>
              <a:gd name="connsiteY40" fmla="*/ 6683829 h 6683829"/>
              <a:gd name="connsiteX41" fmla="*/ 8174256 w 12006943"/>
              <a:gd name="connsiteY41" fmla="*/ 6683829 h 6683829"/>
              <a:gd name="connsiteX42" fmla="*/ 7602997 w 12006943"/>
              <a:gd name="connsiteY42" fmla="*/ 6683829 h 6683829"/>
              <a:gd name="connsiteX43" fmla="*/ 7260242 w 12006943"/>
              <a:gd name="connsiteY43" fmla="*/ 6683829 h 6683829"/>
              <a:gd name="connsiteX44" fmla="*/ 6460479 w 12006943"/>
              <a:gd name="connsiteY44" fmla="*/ 6683829 h 6683829"/>
              <a:gd name="connsiteX45" fmla="*/ 6117723 w 12006943"/>
              <a:gd name="connsiteY45" fmla="*/ 6683829 h 6683829"/>
              <a:gd name="connsiteX46" fmla="*/ 5317961 w 12006943"/>
              <a:gd name="connsiteY46" fmla="*/ 6683829 h 6683829"/>
              <a:gd name="connsiteX47" fmla="*/ 5089457 w 12006943"/>
              <a:gd name="connsiteY47" fmla="*/ 6683829 h 6683829"/>
              <a:gd name="connsiteX48" fmla="*/ 4403946 w 12006943"/>
              <a:gd name="connsiteY48" fmla="*/ 6683829 h 6683829"/>
              <a:gd name="connsiteX49" fmla="*/ 3604183 w 12006943"/>
              <a:gd name="connsiteY49" fmla="*/ 6683829 h 6683829"/>
              <a:gd name="connsiteX50" fmla="*/ 2918672 w 12006943"/>
              <a:gd name="connsiteY50" fmla="*/ 6683829 h 6683829"/>
              <a:gd name="connsiteX51" fmla="*/ 2461665 w 12006943"/>
              <a:gd name="connsiteY51" fmla="*/ 6683829 h 6683829"/>
              <a:gd name="connsiteX52" fmla="*/ 1890406 w 12006943"/>
              <a:gd name="connsiteY52" fmla="*/ 6683829 h 6683829"/>
              <a:gd name="connsiteX53" fmla="*/ 1547650 w 12006943"/>
              <a:gd name="connsiteY53" fmla="*/ 6683829 h 6683829"/>
              <a:gd name="connsiteX54" fmla="*/ 1090643 w 12006943"/>
              <a:gd name="connsiteY54" fmla="*/ 6683829 h 6683829"/>
              <a:gd name="connsiteX55" fmla="*/ 290880 w 12006943"/>
              <a:gd name="connsiteY55" fmla="*/ 6683829 h 6683829"/>
              <a:gd name="connsiteX56" fmla="*/ 0 w 12006943"/>
              <a:gd name="connsiteY56" fmla="*/ 6392949 h 6683829"/>
              <a:gd name="connsiteX57" fmla="*/ 0 w 12006943"/>
              <a:gd name="connsiteY57" fmla="*/ 5960257 h 6683829"/>
              <a:gd name="connsiteX58" fmla="*/ 0 w 12006943"/>
              <a:gd name="connsiteY58" fmla="*/ 5283482 h 6683829"/>
              <a:gd name="connsiteX59" fmla="*/ 0 w 12006943"/>
              <a:gd name="connsiteY59" fmla="*/ 4911810 h 6683829"/>
              <a:gd name="connsiteX60" fmla="*/ 0 w 12006943"/>
              <a:gd name="connsiteY60" fmla="*/ 4540139 h 6683829"/>
              <a:gd name="connsiteX61" fmla="*/ 0 w 12006943"/>
              <a:gd name="connsiteY61" fmla="*/ 3924385 h 6683829"/>
              <a:gd name="connsiteX62" fmla="*/ 0 w 12006943"/>
              <a:gd name="connsiteY62" fmla="*/ 3247610 h 6683829"/>
              <a:gd name="connsiteX63" fmla="*/ 0 w 12006943"/>
              <a:gd name="connsiteY63" fmla="*/ 2570835 h 6683829"/>
              <a:gd name="connsiteX64" fmla="*/ 0 w 12006943"/>
              <a:gd name="connsiteY64" fmla="*/ 2077122 h 6683829"/>
              <a:gd name="connsiteX65" fmla="*/ 0 w 12006943"/>
              <a:gd name="connsiteY65" fmla="*/ 1400347 h 6683829"/>
              <a:gd name="connsiteX66" fmla="*/ 0 w 12006943"/>
              <a:gd name="connsiteY66" fmla="*/ 784593 h 6683829"/>
              <a:gd name="connsiteX67" fmla="*/ 0 w 12006943"/>
              <a:gd name="connsiteY67" fmla="*/ 290880 h 668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006943" h="6683829" fill="none" extrusionOk="0">
                <a:moveTo>
                  <a:pt x="0" y="290880"/>
                </a:moveTo>
                <a:cubicBezTo>
                  <a:pt x="10712" y="122853"/>
                  <a:pt x="141013" y="-9120"/>
                  <a:pt x="290880" y="0"/>
                </a:cubicBezTo>
                <a:cubicBezTo>
                  <a:pt x="482491" y="-48308"/>
                  <a:pt x="843181" y="47679"/>
                  <a:pt x="1090643" y="0"/>
                </a:cubicBezTo>
                <a:cubicBezTo>
                  <a:pt x="1338105" y="-47679"/>
                  <a:pt x="1497997" y="13667"/>
                  <a:pt x="1890406" y="0"/>
                </a:cubicBezTo>
                <a:cubicBezTo>
                  <a:pt x="2282815" y="-13667"/>
                  <a:pt x="2154811" y="15096"/>
                  <a:pt x="2233161" y="0"/>
                </a:cubicBezTo>
                <a:cubicBezTo>
                  <a:pt x="2311512" y="-15096"/>
                  <a:pt x="2795140" y="56664"/>
                  <a:pt x="3032924" y="0"/>
                </a:cubicBezTo>
                <a:cubicBezTo>
                  <a:pt x="3270708" y="-56664"/>
                  <a:pt x="3248990" y="18368"/>
                  <a:pt x="3375679" y="0"/>
                </a:cubicBezTo>
                <a:cubicBezTo>
                  <a:pt x="3502368" y="-18368"/>
                  <a:pt x="3916595" y="14962"/>
                  <a:pt x="4061190" y="0"/>
                </a:cubicBezTo>
                <a:cubicBezTo>
                  <a:pt x="4205785" y="-14962"/>
                  <a:pt x="4474875" y="68332"/>
                  <a:pt x="4860953" y="0"/>
                </a:cubicBezTo>
                <a:cubicBezTo>
                  <a:pt x="5247031" y="-68332"/>
                  <a:pt x="4993571" y="1928"/>
                  <a:pt x="5089457" y="0"/>
                </a:cubicBezTo>
                <a:cubicBezTo>
                  <a:pt x="5185343" y="-1928"/>
                  <a:pt x="5674439" y="79444"/>
                  <a:pt x="5889220" y="0"/>
                </a:cubicBezTo>
                <a:cubicBezTo>
                  <a:pt x="6104001" y="-79444"/>
                  <a:pt x="6379597" y="76700"/>
                  <a:pt x="6688982" y="0"/>
                </a:cubicBezTo>
                <a:cubicBezTo>
                  <a:pt x="6998367" y="-76700"/>
                  <a:pt x="6869325" y="1697"/>
                  <a:pt x="6917486" y="0"/>
                </a:cubicBezTo>
                <a:cubicBezTo>
                  <a:pt x="6965647" y="-1697"/>
                  <a:pt x="7284845" y="10434"/>
                  <a:pt x="7488745" y="0"/>
                </a:cubicBezTo>
                <a:cubicBezTo>
                  <a:pt x="7692645" y="-10434"/>
                  <a:pt x="7757657" y="31073"/>
                  <a:pt x="7945753" y="0"/>
                </a:cubicBezTo>
                <a:cubicBezTo>
                  <a:pt x="8133849" y="-31073"/>
                  <a:pt x="8266954" y="54574"/>
                  <a:pt x="8402760" y="0"/>
                </a:cubicBezTo>
                <a:cubicBezTo>
                  <a:pt x="8538566" y="-54574"/>
                  <a:pt x="8632426" y="19581"/>
                  <a:pt x="8859767" y="0"/>
                </a:cubicBezTo>
                <a:cubicBezTo>
                  <a:pt x="9087108" y="-19581"/>
                  <a:pt x="9004823" y="13848"/>
                  <a:pt x="9088271" y="0"/>
                </a:cubicBezTo>
                <a:cubicBezTo>
                  <a:pt x="9171719" y="-13848"/>
                  <a:pt x="9624983" y="82912"/>
                  <a:pt x="9888034" y="0"/>
                </a:cubicBezTo>
                <a:cubicBezTo>
                  <a:pt x="10151085" y="-82912"/>
                  <a:pt x="10369448" y="63053"/>
                  <a:pt x="10687797" y="0"/>
                </a:cubicBezTo>
                <a:cubicBezTo>
                  <a:pt x="11006146" y="-63053"/>
                  <a:pt x="10842514" y="22097"/>
                  <a:pt x="10916300" y="0"/>
                </a:cubicBezTo>
                <a:cubicBezTo>
                  <a:pt x="10990086" y="-22097"/>
                  <a:pt x="11533761" y="2202"/>
                  <a:pt x="11716063" y="0"/>
                </a:cubicBezTo>
                <a:cubicBezTo>
                  <a:pt x="11846720" y="35309"/>
                  <a:pt x="12044904" y="152988"/>
                  <a:pt x="12006943" y="290880"/>
                </a:cubicBezTo>
                <a:cubicBezTo>
                  <a:pt x="12041561" y="417170"/>
                  <a:pt x="11950846" y="618490"/>
                  <a:pt x="12006943" y="906634"/>
                </a:cubicBezTo>
                <a:cubicBezTo>
                  <a:pt x="12063040" y="1194778"/>
                  <a:pt x="11960070" y="1148255"/>
                  <a:pt x="12006943" y="1339326"/>
                </a:cubicBezTo>
                <a:cubicBezTo>
                  <a:pt x="12053816" y="1530397"/>
                  <a:pt x="11992871" y="1682670"/>
                  <a:pt x="12006943" y="1772019"/>
                </a:cubicBezTo>
                <a:cubicBezTo>
                  <a:pt x="12021015" y="1861368"/>
                  <a:pt x="11959528" y="2211891"/>
                  <a:pt x="12006943" y="2387773"/>
                </a:cubicBezTo>
                <a:cubicBezTo>
                  <a:pt x="12054358" y="2563655"/>
                  <a:pt x="11987103" y="2622884"/>
                  <a:pt x="12006943" y="2759444"/>
                </a:cubicBezTo>
                <a:cubicBezTo>
                  <a:pt x="12026783" y="2896004"/>
                  <a:pt x="11951986" y="3143494"/>
                  <a:pt x="12006943" y="3253157"/>
                </a:cubicBezTo>
                <a:cubicBezTo>
                  <a:pt x="12061900" y="3362820"/>
                  <a:pt x="11978415" y="3611264"/>
                  <a:pt x="12006943" y="3807891"/>
                </a:cubicBezTo>
                <a:cubicBezTo>
                  <a:pt x="12035471" y="4004518"/>
                  <a:pt x="11973611" y="4139941"/>
                  <a:pt x="12006943" y="4240583"/>
                </a:cubicBezTo>
                <a:cubicBezTo>
                  <a:pt x="12040275" y="4341225"/>
                  <a:pt x="11948830" y="4627302"/>
                  <a:pt x="12006943" y="4917358"/>
                </a:cubicBezTo>
                <a:cubicBezTo>
                  <a:pt x="12065056" y="5207415"/>
                  <a:pt x="11983891" y="5200705"/>
                  <a:pt x="12006943" y="5289029"/>
                </a:cubicBezTo>
                <a:cubicBezTo>
                  <a:pt x="12029995" y="5377353"/>
                  <a:pt x="11969629" y="5553698"/>
                  <a:pt x="12006943" y="5660701"/>
                </a:cubicBezTo>
                <a:cubicBezTo>
                  <a:pt x="12044257" y="5767704"/>
                  <a:pt x="11927266" y="6216883"/>
                  <a:pt x="12006943" y="6392949"/>
                </a:cubicBezTo>
                <a:cubicBezTo>
                  <a:pt x="11965883" y="6558993"/>
                  <a:pt x="11879272" y="6714659"/>
                  <a:pt x="11716063" y="6683829"/>
                </a:cubicBezTo>
                <a:cubicBezTo>
                  <a:pt x="11437279" y="6691792"/>
                  <a:pt x="11267182" y="6656330"/>
                  <a:pt x="11144804" y="6683829"/>
                </a:cubicBezTo>
                <a:cubicBezTo>
                  <a:pt x="11022426" y="6711328"/>
                  <a:pt x="10742051" y="6642933"/>
                  <a:pt x="10345041" y="6683829"/>
                </a:cubicBezTo>
                <a:cubicBezTo>
                  <a:pt x="9948031" y="6724725"/>
                  <a:pt x="9921821" y="6644585"/>
                  <a:pt x="9773782" y="6683829"/>
                </a:cubicBezTo>
                <a:cubicBezTo>
                  <a:pt x="9625743" y="6723073"/>
                  <a:pt x="9628090" y="6680921"/>
                  <a:pt x="9545278" y="6683829"/>
                </a:cubicBezTo>
                <a:cubicBezTo>
                  <a:pt x="9462466" y="6686737"/>
                  <a:pt x="8933589" y="6615857"/>
                  <a:pt x="8745515" y="6683829"/>
                </a:cubicBezTo>
                <a:cubicBezTo>
                  <a:pt x="8557441" y="6751801"/>
                  <a:pt x="8294701" y="6650736"/>
                  <a:pt x="8174256" y="6683829"/>
                </a:cubicBezTo>
                <a:cubicBezTo>
                  <a:pt x="8053811" y="6716922"/>
                  <a:pt x="7836299" y="6624080"/>
                  <a:pt x="7602997" y="6683829"/>
                </a:cubicBezTo>
                <a:cubicBezTo>
                  <a:pt x="7369695" y="6743578"/>
                  <a:pt x="7392785" y="6663501"/>
                  <a:pt x="7260242" y="6683829"/>
                </a:cubicBezTo>
                <a:cubicBezTo>
                  <a:pt x="7127699" y="6704157"/>
                  <a:pt x="6661834" y="6661417"/>
                  <a:pt x="6460479" y="6683829"/>
                </a:cubicBezTo>
                <a:cubicBezTo>
                  <a:pt x="6259124" y="6706241"/>
                  <a:pt x="6190297" y="6676591"/>
                  <a:pt x="6117723" y="6683829"/>
                </a:cubicBezTo>
                <a:cubicBezTo>
                  <a:pt x="6045149" y="6691067"/>
                  <a:pt x="5599691" y="6679446"/>
                  <a:pt x="5317961" y="6683829"/>
                </a:cubicBezTo>
                <a:cubicBezTo>
                  <a:pt x="5036231" y="6688212"/>
                  <a:pt x="5200946" y="6661410"/>
                  <a:pt x="5089457" y="6683829"/>
                </a:cubicBezTo>
                <a:cubicBezTo>
                  <a:pt x="4977968" y="6706248"/>
                  <a:pt x="4651221" y="6664044"/>
                  <a:pt x="4403946" y="6683829"/>
                </a:cubicBezTo>
                <a:cubicBezTo>
                  <a:pt x="4156671" y="6703614"/>
                  <a:pt x="3998079" y="6678204"/>
                  <a:pt x="3604183" y="6683829"/>
                </a:cubicBezTo>
                <a:cubicBezTo>
                  <a:pt x="3210287" y="6689454"/>
                  <a:pt x="3136767" y="6622453"/>
                  <a:pt x="2918672" y="6683829"/>
                </a:cubicBezTo>
                <a:cubicBezTo>
                  <a:pt x="2700577" y="6745205"/>
                  <a:pt x="2580133" y="6647742"/>
                  <a:pt x="2461665" y="6683829"/>
                </a:cubicBezTo>
                <a:cubicBezTo>
                  <a:pt x="2343197" y="6719916"/>
                  <a:pt x="2150990" y="6648577"/>
                  <a:pt x="1890406" y="6683829"/>
                </a:cubicBezTo>
                <a:cubicBezTo>
                  <a:pt x="1629822" y="6719081"/>
                  <a:pt x="1705882" y="6678780"/>
                  <a:pt x="1547650" y="6683829"/>
                </a:cubicBezTo>
                <a:cubicBezTo>
                  <a:pt x="1389418" y="6688878"/>
                  <a:pt x="1289790" y="6630501"/>
                  <a:pt x="1090643" y="6683829"/>
                </a:cubicBezTo>
                <a:cubicBezTo>
                  <a:pt x="891496" y="6737157"/>
                  <a:pt x="490498" y="6645051"/>
                  <a:pt x="290880" y="6683829"/>
                </a:cubicBezTo>
                <a:cubicBezTo>
                  <a:pt x="115406" y="6678380"/>
                  <a:pt x="-1812" y="6547342"/>
                  <a:pt x="0" y="6392949"/>
                </a:cubicBezTo>
                <a:cubicBezTo>
                  <a:pt x="-32006" y="6219548"/>
                  <a:pt x="441" y="6080394"/>
                  <a:pt x="0" y="5960257"/>
                </a:cubicBezTo>
                <a:cubicBezTo>
                  <a:pt x="-441" y="5840120"/>
                  <a:pt x="21043" y="5506870"/>
                  <a:pt x="0" y="5283482"/>
                </a:cubicBezTo>
                <a:cubicBezTo>
                  <a:pt x="-21043" y="5060094"/>
                  <a:pt x="23709" y="5088752"/>
                  <a:pt x="0" y="4911810"/>
                </a:cubicBezTo>
                <a:cubicBezTo>
                  <a:pt x="-23709" y="4734868"/>
                  <a:pt x="44410" y="4676712"/>
                  <a:pt x="0" y="4540139"/>
                </a:cubicBezTo>
                <a:cubicBezTo>
                  <a:pt x="-44410" y="4403566"/>
                  <a:pt x="16786" y="4093615"/>
                  <a:pt x="0" y="3924385"/>
                </a:cubicBezTo>
                <a:cubicBezTo>
                  <a:pt x="-16786" y="3755155"/>
                  <a:pt x="29221" y="3434119"/>
                  <a:pt x="0" y="3247610"/>
                </a:cubicBezTo>
                <a:cubicBezTo>
                  <a:pt x="-29221" y="3061102"/>
                  <a:pt x="78585" y="2726859"/>
                  <a:pt x="0" y="2570835"/>
                </a:cubicBezTo>
                <a:cubicBezTo>
                  <a:pt x="-78585" y="2414811"/>
                  <a:pt x="27503" y="2283913"/>
                  <a:pt x="0" y="2077122"/>
                </a:cubicBezTo>
                <a:cubicBezTo>
                  <a:pt x="-27503" y="1870331"/>
                  <a:pt x="5575" y="1631839"/>
                  <a:pt x="0" y="1400347"/>
                </a:cubicBezTo>
                <a:cubicBezTo>
                  <a:pt x="-5575" y="1168856"/>
                  <a:pt x="49982" y="1028461"/>
                  <a:pt x="0" y="784593"/>
                </a:cubicBezTo>
                <a:cubicBezTo>
                  <a:pt x="-49982" y="540725"/>
                  <a:pt x="36283" y="452805"/>
                  <a:pt x="0" y="290880"/>
                </a:cubicBezTo>
                <a:close/>
              </a:path>
              <a:path w="12006943" h="6683829" stroke="0" extrusionOk="0">
                <a:moveTo>
                  <a:pt x="0" y="290880"/>
                </a:moveTo>
                <a:cubicBezTo>
                  <a:pt x="-36391" y="107784"/>
                  <a:pt x="115757" y="5432"/>
                  <a:pt x="290880" y="0"/>
                </a:cubicBezTo>
                <a:cubicBezTo>
                  <a:pt x="588131" y="-75898"/>
                  <a:pt x="724862" y="75965"/>
                  <a:pt x="1090643" y="0"/>
                </a:cubicBezTo>
                <a:cubicBezTo>
                  <a:pt x="1456424" y="-75965"/>
                  <a:pt x="1332605" y="3536"/>
                  <a:pt x="1547650" y="0"/>
                </a:cubicBezTo>
                <a:cubicBezTo>
                  <a:pt x="1762695" y="-3536"/>
                  <a:pt x="1817578" y="30968"/>
                  <a:pt x="1890406" y="0"/>
                </a:cubicBezTo>
                <a:cubicBezTo>
                  <a:pt x="1963234" y="-30968"/>
                  <a:pt x="2388845" y="77071"/>
                  <a:pt x="2575917" y="0"/>
                </a:cubicBezTo>
                <a:cubicBezTo>
                  <a:pt x="2762989" y="-77071"/>
                  <a:pt x="2934220" y="21448"/>
                  <a:pt x="3032924" y="0"/>
                </a:cubicBezTo>
                <a:cubicBezTo>
                  <a:pt x="3131628" y="-21448"/>
                  <a:pt x="3623118" y="10005"/>
                  <a:pt x="3832687" y="0"/>
                </a:cubicBezTo>
                <a:cubicBezTo>
                  <a:pt x="4042256" y="-10005"/>
                  <a:pt x="4058741" y="30041"/>
                  <a:pt x="4175442" y="0"/>
                </a:cubicBezTo>
                <a:cubicBezTo>
                  <a:pt x="4292144" y="-30041"/>
                  <a:pt x="4694050" y="20376"/>
                  <a:pt x="4975205" y="0"/>
                </a:cubicBezTo>
                <a:cubicBezTo>
                  <a:pt x="5256360" y="-20376"/>
                  <a:pt x="5101019" y="2841"/>
                  <a:pt x="5203709" y="0"/>
                </a:cubicBezTo>
                <a:cubicBezTo>
                  <a:pt x="5306399" y="-2841"/>
                  <a:pt x="5656058" y="41919"/>
                  <a:pt x="5774968" y="0"/>
                </a:cubicBezTo>
                <a:cubicBezTo>
                  <a:pt x="5893878" y="-41919"/>
                  <a:pt x="6077007" y="36901"/>
                  <a:pt x="6346227" y="0"/>
                </a:cubicBezTo>
                <a:cubicBezTo>
                  <a:pt x="6615447" y="-36901"/>
                  <a:pt x="6650201" y="48886"/>
                  <a:pt x="6803234" y="0"/>
                </a:cubicBezTo>
                <a:cubicBezTo>
                  <a:pt x="6956267" y="-48886"/>
                  <a:pt x="7261698" y="88810"/>
                  <a:pt x="7602997" y="0"/>
                </a:cubicBezTo>
                <a:cubicBezTo>
                  <a:pt x="7944296" y="-88810"/>
                  <a:pt x="8189756" y="19927"/>
                  <a:pt x="8402760" y="0"/>
                </a:cubicBezTo>
                <a:cubicBezTo>
                  <a:pt x="8615764" y="-19927"/>
                  <a:pt x="8632745" y="34139"/>
                  <a:pt x="8745515" y="0"/>
                </a:cubicBezTo>
                <a:cubicBezTo>
                  <a:pt x="8858285" y="-34139"/>
                  <a:pt x="9160083" y="44170"/>
                  <a:pt x="9316775" y="0"/>
                </a:cubicBezTo>
                <a:cubicBezTo>
                  <a:pt x="9473467" y="-44170"/>
                  <a:pt x="9909159" y="37786"/>
                  <a:pt x="10116537" y="0"/>
                </a:cubicBezTo>
                <a:cubicBezTo>
                  <a:pt x="10323915" y="-37786"/>
                  <a:pt x="10427580" y="37710"/>
                  <a:pt x="10687797" y="0"/>
                </a:cubicBezTo>
                <a:cubicBezTo>
                  <a:pt x="10948014" y="-37710"/>
                  <a:pt x="10810876" y="4615"/>
                  <a:pt x="10916300" y="0"/>
                </a:cubicBezTo>
                <a:cubicBezTo>
                  <a:pt x="11021724" y="-4615"/>
                  <a:pt x="11460006" y="72624"/>
                  <a:pt x="11716063" y="0"/>
                </a:cubicBezTo>
                <a:cubicBezTo>
                  <a:pt x="11888406" y="-6937"/>
                  <a:pt x="11982414" y="169173"/>
                  <a:pt x="12006943" y="290880"/>
                </a:cubicBezTo>
                <a:cubicBezTo>
                  <a:pt x="12056305" y="394285"/>
                  <a:pt x="11977016" y="653506"/>
                  <a:pt x="12006943" y="784593"/>
                </a:cubicBezTo>
                <a:cubicBezTo>
                  <a:pt x="12036870" y="915680"/>
                  <a:pt x="11999876" y="1178614"/>
                  <a:pt x="12006943" y="1339326"/>
                </a:cubicBezTo>
                <a:cubicBezTo>
                  <a:pt x="12014010" y="1500038"/>
                  <a:pt x="11989885" y="1606895"/>
                  <a:pt x="12006943" y="1710998"/>
                </a:cubicBezTo>
                <a:cubicBezTo>
                  <a:pt x="12024001" y="1815101"/>
                  <a:pt x="11985189" y="1942575"/>
                  <a:pt x="12006943" y="2082669"/>
                </a:cubicBezTo>
                <a:cubicBezTo>
                  <a:pt x="12028697" y="2222763"/>
                  <a:pt x="11998874" y="2375784"/>
                  <a:pt x="12006943" y="2637403"/>
                </a:cubicBezTo>
                <a:cubicBezTo>
                  <a:pt x="12015012" y="2899022"/>
                  <a:pt x="11973902" y="2949164"/>
                  <a:pt x="12006943" y="3070095"/>
                </a:cubicBezTo>
                <a:cubicBezTo>
                  <a:pt x="12039984" y="3191026"/>
                  <a:pt x="11962096" y="3517468"/>
                  <a:pt x="12006943" y="3685849"/>
                </a:cubicBezTo>
                <a:cubicBezTo>
                  <a:pt x="12051790" y="3854230"/>
                  <a:pt x="11985102" y="3996663"/>
                  <a:pt x="12006943" y="4118541"/>
                </a:cubicBezTo>
                <a:cubicBezTo>
                  <a:pt x="12028784" y="4240419"/>
                  <a:pt x="11942425" y="4494809"/>
                  <a:pt x="12006943" y="4734296"/>
                </a:cubicBezTo>
                <a:cubicBezTo>
                  <a:pt x="12071461" y="4973783"/>
                  <a:pt x="11964375" y="4976434"/>
                  <a:pt x="12006943" y="5105967"/>
                </a:cubicBezTo>
                <a:cubicBezTo>
                  <a:pt x="12049511" y="5235500"/>
                  <a:pt x="11967225" y="5454653"/>
                  <a:pt x="12006943" y="5721721"/>
                </a:cubicBezTo>
                <a:cubicBezTo>
                  <a:pt x="12046661" y="5988789"/>
                  <a:pt x="12005877" y="6215329"/>
                  <a:pt x="12006943" y="6392949"/>
                </a:cubicBezTo>
                <a:cubicBezTo>
                  <a:pt x="11993978" y="6560868"/>
                  <a:pt x="11882134" y="6698519"/>
                  <a:pt x="11716063" y="6683829"/>
                </a:cubicBezTo>
                <a:cubicBezTo>
                  <a:pt x="11542796" y="6728029"/>
                  <a:pt x="11261446" y="6679584"/>
                  <a:pt x="10916300" y="6683829"/>
                </a:cubicBezTo>
                <a:cubicBezTo>
                  <a:pt x="10571154" y="6688074"/>
                  <a:pt x="10665759" y="6669630"/>
                  <a:pt x="10573545" y="6683829"/>
                </a:cubicBezTo>
                <a:cubicBezTo>
                  <a:pt x="10481331" y="6698028"/>
                  <a:pt x="10409371" y="6680601"/>
                  <a:pt x="10345041" y="6683829"/>
                </a:cubicBezTo>
                <a:cubicBezTo>
                  <a:pt x="10280711" y="6687057"/>
                  <a:pt x="10170394" y="6666204"/>
                  <a:pt x="10002286" y="6683829"/>
                </a:cubicBezTo>
                <a:cubicBezTo>
                  <a:pt x="9834179" y="6701454"/>
                  <a:pt x="9768514" y="6655052"/>
                  <a:pt x="9545278" y="6683829"/>
                </a:cubicBezTo>
                <a:cubicBezTo>
                  <a:pt x="9322042" y="6712606"/>
                  <a:pt x="9242942" y="6631268"/>
                  <a:pt x="8974019" y="6683829"/>
                </a:cubicBezTo>
                <a:cubicBezTo>
                  <a:pt x="8705096" y="6736390"/>
                  <a:pt x="8720619" y="6665843"/>
                  <a:pt x="8631264" y="6683829"/>
                </a:cubicBezTo>
                <a:cubicBezTo>
                  <a:pt x="8541910" y="6701815"/>
                  <a:pt x="8086468" y="6626113"/>
                  <a:pt x="7831501" y="6683829"/>
                </a:cubicBezTo>
                <a:cubicBezTo>
                  <a:pt x="7576534" y="6741545"/>
                  <a:pt x="7397019" y="6625839"/>
                  <a:pt x="7260242" y="6683829"/>
                </a:cubicBezTo>
                <a:cubicBezTo>
                  <a:pt x="7123465" y="6741819"/>
                  <a:pt x="6687882" y="6661363"/>
                  <a:pt x="6460479" y="6683829"/>
                </a:cubicBezTo>
                <a:cubicBezTo>
                  <a:pt x="6233076" y="6706295"/>
                  <a:pt x="5998173" y="6636464"/>
                  <a:pt x="5774968" y="6683829"/>
                </a:cubicBezTo>
                <a:cubicBezTo>
                  <a:pt x="5551763" y="6731194"/>
                  <a:pt x="5533869" y="6675120"/>
                  <a:pt x="5317961" y="6683829"/>
                </a:cubicBezTo>
                <a:cubicBezTo>
                  <a:pt x="5102053" y="6692538"/>
                  <a:pt x="4913138" y="6673485"/>
                  <a:pt x="4632450" y="6683829"/>
                </a:cubicBezTo>
                <a:cubicBezTo>
                  <a:pt x="4351762" y="6694173"/>
                  <a:pt x="4425955" y="6682902"/>
                  <a:pt x="4289694" y="6683829"/>
                </a:cubicBezTo>
                <a:cubicBezTo>
                  <a:pt x="4153433" y="6684756"/>
                  <a:pt x="3843316" y="6652213"/>
                  <a:pt x="3718435" y="6683829"/>
                </a:cubicBezTo>
                <a:cubicBezTo>
                  <a:pt x="3593554" y="6715445"/>
                  <a:pt x="3544719" y="6662247"/>
                  <a:pt x="3489931" y="6683829"/>
                </a:cubicBezTo>
                <a:cubicBezTo>
                  <a:pt x="3435143" y="6705411"/>
                  <a:pt x="3038676" y="6679676"/>
                  <a:pt x="2690168" y="6683829"/>
                </a:cubicBezTo>
                <a:cubicBezTo>
                  <a:pt x="2341660" y="6687982"/>
                  <a:pt x="2385628" y="6618526"/>
                  <a:pt x="2118909" y="6683829"/>
                </a:cubicBezTo>
                <a:cubicBezTo>
                  <a:pt x="1852190" y="6749132"/>
                  <a:pt x="1631229" y="6641301"/>
                  <a:pt x="1319146" y="6683829"/>
                </a:cubicBezTo>
                <a:cubicBezTo>
                  <a:pt x="1007063" y="6726357"/>
                  <a:pt x="1048474" y="6640771"/>
                  <a:pt x="862139" y="6683829"/>
                </a:cubicBezTo>
                <a:cubicBezTo>
                  <a:pt x="675804" y="6726887"/>
                  <a:pt x="519618" y="6648962"/>
                  <a:pt x="290880" y="6683829"/>
                </a:cubicBezTo>
                <a:cubicBezTo>
                  <a:pt x="128892" y="6687874"/>
                  <a:pt x="23490" y="6594982"/>
                  <a:pt x="0" y="6392949"/>
                </a:cubicBezTo>
                <a:cubicBezTo>
                  <a:pt x="-26849" y="6143931"/>
                  <a:pt x="63928" y="6059122"/>
                  <a:pt x="0" y="5838215"/>
                </a:cubicBezTo>
                <a:cubicBezTo>
                  <a:pt x="-63928" y="5617308"/>
                  <a:pt x="41107" y="5505941"/>
                  <a:pt x="0" y="5222461"/>
                </a:cubicBezTo>
                <a:cubicBezTo>
                  <a:pt x="-41107" y="4938981"/>
                  <a:pt x="21407" y="4687185"/>
                  <a:pt x="0" y="4545686"/>
                </a:cubicBezTo>
                <a:cubicBezTo>
                  <a:pt x="-21407" y="4404188"/>
                  <a:pt x="59514" y="4062577"/>
                  <a:pt x="0" y="3929932"/>
                </a:cubicBezTo>
                <a:cubicBezTo>
                  <a:pt x="-59514" y="3797287"/>
                  <a:pt x="10424" y="3696324"/>
                  <a:pt x="0" y="3497240"/>
                </a:cubicBezTo>
                <a:cubicBezTo>
                  <a:pt x="-10424" y="3298156"/>
                  <a:pt x="565" y="3129262"/>
                  <a:pt x="0" y="2881486"/>
                </a:cubicBezTo>
                <a:cubicBezTo>
                  <a:pt x="-565" y="2633710"/>
                  <a:pt x="15937" y="2525551"/>
                  <a:pt x="0" y="2387773"/>
                </a:cubicBezTo>
                <a:cubicBezTo>
                  <a:pt x="-15937" y="2249995"/>
                  <a:pt x="18271" y="2147335"/>
                  <a:pt x="0" y="1955081"/>
                </a:cubicBezTo>
                <a:cubicBezTo>
                  <a:pt x="-18271" y="1762827"/>
                  <a:pt x="40273" y="1742283"/>
                  <a:pt x="0" y="1583409"/>
                </a:cubicBezTo>
                <a:cubicBezTo>
                  <a:pt x="-40273" y="1424535"/>
                  <a:pt x="4383" y="1274580"/>
                  <a:pt x="0" y="1150717"/>
                </a:cubicBezTo>
                <a:cubicBezTo>
                  <a:pt x="-4383" y="1026854"/>
                  <a:pt x="44714" y="506614"/>
                  <a:pt x="0" y="290880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010A25-3E82-448F-818B-052F3938D6B8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3D823F-1022-4670-85E1-242C4EE47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CA9E59-D1F8-4581-B910-D414C7D17DB8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ABBDA1E-06BE-404F-95FF-AB41D1833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79B171-23EB-4BDB-9923-49F15341E3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3CFD54-CE7A-46E3-AB7F-88CBD1F6C910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3D958C-6614-428A-A0AF-8749A58FFA2B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Bác Lâm cần xếp lên mỗi xe một thùng hàng. Em hãy giúp bác Lâm xếp hàng cho hợp lý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F1BD40-A324-4F43-AACF-9AF11BBFDD5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A011A1-07F1-4318-8231-C787CE887FF9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D04B9A-1018-430D-8F0F-973CADD2C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03FDC1-D74E-4309-9DBE-549F82AA7DEE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Thanh long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12F4FD-D2C2-401D-BDF6-BAE0C1BE3F71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Bắp cải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8EA857-88EC-4E2F-B7E8-A8EC09C81460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Chuối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C758A2-FAAB-4884-8D5F-53306409767B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063A5B-938D-4EBB-B0F9-91C44F3E3563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F780B6-1EA3-4586-9420-349A0ACCAE13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CD74EC-4829-4E8F-AE3A-EED9C9ECE5F6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78 dm</a:t>
              </a:r>
            </a:p>
          </p:txBody>
        </p:sp>
      </p:grpSp>
      <p:cxnSp>
        <p:nvCxnSpPr>
          <p:cNvPr id="23" name="Curved Connector 19">
            <a:extLst>
              <a:ext uri="{FF2B5EF4-FFF2-40B4-BE49-F238E27FC236}">
                <a16:creationId xmlns:a16="http://schemas.microsoft.com/office/drawing/2014/main" id="{A58BA040-7926-4547-BF92-959A5A1F076F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9">
            <a:extLst>
              <a:ext uri="{FF2B5EF4-FFF2-40B4-BE49-F238E27FC236}">
                <a16:creationId xmlns:a16="http://schemas.microsoft.com/office/drawing/2014/main" id="{E3675789-2793-4826-B95F-AF8B5F72627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9">
            <a:extLst>
              <a:ext uri="{FF2B5EF4-FFF2-40B4-BE49-F238E27FC236}">
                <a16:creationId xmlns:a16="http://schemas.microsoft.com/office/drawing/2014/main" id="{9F642FE8-5373-41AB-8F6C-F6FEF6A08BCD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1EE4D-ACDA-41D1-94E9-FB3E70151CDE}"/>
              </a:ext>
            </a:extLst>
          </p:cNvPr>
          <p:cNvGrpSpPr/>
          <p:nvPr/>
        </p:nvGrpSpPr>
        <p:grpSpPr>
          <a:xfrm>
            <a:off x="861482" y="586818"/>
            <a:ext cx="10469036" cy="1713212"/>
            <a:chOff x="861482" y="745081"/>
            <a:chExt cx="10469036" cy="17132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68803A-14CE-4BAF-9249-CABEB5E9CDF8}"/>
                </a:ext>
              </a:extLst>
            </p:cNvPr>
            <p:cNvGrpSpPr/>
            <p:nvPr/>
          </p:nvGrpSpPr>
          <p:grpSpPr>
            <a:xfrm>
              <a:off x="861482" y="745081"/>
              <a:ext cx="10469036" cy="1685846"/>
              <a:chOff x="1183343" y="1820616"/>
              <a:chExt cx="10469036" cy="168584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4ACAF3-64EB-426C-B0B8-61EE40BF3605}"/>
                  </a:ext>
                </a:extLst>
              </p:cNvPr>
              <p:cNvSpPr txBox="1"/>
              <p:nvPr/>
            </p:nvSpPr>
            <p:spPr>
              <a:xfrm>
                <a:off x="1819586" y="1820616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3D8BA2D-6185-4865-93A4-8E87C98FD57E}"/>
                  </a:ext>
                </a:extLst>
              </p:cNvPr>
              <p:cNvSpPr/>
              <p:nvPr/>
            </p:nvSpPr>
            <p:spPr>
              <a:xfrm>
                <a:off x="1183343" y="1942769"/>
                <a:ext cx="570588" cy="570588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274B7238-F61A-4C27-B3F4-32306837DD95}"/>
                </a:ext>
              </a:extLst>
            </p:cNvPr>
            <p:cNvSpPr/>
            <p:nvPr/>
          </p:nvSpPr>
          <p:spPr>
            <a:xfrm>
              <a:off x="4788650" y="1744574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98BBF7-215C-40E5-9642-06583E7F401C}"/>
              </a:ext>
            </a:extLst>
          </p:cNvPr>
          <p:cNvGrpSpPr/>
          <p:nvPr/>
        </p:nvGrpSpPr>
        <p:grpSpPr>
          <a:xfrm>
            <a:off x="2178733" y="2339163"/>
            <a:ext cx="7773341" cy="3439302"/>
            <a:chOff x="1573235" y="2211190"/>
            <a:chExt cx="9045530" cy="42627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39F24E9-C1A1-4043-B419-14575C6DD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41671-75A9-4AE2-9B16-F193D51E1162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99 m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DAF518-53F6-414B-AD4C-A5EFE24BB23D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54 m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07DE32-FFDF-473F-815D-DB13E1435E89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? m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B63BBC2-E4CD-429F-AECC-66317059416D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prstClr val="black"/>
                </a:solidFill>
                <a:latin typeface="Utm AVO"/>
              </a:rPr>
              <a:t>99 m – 54 m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AFE1EF-BD3A-4BC9-A42F-CE84D358DD1D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Utm AVO"/>
              </a:rPr>
              <a:t>45 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6BE17C-BE47-424C-BA9A-18E907739D23}"/>
              </a:ext>
            </a:extLst>
          </p:cNvPr>
          <p:cNvSpPr/>
          <p:nvPr/>
        </p:nvSpPr>
        <p:spPr>
          <a:xfrm>
            <a:off x="4890973" y="1650782"/>
            <a:ext cx="639919" cy="58477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</a:rPr>
              <a:t>45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354</Words>
  <Application>Microsoft Office PowerPoint</Application>
  <PresentationFormat>Widescreen</PresentationFormat>
  <Paragraphs>72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微软雅黑</vt:lpstr>
      <vt:lpstr>宋体</vt:lpstr>
      <vt:lpstr>.VnAvant</vt:lpstr>
      <vt:lpstr>Arial</vt:lpstr>
      <vt:lpstr>Arial-Rounded</vt:lpstr>
      <vt:lpstr>Calibri</vt:lpstr>
      <vt:lpstr>Times New Roman</vt:lpstr>
      <vt:lpstr>UTM Avo</vt:lpstr>
      <vt:lpstr>UTM Avo</vt:lpstr>
      <vt:lpstr>1_Office 主题</vt:lpstr>
      <vt:lpstr>2_Office 主题</vt:lpstr>
      <vt:lpstr>https://www.freeppt7.com</vt:lpstr>
      <vt:lpstr>3_Office 主题</vt:lpstr>
      <vt:lpstr>3_Office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46</cp:revision>
  <dcterms:created xsi:type="dcterms:W3CDTF">2021-07-20T01:55:21Z</dcterms:created>
  <dcterms:modified xsi:type="dcterms:W3CDTF">2025-04-05T03:52:42Z</dcterms:modified>
</cp:coreProperties>
</file>