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88" r:id="rId3"/>
    <p:sldMasterId id="2147483800" r:id="rId4"/>
    <p:sldMasterId id="2147483824" r:id="rId5"/>
    <p:sldMasterId id="2147483838" r:id="rId6"/>
  </p:sldMasterIdLst>
  <p:notesMasterIdLst>
    <p:notesMasterId r:id="rId12"/>
  </p:notesMasterIdLst>
  <p:sldIdLst>
    <p:sldId id="338" r:id="rId7"/>
    <p:sldId id="340" r:id="rId8"/>
    <p:sldId id="261" r:id="rId9"/>
    <p:sldId id="2898" r:id="rId10"/>
    <p:sldId id="28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2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42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5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F562A-2662-4C64-8AD5-538C14299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4388FE-A6ED-BE3E-A7CD-C84557A61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A95195-B9C6-83E9-AE76-DEBFF1F1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742F88-70F6-8800-4A66-84858160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E3AB0-2EC5-9E07-31ED-C8C4DE6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298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76BE3-7B01-2D09-0D19-436C8565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8A866-2A4D-5337-CAD3-C6043AC4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28B7F6-7E1C-4A38-E699-B2DB5DC0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44F7BD-841D-846E-341E-A7D9277E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EE4B-0AE5-7B57-817E-C6EA4181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356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F817D-D220-DB0D-DDDA-4CA82F05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41E708-7011-BE3F-FBBC-5400905C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BA2D38-393A-C001-677C-A9F85FDA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16ABEA-CFE0-7D7C-ACD9-70785C33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26BBAA-2FB7-F831-14BA-F5DC6C1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80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B6B55-9EC1-B3AA-8F7F-77DC40EB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D1DCF-C15B-37D0-6887-1B574FF3C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45928B-1C0D-12E5-8697-2F668036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87D97C-2F38-948A-5C1C-94875AE1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48883-5627-FC00-EF01-E555D125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C16EB2-54BB-0BB6-F11F-AF5320F2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9838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A2E8A-1F33-4BC9-B36A-8055ED2B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5F7B9C-2700-371C-A279-8D7E186EB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058C3E-8A95-C79C-62D1-C5EA9881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A5C3F-BD54-32D3-BC8F-F983104E5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CEB576-1869-54EE-2205-9DDD24D64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01157A-F558-2B59-41EC-C6108181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9A1C07-340E-C679-D714-6078A214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4F4983-8A76-E97E-70FF-8D5BC4C7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648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45749-6281-84E6-261C-A59E0EB4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703BAB-10B6-FB83-8A51-9AE25F56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754B35-5957-57DD-4BA1-CAEA0DCA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81ED9A-BD95-A5A3-0FF2-92E56FBF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4055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A75DFD-9C1E-55D2-DBB4-74DFD05A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45A8F2-ABCE-3987-30E0-93B48C1C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07FB22-AA6C-582C-18F2-E51A6CE2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057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9EA4-E694-15C2-CA64-F8A5D74C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538B2-C674-08B6-B045-4EAEED53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639F49-50C1-9BA9-0461-73AC6D0DF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5F7335-B04E-E528-ADC5-73AFF6D9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877AC7-69A0-CB72-FDFF-9142302E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3A2990-B979-8FED-B551-18FEDBBF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823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CE07E-D506-6B06-58F8-C33F4007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825E13-E610-426F-E11A-782BE7CE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93C509-BA87-F395-00D1-D0BD79510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FDC4A-7C7E-9A9E-C5A2-28B395C2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DBA1CD-BF86-E64B-AE00-6664F779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59D4DB-B795-19E6-7113-7FD5CFC4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557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09478-1EAF-F2D9-E892-DD03C737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544032-D8F4-F498-49F3-857E631A0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AC246B-799F-B346-7E6A-87A423A8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F3B8C8-514C-1B43-692A-0F717E59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EB416-D94E-B777-3CA2-31888989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0507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B3C156-B75B-7328-EFDC-A8E3547F1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512704-6335-0414-AF56-A8EFB01F4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9200A9-72F6-ECB1-7D17-670A961A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E71CFD-5124-4611-8EBC-312BC2B5F06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B40EB5-B3E9-168D-CFDB-674CAFA3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2B769-11F8-14ED-8A3B-CD1BC403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1D700-6BFA-4B2A-AD35-3A19F3E34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4325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9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8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9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6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9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8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36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73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2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9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81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399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5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7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8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3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0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92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5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0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03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>
    <p:push dir="u"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24BEA47-D380-7D10-915C-21AE563DEAF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187" y="91605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2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xmlns="" id="{872D7AB7-CAE9-47CF-ABAC-4B59E57D3D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3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gif"/><Relationship Id="rId5" Type="http://schemas.openxmlformats.org/officeDocument/2006/relationships/image" Target="../media/image34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1E7901AC-03B5-3AAD-8092-D80758BA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892289"/>
            <a:ext cx="12196057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E4383CC-0145-104A-F6FE-AB25B8D30C2E}"/>
              </a:ext>
            </a:extLst>
          </p:cNvPr>
          <p:cNvGrpSpPr/>
          <p:nvPr/>
        </p:nvGrpSpPr>
        <p:grpSpPr>
          <a:xfrm>
            <a:off x="7966265" y="160543"/>
            <a:ext cx="3507280" cy="5941273"/>
            <a:chOff x="7966265" y="160543"/>
            <a:chExt cx="3507280" cy="5941273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xmlns="" id="{BDCC9EC3-D92F-5C86-D4EF-0A5A8430FDC2}"/>
                </a:ext>
              </a:extLst>
            </p:cNvPr>
            <p:cNvSpPr txBox="1"/>
            <p:nvPr/>
          </p:nvSpPr>
          <p:spPr>
            <a:xfrm>
              <a:off x="9094262" y="1884085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xmlns="" id="{9C456C9A-C6B1-6AEE-78AA-F53E467A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66265" y="160543"/>
              <a:ext cx="3507280" cy="594127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7649C9-A4DC-F1F2-8004-C66D909CE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2900" y="2088129"/>
            <a:ext cx="2514600" cy="4983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D27A31-F4F1-2606-5A3B-46D6CD35F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389" y="273871"/>
            <a:ext cx="2859272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FA5E36-E3BA-B426-1C81-67E75F130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785" y="1694570"/>
            <a:ext cx="6620830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1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asure chest on a beach&#10;&#10;Description automatically generated">
            <a:extLst>
              <a:ext uri="{FF2B5EF4-FFF2-40B4-BE49-F238E27FC236}">
                <a16:creationId xmlns:a16="http://schemas.microsoft.com/office/drawing/2014/main" xmlns="" id="{39459EBE-610B-09E3-DBDE-6EB6FA451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355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B8A8A34-F0E1-3785-5724-90487DDADE22}"/>
              </a:ext>
            </a:extLst>
          </p:cNvPr>
          <p:cNvSpPr/>
          <p:nvPr/>
        </p:nvSpPr>
        <p:spPr>
          <a:xfrm>
            <a:off x="452284" y="243349"/>
            <a:ext cx="11287432" cy="6371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811F7DC-8248-CE7C-E592-42941DA8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20" y="138002"/>
            <a:ext cx="2056765" cy="103842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D2E25FE-D186-AB56-61CF-062549C816E4}"/>
              </a:ext>
            </a:extLst>
          </p:cNvPr>
          <p:cNvGrpSpPr/>
          <p:nvPr/>
        </p:nvGrpSpPr>
        <p:grpSpPr>
          <a:xfrm>
            <a:off x="948957" y="1159845"/>
            <a:ext cx="3883547" cy="540362"/>
            <a:chOff x="2736998" y="607865"/>
            <a:chExt cx="6166370" cy="621949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xmlns="" id="{B24406DF-2859-950C-BA2D-E6CC4488D804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BAB1E66-7A2C-189C-4E43-980CADCD233E}"/>
                </a:ext>
              </a:extLst>
            </p:cNvPr>
            <p:cNvGrpSpPr/>
            <p:nvPr/>
          </p:nvGrpSpPr>
          <p:grpSpPr>
            <a:xfrm>
              <a:off x="2736998" y="617724"/>
              <a:ext cx="6166370" cy="612090"/>
              <a:chOff x="962519" y="1464304"/>
              <a:chExt cx="6166370" cy="61209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E0E0CF9-1182-0F73-79F7-47D46786D85A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60221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370E7C2B-0CAB-BB0B-DE4D-E0C4F289E282}"/>
                  </a:ext>
                </a:extLst>
              </p:cNvPr>
              <p:cNvSpPr/>
              <p:nvPr/>
            </p:nvSpPr>
            <p:spPr>
              <a:xfrm>
                <a:off x="962519" y="1464304"/>
                <a:ext cx="791414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6F01784-E4C1-E98D-CF48-FAE30AC2C046}"/>
              </a:ext>
            </a:extLst>
          </p:cNvPr>
          <p:cNvGrpSpPr/>
          <p:nvPr/>
        </p:nvGrpSpPr>
        <p:grpSpPr>
          <a:xfrm>
            <a:off x="623835" y="1926298"/>
            <a:ext cx="10788372" cy="1406197"/>
            <a:chOff x="401914" y="1179167"/>
            <a:chExt cx="17129987" cy="16185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92494E8-7A8C-6666-C259-A3D1B51EAD6D}"/>
                </a:ext>
              </a:extLst>
            </p:cNvPr>
            <p:cNvGrpSpPr/>
            <p:nvPr/>
          </p:nvGrpSpPr>
          <p:grpSpPr>
            <a:xfrm>
              <a:off x="401914" y="1198653"/>
              <a:ext cx="17129987" cy="1488796"/>
              <a:chOff x="578376" y="1198653"/>
              <a:chExt cx="17129987" cy="148879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1FA2A20-EF5D-6314-3ACF-817D43DE65C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6193577" cy="1488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 dm =         cm		6 dm =         cm	          3 m =            dm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6 m =          dm		3 m =            cm		6 m =             cm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D11ADB6-0E23-8C73-0156-01EDCCC8C09B}"/>
                  </a:ext>
                </a:extLst>
              </p:cNvPr>
              <p:cNvSpPr txBox="1"/>
              <p:nvPr/>
            </p:nvSpPr>
            <p:spPr>
              <a:xfrm>
                <a:off x="578376" y="1357292"/>
                <a:ext cx="802273" cy="758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xmlns="" id="{45ACAC2C-F654-4080-2814-B6151AB55D88}"/>
                </a:ext>
              </a:extLst>
            </p:cNvPr>
            <p:cNvSpPr/>
            <p:nvPr/>
          </p:nvSpPr>
          <p:spPr>
            <a:xfrm>
              <a:off x="3315496" y="1179167"/>
              <a:ext cx="1128700" cy="71371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xmlns="" id="{CFCAB825-ED59-996D-73D0-8E4E572DDFA7}"/>
                </a:ext>
              </a:extLst>
            </p:cNvPr>
            <p:cNvSpPr/>
            <p:nvPr/>
          </p:nvSpPr>
          <p:spPr>
            <a:xfrm>
              <a:off x="3244589" y="2017192"/>
              <a:ext cx="1128698" cy="71371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xmlns="" id="{59D18B8A-7168-69C3-D291-04DD5EFE3014}"/>
                </a:ext>
              </a:extLst>
            </p:cNvPr>
            <p:cNvSpPr/>
            <p:nvPr/>
          </p:nvSpPr>
          <p:spPr>
            <a:xfrm>
              <a:off x="9118962" y="1208998"/>
              <a:ext cx="1227075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xmlns="" id="{A6E937C1-5B06-DB0B-BF4A-3AB8DD52CD0B}"/>
                </a:ext>
              </a:extLst>
            </p:cNvPr>
            <p:cNvSpPr/>
            <p:nvPr/>
          </p:nvSpPr>
          <p:spPr>
            <a:xfrm>
              <a:off x="9011817" y="2083962"/>
              <a:ext cx="1497349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xmlns="" id="{A15586E3-EC97-8F6E-6909-4FD7DA8E9609}"/>
                </a:ext>
              </a:extLst>
            </p:cNvPr>
            <p:cNvSpPr/>
            <p:nvPr/>
          </p:nvSpPr>
          <p:spPr>
            <a:xfrm>
              <a:off x="14762215" y="1220642"/>
              <a:ext cx="1497274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xmlns="" id="{56D20E67-36F5-09F9-407E-D842E1313465}"/>
                </a:ext>
              </a:extLst>
            </p:cNvPr>
            <p:cNvSpPr/>
            <p:nvPr/>
          </p:nvSpPr>
          <p:spPr>
            <a:xfrm>
              <a:off x="14743793" y="2038021"/>
              <a:ext cx="1497347" cy="71371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B6A677E-CD0D-3277-6AC1-0D320B2FBCB1}"/>
              </a:ext>
            </a:extLst>
          </p:cNvPr>
          <p:cNvGrpSpPr/>
          <p:nvPr/>
        </p:nvGrpSpPr>
        <p:grpSpPr>
          <a:xfrm>
            <a:off x="757185" y="3592852"/>
            <a:ext cx="10170451" cy="1388723"/>
            <a:chOff x="629205" y="863872"/>
            <a:chExt cx="16148839" cy="1598402"/>
          </a:xfrm>
          <a:noFill/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D34DFB6F-1D23-0423-0113-33B03BFFEE60}"/>
                </a:ext>
              </a:extLst>
            </p:cNvPr>
            <p:cNvGrpSpPr/>
            <p:nvPr/>
          </p:nvGrpSpPr>
          <p:grpSpPr>
            <a:xfrm>
              <a:off x="629205" y="863872"/>
              <a:ext cx="16148839" cy="1502228"/>
              <a:chOff x="805667" y="863872"/>
              <a:chExt cx="16148839" cy="1502228"/>
            </a:xfrm>
            <a:grpFill/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67C0A14-C4E3-4F05-9485-626041636A1A}"/>
                  </a:ext>
                </a:extLst>
              </p:cNvPr>
              <p:cNvSpPr txBox="1"/>
              <p:nvPr/>
            </p:nvSpPr>
            <p:spPr>
              <a:xfrm>
                <a:off x="1633962" y="863872"/>
                <a:ext cx="15320544" cy="150222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cm = 1 m 		200 cm =         m	  500 cm =         m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10 dm = 1 m 		20 dm =        m	    50 dm =          m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7CA3AA2-7DCA-1996-A035-F1E2376F1B15}"/>
                  </a:ext>
                </a:extLst>
              </p:cNvPr>
              <p:cNvSpPr txBox="1"/>
              <p:nvPr/>
            </p:nvSpPr>
            <p:spPr>
              <a:xfrm>
                <a:off x="805667" y="1001315"/>
                <a:ext cx="802273" cy="7583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ounded Rectangle 28">
              <a:extLst>
                <a:ext uri="{FF2B5EF4-FFF2-40B4-BE49-F238E27FC236}">
                  <a16:creationId xmlns:a16="http://schemas.microsoft.com/office/drawing/2014/main" xmlns="" id="{EFADA5FF-3B7C-36A6-2A16-0E7432EA0CE7}"/>
                </a:ext>
              </a:extLst>
            </p:cNvPr>
            <p:cNvSpPr/>
            <p:nvPr/>
          </p:nvSpPr>
          <p:spPr>
            <a:xfrm>
              <a:off x="9938098" y="889279"/>
              <a:ext cx="1088927" cy="71371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9">
              <a:extLst>
                <a:ext uri="{FF2B5EF4-FFF2-40B4-BE49-F238E27FC236}">
                  <a16:creationId xmlns:a16="http://schemas.microsoft.com/office/drawing/2014/main" xmlns="" id="{2A25FE9D-4A25-CDD8-5A1D-4FC5875F9161}"/>
                </a:ext>
              </a:extLst>
            </p:cNvPr>
            <p:cNvSpPr/>
            <p:nvPr/>
          </p:nvSpPr>
          <p:spPr>
            <a:xfrm>
              <a:off x="9653646" y="1738705"/>
              <a:ext cx="980155" cy="72356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xmlns="" id="{2862C178-D444-A439-9F44-C9A5F56AE380}"/>
                </a:ext>
              </a:extLst>
            </p:cNvPr>
            <p:cNvSpPr/>
            <p:nvPr/>
          </p:nvSpPr>
          <p:spPr>
            <a:xfrm>
              <a:off x="14581159" y="872047"/>
              <a:ext cx="1088925" cy="71371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Rounded Rectangle 31">
              <a:extLst>
                <a:ext uri="{FF2B5EF4-FFF2-40B4-BE49-F238E27FC236}">
                  <a16:creationId xmlns:a16="http://schemas.microsoft.com/office/drawing/2014/main" xmlns="" id="{15440A6A-2BF5-227D-0B32-9F9C469D1C7C}"/>
                </a:ext>
              </a:extLst>
            </p:cNvPr>
            <p:cNvSpPr/>
            <p:nvPr/>
          </p:nvSpPr>
          <p:spPr>
            <a:xfrm>
              <a:off x="14659653" y="1694500"/>
              <a:ext cx="995309" cy="713719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32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2651" y="210154"/>
            <a:ext cx="11712149" cy="6488358"/>
            <a:chOff x="0" y="0"/>
            <a:chExt cx="4462654" cy="1304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2654" cy="1304845"/>
            </a:xfrm>
            <a:custGeom>
              <a:avLst/>
              <a:gdLst/>
              <a:ahLst/>
              <a:cxnLst/>
              <a:rect l="l" t="t" r="r" b="b"/>
              <a:pathLst>
                <a:path w="4462654" h="1304845">
                  <a:moveTo>
                    <a:pt x="0" y="0"/>
                  </a:moveTo>
                  <a:lnTo>
                    <a:pt x="4462654" y="0"/>
                  </a:lnTo>
                  <a:lnTo>
                    <a:pt x="4462654" y="1304845"/>
                  </a:lnTo>
                  <a:lnTo>
                    <a:pt x="0" y="130484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97DDA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2654" cy="1342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8513CB-0618-B54A-9933-227D244A6EAB}"/>
              </a:ext>
            </a:extLst>
          </p:cNvPr>
          <p:cNvSpPr txBox="1"/>
          <p:nvPr/>
        </p:nvSpPr>
        <p:spPr>
          <a:xfrm>
            <a:off x="2548606" y="24655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AEE211-6B9B-55A2-E88E-FBC7380D5089}"/>
              </a:ext>
            </a:extLst>
          </p:cNvPr>
          <p:cNvGrpSpPr/>
          <p:nvPr/>
        </p:nvGrpSpPr>
        <p:grpSpPr>
          <a:xfrm>
            <a:off x="823495" y="1060832"/>
            <a:ext cx="1560027" cy="580447"/>
            <a:chOff x="2957822" y="607865"/>
            <a:chExt cx="1560027" cy="580447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xmlns="" id="{30574CB8-16DE-1A9F-5C5A-5E79916CB150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0BBC88C-D9EF-99DA-D534-9780C7539BE4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ACC97D6-8E5A-D3CE-6DF7-B60915843297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5467DD2D-DD02-6BED-127C-D9E8F5087B4D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68C136-C045-8EB7-643A-CE1352BC4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48F2C65-C8CF-82A1-96B8-26A43693A8BB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60C5491-3BB2-5EDF-D5D2-22653450C3F6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m.</a:t>
              </a:r>
              <a:endParaRPr lang="x-non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6CF91D41-469F-8BF4-A56C-6658EFC02B84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3A9F71-D09A-7619-B9D0-0E0C3F4F6571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CCAC35-6F45-B5F7-9C6A-DC6C2D199FA0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61362A-A506-24E4-96C4-A8079367C6E2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04F72D-24E9-4282-641A-18335E4B762F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73D4CC-6865-D4B9-4F44-5FA16BD307E0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898299-3BA3-DF6F-F777-C0D3975F0D9E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0676C4-06E8-DD1F-ABB3-5F4AF0C62BD5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F51227-2276-F7E4-E908-1CDCF2B4437B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E99CD6-4E42-A039-CCEA-6FFA24A66F89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EFE96F1-2F09-2BD6-0285-A147C4169ECB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xmlns="" id="{605CCF62-01F2-62B4-02A1-5DCF8BF8AD03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D5254E1-310E-1942-5BD8-D2A90D296CCA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2E3E148C-8046-C8E9-9D25-81C43D447E5E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C61C56A-D47D-E8E6-1F55-4AD06D553C43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314E0DA-A0CF-AB87-24D6-B9DA238C7FA3}"/>
              </a:ext>
            </a:extLst>
          </p:cNvPr>
          <p:cNvGrpSpPr/>
          <p:nvPr/>
        </p:nvGrpSpPr>
        <p:grpSpPr>
          <a:xfrm>
            <a:off x="706140" y="2808105"/>
            <a:ext cx="4327625" cy="2400748"/>
            <a:chOff x="692610" y="3134137"/>
            <a:chExt cx="4327625" cy="240074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22C7517-B2D1-CE28-71D5-479282FDA766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khúc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m.</a:t>
              </a:r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x-non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xmlns="" id="{31385155-8F3C-C223-A527-4CB93D21D3A4}"/>
                </a:ext>
              </a:extLst>
            </p:cNvPr>
            <p:cNvSpPr/>
            <p:nvPr/>
          </p:nvSpPr>
          <p:spPr>
            <a:xfrm>
              <a:off x="3774076" y="4821166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8360B78-FDE3-B572-7EF0-99FBD577C426}"/>
              </a:ext>
            </a:extLst>
          </p:cNvPr>
          <p:cNvSpPr txBox="1"/>
          <p:nvPr/>
        </p:nvSpPr>
        <p:spPr>
          <a:xfrm>
            <a:off x="2473785" y="5738532"/>
            <a:ext cx="161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(ABCD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A8482FA-282E-FCD2-6EAB-6CADA1A93803}"/>
              </a:ext>
            </a:extLst>
          </p:cNvPr>
          <p:cNvSpPr/>
          <p:nvPr/>
        </p:nvSpPr>
        <p:spPr>
          <a:xfrm>
            <a:off x="4164697" y="5738532"/>
            <a:ext cx="2906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39D7064-D33D-4E3C-82CF-10732D46C704}"/>
              </a:ext>
            </a:extLst>
          </p:cNvPr>
          <p:cNvSpPr/>
          <p:nvPr/>
        </p:nvSpPr>
        <p:spPr>
          <a:xfrm>
            <a:off x="6929073" y="5738532"/>
            <a:ext cx="79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16877E9-0D7F-8FA0-52B1-7052FB311FBC}"/>
              </a:ext>
            </a:extLst>
          </p:cNvPr>
          <p:cNvSpPr/>
          <p:nvPr/>
        </p:nvSpPr>
        <p:spPr>
          <a:xfrm>
            <a:off x="7626630" y="5738532"/>
            <a:ext cx="79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DF8784D-5674-FBB2-B89D-F1EBE6498F84}"/>
              </a:ext>
            </a:extLst>
          </p:cNvPr>
          <p:cNvSpPr/>
          <p:nvPr/>
        </p:nvSpPr>
        <p:spPr>
          <a:xfrm>
            <a:off x="8352069" y="5738532"/>
            <a:ext cx="793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93FB92F-1116-CEE2-1C89-5CD900A2AB90}"/>
              </a:ext>
            </a:extLst>
          </p:cNvPr>
          <p:cNvSpPr/>
          <p:nvPr/>
        </p:nvSpPr>
        <p:spPr>
          <a:xfrm>
            <a:off x="9030367" y="5731833"/>
            <a:ext cx="120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m)</a:t>
            </a:r>
            <a:endParaRPr 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3905D75-C251-6F53-5659-B97DF733DFC5}"/>
              </a:ext>
            </a:extLst>
          </p:cNvPr>
          <p:cNvSpPr txBox="1"/>
          <p:nvPr/>
        </p:nvSpPr>
        <p:spPr>
          <a:xfrm>
            <a:off x="3836804" y="4539995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2651" y="210154"/>
            <a:ext cx="11712149" cy="6488358"/>
            <a:chOff x="0" y="0"/>
            <a:chExt cx="4462654" cy="1304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2654" cy="1304845"/>
            </a:xfrm>
            <a:custGeom>
              <a:avLst/>
              <a:gdLst/>
              <a:ahLst/>
              <a:cxnLst/>
              <a:rect l="l" t="t" r="r" b="b"/>
              <a:pathLst>
                <a:path w="4462654" h="1304845">
                  <a:moveTo>
                    <a:pt x="0" y="0"/>
                  </a:moveTo>
                  <a:lnTo>
                    <a:pt x="4462654" y="0"/>
                  </a:lnTo>
                  <a:lnTo>
                    <a:pt x="4462654" y="1304845"/>
                  </a:lnTo>
                  <a:lnTo>
                    <a:pt x="0" y="130484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97DDA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2654" cy="1342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72D207D-919E-48F7-1DD8-72E346D3058E}"/>
              </a:ext>
            </a:extLst>
          </p:cNvPr>
          <p:cNvGrpSpPr/>
          <p:nvPr/>
        </p:nvGrpSpPr>
        <p:grpSpPr>
          <a:xfrm>
            <a:off x="652054" y="321296"/>
            <a:ext cx="1603676" cy="658835"/>
            <a:chOff x="2939610" y="521550"/>
            <a:chExt cx="1603676" cy="658835"/>
          </a:xfrm>
        </p:grpSpPr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xmlns="" id="{FE8F2672-4FF9-634A-BA19-99828C6B969A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F79F548-35D6-13F8-D1E0-23408DF6F890}"/>
                </a:ext>
              </a:extLst>
            </p:cNvPr>
            <p:cNvGrpSpPr/>
            <p:nvPr/>
          </p:nvGrpSpPr>
          <p:grpSpPr>
            <a:xfrm>
              <a:off x="2939610" y="521550"/>
              <a:ext cx="1603676" cy="658835"/>
              <a:chOff x="1165131" y="1368130"/>
              <a:chExt cx="1603676" cy="65883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B6DF435-F5E8-1D9F-E9FF-C9A2732EE879}"/>
                  </a:ext>
                </a:extLst>
              </p:cNvPr>
              <p:cNvSpPr txBox="1"/>
              <p:nvPr/>
            </p:nvSpPr>
            <p:spPr>
              <a:xfrm>
                <a:off x="1845506" y="1368130"/>
                <a:ext cx="923301" cy="65883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28C046ED-E005-47D0-7F36-FC0D2F98C380}"/>
                  </a:ext>
                </a:extLst>
              </p:cNvPr>
              <p:cNvSpPr/>
              <p:nvPr/>
            </p:nvSpPr>
            <p:spPr>
              <a:xfrm>
                <a:off x="1165131" y="1454445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C7BC789-40ED-F372-69D9-9D7F6A16F737}"/>
              </a:ext>
            </a:extLst>
          </p:cNvPr>
          <p:cNvSpPr/>
          <p:nvPr/>
        </p:nvSpPr>
        <p:spPr>
          <a:xfrm>
            <a:off x="1334474" y="1140809"/>
            <a:ext cx="7426754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endParaRPr lang="x-non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C92E324-BE1E-8B22-3D56-A9CF92511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14D84F9-2789-D893-4539-A71A348A9747}"/>
              </a:ext>
            </a:extLst>
          </p:cNvPr>
          <p:cNvGrpSpPr/>
          <p:nvPr/>
        </p:nvGrpSpPr>
        <p:grpSpPr>
          <a:xfrm>
            <a:off x="2019300" y="3336910"/>
            <a:ext cx="6388429" cy="2156681"/>
            <a:chOff x="2074147" y="3527484"/>
            <a:chExt cx="6388429" cy="284438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C0CF4DA-563D-6922-6AFB-E817BA8DEA57}"/>
                </a:ext>
              </a:extLst>
            </p:cNvPr>
            <p:cNvSpPr/>
            <p:nvPr/>
          </p:nvSpPr>
          <p:spPr>
            <a:xfrm>
              <a:off x="2074147" y="3527484"/>
              <a:ext cx="6388429" cy="2844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   dm</a:t>
              </a:r>
              <a:endParaRPr lang="x-non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   dm</a:t>
              </a:r>
              <a:endParaRPr lang="x-non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            dm</a:t>
              </a:r>
              <a:endParaRPr lang="x-none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ounded Rectangle 21">
              <a:extLst>
                <a:ext uri="{FF2B5EF4-FFF2-40B4-BE49-F238E27FC236}">
                  <a16:creationId xmlns:a16="http://schemas.microsoft.com/office/drawing/2014/main" xmlns="" id="{8D76255B-D959-0CE8-3941-767B2C14ABAD}"/>
                </a:ext>
              </a:extLst>
            </p:cNvPr>
            <p:cNvSpPr/>
            <p:nvPr/>
          </p:nvSpPr>
          <p:spPr>
            <a:xfrm>
              <a:off x="4992293" y="3575621"/>
              <a:ext cx="844566" cy="8236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0" name="Rounded Rectangle 22">
              <a:extLst>
                <a:ext uri="{FF2B5EF4-FFF2-40B4-BE49-F238E27FC236}">
                  <a16:creationId xmlns:a16="http://schemas.microsoft.com/office/drawing/2014/main" xmlns="" id="{F6BD0422-B52C-0BDF-A157-F9F8788F6EAD}"/>
                </a:ext>
              </a:extLst>
            </p:cNvPr>
            <p:cNvSpPr/>
            <p:nvPr/>
          </p:nvSpPr>
          <p:spPr>
            <a:xfrm>
              <a:off x="4997143" y="4557413"/>
              <a:ext cx="844566" cy="8351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Rounded Rectangle 23">
              <a:extLst>
                <a:ext uri="{FF2B5EF4-FFF2-40B4-BE49-F238E27FC236}">
                  <a16:creationId xmlns:a16="http://schemas.microsoft.com/office/drawing/2014/main" xmlns="" id="{459C1C4B-F7B2-9A0A-F228-219CD12111AC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x-none"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D575AE9-8E17-2EAB-DF3D-339415801E4E}"/>
              </a:ext>
            </a:extLst>
          </p:cNvPr>
          <p:cNvSpPr txBox="1"/>
          <p:nvPr/>
        </p:nvSpPr>
        <p:spPr>
          <a:xfrm>
            <a:off x="5079216" y="3351958"/>
            <a:ext cx="585417" cy="65883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6333C0A-B011-3D37-D1FE-78460B9BAC01}"/>
              </a:ext>
            </a:extLst>
          </p:cNvPr>
          <p:cNvSpPr txBox="1"/>
          <p:nvPr/>
        </p:nvSpPr>
        <p:spPr>
          <a:xfrm>
            <a:off x="5108512" y="4105301"/>
            <a:ext cx="558743" cy="65883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11485E0-9A31-FFBA-5247-88ECF142F00B}"/>
              </a:ext>
            </a:extLst>
          </p:cNvPr>
          <p:cNvSpPr txBox="1"/>
          <p:nvPr/>
        </p:nvSpPr>
        <p:spPr>
          <a:xfrm>
            <a:off x="5079216" y="4865988"/>
            <a:ext cx="585417" cy="65883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736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12651" y="210154"/>
            <a:ext cx="11712149" cy="6488358"/>
            <a:chOff x="0" y="0"/>
            <a:chExt cx="4462654" cy="13048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2654" cy="1304845"/>
            </a:xfrm>
            <a:custGeom>
              <a:avLst/>
              <a:gdLst/>
              <a:ahLst/>
              <a:cxnLst/>
              <a:rect l="l" t="t" r="r" b="b"/>
              <a:pathLst>
                <a:path w="4462654" h="1304845">
                  <a:moveTo>
                    <a:pt x="0" y="0"/>
                  </a:moveTo>
                  <a:lnTo>
                    <a:pt x="4462654" y="0"/>
                  </a:lnTo>
                  <a:lnTo>
                    <a:pt x="4462654" y="1304845"/>
                  </a:lnTo>
                  <a:lnTo>
                    <a:pt x="0" y="1304845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297DDA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2654" cy="13429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7CC188D-B308-8272-C088-FEDC4008E677}"/>
              </a:ext>
            </a:extLst>
          </p:cNvPr>
          <p:cNvGrpSpPr/>
          <p:nvPr/>
        </p:nvGrpSpPr>
        <p:grpSpPr>
          <a:xfrm>
            <a:off x="393823" y="483354"/>
            <a:ext cx="11494343" cy="1675843"/>
            <a:chOff x="1162561" y="1401629"/>
            <a:chExt cx="10969617" cy="16758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8BCFFB9-0DEC-6A90-635C-13B024CDDE67}"/>
                </a:ext>
              </a:extLst>
            </p:cNvPr>
            <p:cNvSpPr txBox="1"/>
            <p:nvPr/>
          </p:nvSpPr>
          <p:spPr>
            <a:xfrm>
              <a:off x="1694519" y="1401629"/>
              <a:ext cx="10437659" cy="16758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latin typeface="Arial" panose="020B0604020202020204" pitchFamily="34" charset="0"/>
                  <a:cs typeface="Arial" panose="020B0604020202020204" pitchFamily="34" charset="0"/>
                </a:rPr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C444FFD-3B5E-1AA9-FD5F-D49C48010883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2E4CF84-D37E-2B11-04BA-C40E6AE1D406}"/>
              </a:ext>
            </a:extLst>
          </p:cNvPr>
          <p:cNvGrpSpPr/>
          <p:nvPr/>
        </p:nvGrpSpPr>
        <p:grpSpPr>
          <a:xfrm>
            <a:off x="1275247" y="1848068"/>
            <a:ext cx="9776374" cy="1902345"/>
            <a:chOff x="1298026" y="1894398"/>
            <a:chExt cx="9776374" cy="1902345"/>
          </a:xfrm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xmlns="" id="{579C97F1-2589-B332-755B-772148538C2C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xmlns="" id="{1A4FCDB0-ADE6-4CDF-19F5-1148E3B96F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Bus stop cartoon pop art Royalty Free Vector Image">
              <a:extLst>
                <a:ext uri="{FF2B5EF4-FFF2-40B4-BE49-F238E27FC236}">
                  <a16:creationId xmlns:a16="http://schemas.microsoft.com/office/drawing/2014/main" xmlns="" id="{6CD62ECD-4A28-E641-EA7D-DD6F13936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xmlns="" id="{3DEAEFB7-B9F2-2C07-BEA6-2A6086A35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D1E125F7-15BF-76A6-F347-46B5F58889CF}"/>
              </a:ext>
            </a:extLst>
          </p:cNvPr>
          <p:cNvSpPr/>
          <p:nvPr/>
        </p:nvSpPr>
        <p:spPr>
          <a:xfrm rot="16200000">
            <a:off x="5807909" y="173432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D4E4A9-6BA3-7884-29EC-DCB28BFB09BB}"/>
              </a:ext>
            </a:extLst>
          </p:cNvPr>
          <p:cNvSpPr txBox="1"/>
          <p:nvPr/>
        </p:nvSpPr>
        <p:spPr>
          <a:xfrm>
            <a:off x="5473008" y="4029871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D5DF2C8-6697-83D0-6E8B-DDC19A68D09F}"/>
              </a:ext>
            </a:extLst>
          </p:cNvPr>
          <p:cNvSpPr/>
          <p:nvPr/>
        </p:nvSpPr>
        <p:spPr>
          <a:xfrm>
            <a:off x="5954149" y="607388"/>
            <a:ext cx="5251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5A5787-D96D-EDBE-FCAB-7F7F2809FF18}"/>
              </a:ext>
            </a:extLst>
          </p:cNvPr>
          <p:cNvSpPr/>
          <p:nvPr/>
        </p:nvSpPr>
        <p:spPr>
          <a:xfrm>
            <a:off x="4771265" y="1135705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 đã đi được 25 km</a:t>
            </a:r>
            <a:endParaRPr lang="x-none" sz="2400" dirty="0">
              <a:ln w="28575">
                <a:solidFill>
                  <a:srgbClr val="00B05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49763E5-133A-B4A4-881A-09894BC8A82C}"/>
              </a:ext>
            </a:extLst>
          </p:cNvPr>
          <p:cNvCxnSpPr/>
          <p:nvPr/>
        </p:nvCxnSpPr>
        <p:spPr>
          <a:xfrm>
            <a:off x="4838700" y="1566013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1D12A4FF-782B-0079-C977-53825A7919E9}"/>
              </a:ext>
            </a:extLst>
          </p:cNvPr>
          <p:cNvSpPr/>
          <p:nvPr/>
        </p:nvSpPr>
        <p:spPr>
          <a:xfrm rot="5400000" flipV="1">
            <a:off x="3440129" y="1517756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80DB67-FCAB-E3BF-FCB0-0C962C8B2D34}"/>
              </a:ext>
            </a:extLst>
          </p:cNvPr>
          <p:cNvSpPr txBox="1"/>
          <p:nvPr/>
        </p:nvSpPr>
        <p:spPr>
          <a:xfrm>
            <a:off x="3073107" y="214440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km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xmlns="" id="{BFAC7373-8BFF-BF9A-DEAD-770C2CB220BB}"/>
              </a:ext>
            </a:extLst>
          </p:cNvPr>
          <p:cNvSpPr/>
          <p:nvPr/>
        </p:nvSpPr>
        <p:spPr>
          <a:xfrm rot="5400000" flipV="1">
            <a:off x="8070541" y="1517757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F7EF4A-D479-3323-8385-6D82A09C8F6D}"/>
              </a:ext>
            </a:extLst>
          </p:cNvPr>
          <p:cNvSpPr txBox="1"/>
          <p:nvPr/>
        </p:nvSpPr>
        <p:spPr>
          <a:xfrm>
            <a:off x="7838429" y="2144405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BF94D3B-3C26-DC89-97C2-42D16C8F5C39}"/>
              </a:ext>
            </a:extLst>
          </p:cNvPr>
          <p:cNvSpPr txBox="1"/>
          <p:nvPr/>
        </p:nvSpPr>
        <p:spPr>
          <a:xfrm>
            <a:off x="2340003" y="4714246"/>
            <a:ext cx="751199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Bài giải</a:t>
            </a:r>
          </a:p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Từ trạm dừng nghỉ còn cách điểm đến số ki-lô-mét là:</a:t>
            </a:r>
          </a:p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50 –  25 = 25 (km)</a:t>
            </a:r>
          </a:p>
          <a:p>
            <a:pPr algn="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Đáp số: 25 km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 build="p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268</Words>
  <Application>Microsoft Office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Utm AVO</vt:lpstr>
      <vt:lpstr>Wingdings</vt:lpstr>
      <vt:lpstr>字魂59号-创粗黑</vt:lpstr>
      <vt:lpstr>自定义设计方案</vt:lpstr>
      <vt:lpstr>Office 主题​​</vt:lpstr>
      <vt:lpstr>1_第一PPT，www.1ppt.com</vt:lpstr>
      <vt:lpstr>1_Office Theme</vt:lpstr>
      <vt:lpstr>Custom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57</cp:revision>
  <dcterms:created xsi:type="dcterms:W3CDTF">2021-07-09T06:30:31Z</dcterms:created>
  <dcterms:modified xsi:type="dcterms:W3CDTF">2026-03-25T15:17:00Z</dcterms:modified>
</cp:coreProperties>
</file>