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09" r:id="rId4"/>
    <p:sldMasterId id="2147483827" r:id="rId5"/>
    <p:sldMasterId id="2147483851" r:id="rId6"/>
    <p:sldMasterId id="2147483859" r:id="rId7"/>
    <p:sldMasterId id="2147483873" r:id="rId8"/>
  </p:sldMasterIdLst>
  <p:notesMasterIdLst>
    <p:notesMasterId r:id="rId15"/>
  </p:notesMasterIdLst>
  <p:sldIdLst>
    <p:sldId id="3399" r:id="rId9"/>
    <p:sldId id="496" r:id="rId10"/>
    <p:sldId id="265" r:id="rId11"/>
    <p:sldId id="300" r:id="rId12"/>
    <p:sldId id="3398" r:id="rId13"/>
    <p:sldId id="33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2026/3/4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2026/3/4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25" y="1555215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0400" y="2114294"/>
            <a:ext cx="9495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BÀI</a:t>
            </a:r>
            <a:r>
              <a:rPr kumimoji="0" lang="en-US" altLang="zh-CN" sz="6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51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: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(T2)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D7CD19-A586-4501-84D6-57DB7B2A1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830585" y="1104777"/>
            <a:ext cx="10689140" cy="2040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187CC3-C1C7-4361-BB6F-423DA6652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830585" y="3429000"/>
            <a:ext cx="10689140" cy="22942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7967464-6E72-49E9-B2E4-6D7BC850575D}"/>
              </a:ext>
            </a:extLst>
          </p:cNvPr>
          <p:cNvGrpSpPr/>
          <p:nvPr/>
        </p:nvGrpSpPr>
        <p:grpSpPr>
          <a:xfrm>
            <a:off x="7900631" y="3041171"/>
            <a:ext cx="1367252" cy="739974"/>
            <a:chOff x="7921929" y="4098709"/>
            <a:chExt cx="1819813" cy="8953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5D8344D-3C22-4A02-B1D9-BFEED2A2B69B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6" name="Rounded Rectangle 26">
              <a:extLst>
                <a:ext uri="{FF2B5EF4-FFF2-40B4-BE49-F238E27FC236}">
                  <a16:creationId xmlns="" xmlns:a16="http://schemas.microsoft.com/office/drawing/2014/main" id="{09F435AF-B9E0-401B-87C1-A59699B7D7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E3C9215-3117-48B0-A9C0-13889DF6A563}"/>
              </a:ext>
            </a:extLst>
          </p:cNvPr>
          <p:cNvGrpSpPr/>
          <p:nvPr/>
        </p:nvGrpSpPr>
        <p:grpSpPr>
          <a:xfrm>
            <a:off x="996755" y="406588"/>
            <a:ext cx="3854146" cy="832864"/>
            <a:chOff x="816002" y="707500"/>
            <a:chExt cx="3854146" cy="832864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573884B6-9656-47CF-BE22-47245A4E3674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314A4D0-1CB9-4F52-9DAE-BF749DB1F3AD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3C242D4-4933-476A-AB71-D8FA5DD2B729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959CC9C-7AE1-4714-8F5F-5235CCB35996}"/>
              </a:ext>
            </a:extLst>
          </p:cNvPr>
          <p:cNvGrpSpPr/>
          <p:nvPr/>
        </p:nvGrpSpPr>
        <p:grpSpPr>
          <a:xfrm>
            <a:off x="2211031" y="5628076"/>
            <a:ext cx="1367252" cy="739974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7FF0B9E-25D8-4B5D-A11D-4F0E28EF7CB8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13" name="Rounded Rectangle 31">
              <a:extLst>
                <a:ext uri="{FF2B5EF4-FFF2-40B4-BE49-F238E27FC236}">
                  <a16:creationId xmlns="" xmlns:a16="http://schemas.microsoft.com/office/drawing/2014/main" id="{61291295-4891-4262-9DB7-3D2FB0D5C514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EAFE64-62C9-4C83-B47F-9F5B77E1A91F}"/>
              </a:ext>
            </a:extLst>
          </p:cNvPr>
          <p:cNvGrpSpPr/>
          <p:nvPr/>
        </p:nvGrpSpPr>
        <p:grpSpPr>
          <a:xfrm>
            <a:off x="7922879" y="5628076"/>
            <a:ext cx="1367252" cy="739974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99A0941-FD6F-48B8-94D6-2D0D54E53ABF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16" name="Rounded Rectangle 35">
              <a:extLst>
                <a:ext uri="{FF2B5EF4-FFF2-40B4-BE49-F238E27FC236}">
                  <a16:creationId xmlns="" xmlns:a16="http://schemas.microsoft.com/office/drawing/2014/main" id="{0DE44D06-7E72-49DD-9CCE-67424C6A66E5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29AD7180-7FC5-47D8-B998-14560AA79615}"/>
              </a:ext>
            </a:extLst>
          </p:cNvPr>
          <p:cNvSpPr/>
          <p:nvPr/>
        </p:nvSpPr>
        <p:spPr>
          <a:xfrm>
            <a:off x="935467" y="54777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1C7F35-F324-4042-97DF-7E047269E49D}"/>
              </a:ext>
            </a:extLst>
          </p:cNvPr>
          <p:cNvSpPr txBox="1"/>
          <p:nvPr/>
        </p:nvSpPr>
        <p:spPr>
          <a:xfrm>
            <a:off x="1506055" y="465812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9E5202-DE0D-468F-9649-0EC3CDE74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450752"/>
            <a:ext cx="9832902" cy="4707467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="" xmlns:a16="http://schemas.microsoft.com/office/drawing/2014/main" id="{FA065FC9-CA27-4532-BB72-31A169957520}"/>
              </a:ext>
            </a:extLst>
          </p:cNvPr>
          <p:cNvSpPr/>
          <p:nvPr/>
        </p:nvSpPr>
        <p:spPr>
          <a:xfrm>
            <a:off x="4150153" y="2399021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10">
            <a:extLst>
              <a:ext uri="{FF2B5EF4-FFF2-40B4-BE49-F238E27FC236}">
                <a16:creationId xmlns="" xmlns:a16="http://schemas.microsoft.com/office/drawing/2014/main" id="{97185CBE-534D-4511-8665-B0AF6AE961B1}"/>
              </a:ext>
            </a:extLst>
          </p:cNvPr>
          <p:cNvSpPr/>
          <p:nvPr/>
        </p:nvSpPr>
        <p:spPr>
          <a:xfrm>
            <a:off x="2420816" y="2581054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Freeform 11">
            <a:extLst>
              <a:ext uri="{FF2B5EF4-FFF2-40B4-BE49-F238E27FC236}">
                <a16:creationId xmlns="" xmlns:a16="http://schemas.microsoft.com/office/drawing/2014/main" id="{38279A21-2206-4D9D-B5FE-EA47BBDBF5DB}"/>
              </a:ext>
            </a:extLst>
          </p:cNvPr>
          <p:cNvSpPr/>
          <p:nvPr/>
        </p:nvSpPr>
        <p:spPr>
          <a:xfrm>
            <a:off x="7272338" y="2852517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=""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C8D1A944-4B61-46F4-8C27-C2B973BC289D}"/>
              </a:ext>
            </a:extLst>
          </p:cNvPr>
          <p:cNvSpPr/>
          <p:nvPr/>
        </p:nvSpPr>
        <p:spPr>
          <a:xfrm>
            <a:off x="924834" y="5265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9040B6-C2D5-45C8-AC69-C2DA4122CD77}"/>
              </a:ext>
            </a:extLst>
          </p:cNvPr>
          <p:cNvSpPr txBox="1"/>
          <p:nvPr/>
        </p:nvSpPr>
        <p:spPr>
          <a:xfrm>
            <a:off x="1495422" y="438327"/>
            <a:ext cx="954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7C4FBF54-27C4-4F5F-80D7-2D4C6DFA8E86}"/>
              </a:ext>
            </a:extLst>
          </p:cNvPr>
          <p:cNvSpPr/>
          <p:nvPr/>
        </p:nvSpPr>
        <p:spPr>
          <a:xfrm>
            <a:off x="1608401" y="2569872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Up Arrow 5">
            <a:extLst>
              <a:ext uri="{FF2B5EF4-FFF2-40B4-BE49-F238E27FC236}">
                <a16:creationId xmlns="" xmlns:a16="http://schemas.microsoft.com/office/drawing/2014/main" id="{34E1BB45-EB61-4A65-B9AD-F03E602579F1}"/>
              </a:ext>
            </a:extLst>
          </p:cNvPr>
          <p:cNvSpPr/>
          <p:nvPr/>
        </p:nvSpPr>
        <p:spPr>
          <a:xfrm>
            <a:off x="1967953" y="175962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8" name="Up Arrow 5">
            <a:extLst>
              <a:ext uri="{FF2B5EF4-FFF2-40B4-BE49-F238E27FC236}">
                <a16:creationId xmlns="" xmlns:a16="http://schemas.microsoft.com/office/drawing/2014/main" id="{45FBD1F7-2998-4077-8224-5617AFA05066}"/>
              </a:ext>
            </a:extLst>
          </p:cNvPr>
          <p:cNvSpPr/>
          <p:nvPr/>
        </p:nvSpPr>
        <p:spPr>
          <a:xfrm>
            <a:off x="2806060" y="175962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Up Arrow 5">
            <a:extLst>
              <a:ext uri="{FF2B5EF4-FFF2-40B4-BE49-F238E27FC236}">
                <a16:creationId xmlns="" xmlns:a16="http://schemas.microsoft.com/office/drawing/2014/main" id="{68B97052-A2A4-4B22-BAC6-4E53D5916AFF}"/>
              </a:ext>
            </a:extLst>
          </p:cNvPr>
          <p:cNvSpPr/>
          <p:nvPr/>
        </p:nvSpPr>
        <p:spPr>
          <a:xfrm>
            <a:off x="3680725" y="175962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0" name="Up Arrow 5">
            <a:extLst>
              <a:ext uri="{FF2B5EF4-FFF2-40B4-BE49-F238E27FC236}">
                <a16:creationId xmlns="" xmlns:a16="http://schemas.microsoft.com/office/drawing/2014/main" id="{678CFDD2-5C42-4828-A41A-61B03F6FA992}"/>
              </a:ext>
            </a:extLst>
          </p:cNvPr>
          <p:cNvSpPr/>
          <p:nvPr/>
        </p:nvSpPr>
        <p:spPr>
          <a:xfrm>
            <a:off x="4518832" y="175962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1" name="Up Arrow 5">
            <a:extLst>
              <a:ext uri="{FF2B5EF4-FFF2-40B4-BE49-F238E27FC236}">
                <a16:creationId xmlns="" xmlns:a16="http://schemas.microsoft.com/office/drawing/2014/main" id="{EB3AFD2B-7BB6-4821-B2AA-9525C0AF8A0E}"/>
              </a:ext>
            </a:extLst>
          </p:cNvPr>
          <p:cNvSpPr/>
          <p:nvPr/>
        </p:nvSpPr>
        <p:spPr>
          <a:xfrm>
            <a:off x="5324109" y="1768954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="" xmlns:a16="http://schemas.microsoft.com/office/drawing/2014/main" id="{4680FF33-4153-40B3-8FAA-7B257E80D6BB}"/>
              </a:ext>
            </a:extLst>
          </p:cNvPr>
          <p:cNvSpPr/>
          <p:nvPr/>
        </p:nvSpPr>
        <p:spPr>
          <a:xfrm>
            <a:off x="6162216" y="1768954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="" xmlns:a16="http://schemas.microsoft.com/office/drawing/2014/main" id="{C72B26D0-0D4C-42C3-A40C-1CBAE338C7D9}"/>
              </a:ext>
            </a:extLst>
          </p:cNvPr>
          <p:cNvSpPr/>
          <p:nvPr/>
        </p:nvSpPr>
        <p:spPr>
          <a:xfrm>
            <a:off x="7036882" y="1768954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07F820D-98C8-485E-B2BB-9195B68579BD}"/>
              </a:ext>
            </a:extLst>
          </p:cNvPr>
          <p:cNvSpPr/>
          <p:nvPr/>
        </p:nvSpPr>
        <p:spPr>
          <a:xfrm>
            <a:off x="2236744" y="2853368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DB5D543-DBF6-45EF-B305-6D370F969172}"/>
              </a:ext>
            </a:extLst>
          </p:cNvPr>
          <p:cNvSpPr/>
          <p:nvPr/>
        </p:nvSpPr>
        <p:spPr>
          <a:xfrm>
            <a:off x="3124564" y="2878241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C96BF8E-B093-43FF-8737-7E61083A86E8}"/>
              </a:ext>
            </a:extLst>
          </p:cNvPr>
          <p:cNvSpPr/>
          <p:nvPr/>
        </p:nvSpPr>
        <p:spPr>
          <a:xfrm>
            <a:off x="3986967" y="286383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8D0D330-08DC-45B1-8AA8-4102C0F8DA5D}"/>
              </a:ext>
            </a:extLst>
          </p:cNvPr>
          <p:cNvSpPr/>
          <p:nvPr/>
        </p:nvSpPr>
        <p:spPr>
          <a:xfrm>
            <a:off x="4648742" y="2873918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0ECF4E5-C400-4875-A44D-A6BA178484E4}"/>
              </a:ext>
            </a:extLst>
          </p:cNvPr>
          <p:cNvSpPr/>
          <p:nvPr/>
        </p:nvSpPr>
        <p:spPr>
          <a:xfrm>
            <a:off x="4995464" y="2861483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2680A42-18F9-41DF-A90D-CFE1D90AA961}"/>
              </a:ext>
            </a:extLst>
          </p:cNvPr>
          <p:cNvSpPr/>
          <p:nvPr/>
        </p:nvSpPr>
        <p:spPr>
          <a:xfrm>
            <a:off x="5612128" y="287304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C7F1A26-030B-44AC-9479-763675C5D61F}"/>
              </a:ext>
            </a:extLst>
          </p:cNvPr>
          <p:cNvSpPr/>
          <p:nvPr/>
        </p:nvSpPr>
        <p:spPr>
          <a:xfrm>
            <a:off x="6454802" y="2926020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BD9BB33-CD5C-4F18-8F1F-DB8970E71375}"/>
              </a:ext>
            </a:extLst>
          </p:cNvPr>
          <p:cNvSpPr/>
          <p:nvPr/>
        </p:nvSpPr>
        <p:spPr>
          <a:xfrm>
            <a:off x="7318740" y="2920883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059AA56-49F2-4C90-8D53-86C0E0F1AA35}"/>
              </a:ext>
            </a:extLst>
          </p:cNvPr>
          <p:cNvSpPr txBox="1"/>
          <p:nvPr/>
        </p:nvSpPr>
        <p:spPr>
          <a:xfrm>
            <a:off x="1931780" y="32547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65A51FB-FD44-49DB-A6A6-817C1BC652CF}"/>
              </a:ext>
            </a:extLst>
          </p:cNvPr>
          <p:cNvSpPr txBox="1"/>
          <p:nvPr/>
        </p:nvSpPr>
        <p:spPr>
          <a:xfrm>
            <a:off x="2797950" y="32547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449B625-F0CE-4D8F-82FD-DBF8AC26F5BC}"/>
              </a:ext>
            </a:extLst>
          </p:cNvPr>
          <p:cNvSpPr txBox="1"/>
          <p:nvPr/>
        </p:nvSpPr>
        <p:spPr>
          <a:xfrm>
            <a:off x="3687023" y="32547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FE4CFA-8D98-4BFF-A003-FE085436041F}"/>
              </a:ext>
            </a:extLst>
          </p:cNvPr>
          <p:cNvSpPr txBox="1"/>
          <p:nvPr/>
        </p:nvSpPr>
        <p:spPr>
          <a:xfrm>
            <a:off x="4518240" y="32549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B1C89E0-8C3B-4994-B020-1158B32A2700}"/>
              </a:ext>
            </a:extLst>
          </p:cNvPr>
          <p:cNvSpPr txBox="1"/>
          <p:nvPr/>
        </p:nvSpPr>
        <p:spPr>
          <a:xfrm>
            <a:off x="5348751" y="32320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smtClean="0"/>
              <a:t>5</a:t>
            </a:r>
            <a:r>
              <a:rPr lang="en-US" sz="2400" dirty="0" smtClean="0"/>
              <a:t>12</a:t>
            </a:r>
            <a:endParaRPr lang="x-none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3E3501D-4835-4B8D-8287-DB7E0A073FA7}"/>
              </a:ext>
            </a:extLst>
          </p:cNvPr>
          <p:cNvSpPr txBox="1"/>
          <p:nvPr/>
        </p:nvSpPr>
        <p:spPr>
          <a:xfrm>
            <a:off x="6161903" y="323199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14C3EB0-47CF-4717-8033-5A003D6FD58B}"/>
              </a:ext>
            </a:extLst>
          </p:cNvPr>
          <p:cNvSpPr txBox="1"/>
          <p:nvPr/>
        </p:nvSpPr>
        <p:spPr>
          <a:xfrm>
            <a:off x="7022391" y="323199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D11B4A-2AA1-42D2-A3CA-47C292A86C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53719" y="1341094"/>
            <a:ext cx="2756733" cy="27381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C738956-EE2C-4DBC-B5B7-3DE57E73F74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29" y="4286973"/>
            <a:ext cx="7633494" cy="23221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DABAA43-B993-43FB-A685-C5CDAC3BB8F1}"/>
              </a:ext>
            </a:extLst>
          </p:cNvPr>
          <p:cNvGrpSpPr/>
          <p:nvPr/>
        </p:nvGrpSpPr>
        <p:grpSpPr>
          <a:xfrm>
            <a:off x="8783430" y="3218672"/>
            <a:ext cx="1010290" cy="468417"/>
            <a:chOff x="8817722" y="3103287"/>
            <a:chExt cx="1010290" cy="468417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5D2FFA4-D12F-4DDC-A64A-65E61BDB209F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50EB022-841C-4B92-AF61-198588F938D0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5" name="Freeform 35">
            <a:extLst>
              <a:ext uri="{FF2B5EF4-FFF2-40B4-BE49-F238E27FC236}">
                <a16:creationId xmlns="" xmlns:a16="http://schemas.microsoft.com/office/drawing/2014/main" id="{41BB1E56-78AF-4D28-A99C-D6A82B4DDE28}"/>
              </a:ext>
            </a:extLst>
          </p:cNvPr>
          <p:cNvSpPr/>
          <p:nvPr/>
        </p:nvSpPr>
        <p:spPr>
          <a:xfrm>
            <a:off x="2685237" y="3860632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Freeform 37">
            <a:extLst>
              <a:ext uri="{FF2B5EF4-FFF2-40B4-BE49-F238E27FC236}">
                <a16:creationId xmlns="" xmlns:a16="http://schemas.microsoft.com/office/drawing/2014/main" id="{5A0DDA6D-C64B-45AE-8D80-A4F8E4D68605}"/>
              </a:ext>
            </a:extLst>
          </p:cNvPr>
          <p:cNvSpPr/>
          <p:nvPr/>
        </p:nvSpPr>
        <p:spPr>
          <a:xfrm>
            <a:off x="2081057" y="3874238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Freeform 40">
            <a:extLst>
              <a:ext uri="{FF2B5EF4-FFF2-40B4-BE49-F238E27FC236}">
                <a16:creationId xmlns="" xmlns:a16="http://schemas.microsoft.com/office/drawing/2014/main" id="{E25059A7-B638-400C-8A5C-8BE3BDCD0D21}"/>
              </a:ext>
            </a:extLst>
          </p:cNvPr>
          <p:cNvSpPr/>
          <p:nvPr/>
        </p:nvSpPr>
        <p:spPr>
          <a:xfrm>
            <a:off x="3166907" y="3885668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41">
            <a:extLst>
              <a:ext uri="{FF2B5EF4-FFF2-40B4-BE49-F238E27FC236}">
                <a16:creationId xmlns="" xmlns:a16="http://schemas.microsoft.com/office/drawing/2014/main" id="{8FA19956-6019-4B37-AB38-D43EA3567129}"/>
              </a:ext>
            </a:extLst>
          </p:cNvPr>
          <p:cNvSpPr/>
          <p:nvPr/>
        </p:nvSpPr>
        <p:spPr>
          <a:xfrm>
            <a:off x="4081307" y="3874238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Freeform 42">
            <a:extLst>
              <a:ext uri="{FF2B5EF4-FFF2-40B4-BE49-F238E27FC236}">
                <a16:creationId xmlns="" xmlns:a16="http://schemas.microsoft.com/office/drawing/2014/main" id="{2D3F1172-5BDE-4189-9FB7-E917DDF98A71}"/>
              </a:ext>
            </a:extLst>
          </p:cNvPr>
          <p:cNvSpPr/>
          <p:nvPr/>
        </p:nvSpPr>
        <p:spPr>
          <a:xfrm>
            <a:off x="4801399" y="3874238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3">
            <a:extLst>
              <a:ext uri="{FF2B5EF4-FFF2-40B4-BE49-F238E27FC236}">
                <a16:creationId xmlns="" xmlns:a16="http://schemas.microsoft.com/office/drawing/2014/main" id="{27195E03-053E-450A-BB66-8047E9D5C03C}"/>
              </a:ext>
            </a:extLst>
          </p:cNvPr>
          <p:cNvSpPr/>
          <p:nvPr/>
        </p:nvSpPr>
        <p:spPr>
          <a:xfrm>
            <a:off x="5681507" y="3874238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10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6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10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6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2190307" y="550532"/>
            <a:ext cx="10001693" cy="649188"/>
            <a:chOff x="1252608" y="1540036"/>
            <a:chExt cx="8768847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8" y="1540036"/>
              <a:ext cx="6739769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="" xmlns:a16="http://schemas.microsoft.com/office/drawing/2014/main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992377" y="1864630"/>
              <a:ext cx="2029078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348D0B3-1621-4EA5-A299-8B42353CB0D7}"/>
              </a:ext>
            </a:extLst>
          </p:cNvPr>
          <p:cNvSpPr/>
          <p:nvPr/>
        </p:nvSpPr>
        <p:spPr>
          <a:xfrm>
            <a:off x="2509944" y="59760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CD0A247-A312-4459-A153-B5DD33DCA2FB}"/>
              </a:ext>
            </a:extLst>
          </p:cNvPr>
          <p:cNvSpPr txBox="1"/>
          <p:nvPr/>
        </p:nvSpPr>
        <p:spPr>
          <a:xfrm>
            <a:off x="3005062" y="487203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695B52E-DEAC-4C24-BCDC-D6EEEF183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93" y="1478339"/>
            <a:ext cx="5710614" cy="3613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523ABC-CFB2-474D-9FCB-AA56286490B2}"/>
              </a:ext>
            </a:extLst>
          </p:cNvPr>
          <p:cNvSpPr txBox="1"/>
          <p:nvPr/>
        </p:nvSpPr>
        <p:spPr>
          <a:xfrm>
            <a:off x="2104043" y="5531269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904771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55968E5-8BE4-47F6-99E1-95CDB5A8375B}"/>
              </a:ext>
            </a:extLst>
          </p:cNvPr>
          <p:cNvSpPr/>
          <p:nvPr/>
        </p:nvSpPr>
        <p:spPr>
          <a:xfrm>
            <a:off x="922607" y="99295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80FCE4-BF27-43C7-8FDE-B691184A7DB9}"/>
              </a:ext>
            </a:extLst>
          </p:cNvPr>
          <p:cNvSpPr txBox="1"/>
          <p:nvPr/>
        </p:nvSpPr>
        <p:spPr>
          <a:xfrm>
            <a:off x="1493195" y="85209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35F05E-3E97-4AB5-8A14-2DAA75B466EC}"/>
              </a:ext>
            </a:extLst>
          </p:cNvPr>
          <p:cNvSpPr txBox="1"/>
          <p:nvPr/>
        </p:nvSpPr>
        <p:spPr>
          <a:xfrm>
            <a:off x="1654910" y="500946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="" xmlns:a16="http://schemas.microsoft.com/office/drawing/2014/main" id="{CBB18555-8D5F-4235-AD1C-DB6E5C0400E2}"/>
              </a:ext>
            </a:extLst>
          </p:cNvPr>
          <p:cNvSpPr/>
          <p:nvPr/>
        </p:nvSpPr>
        <p:spPr>
          <a:xfrm>
            <a:off x="1654910" y="2075064"/>
            <a:ext cx="2476500" cy="2476500"/>
          </a:xfrm>
          <a:solidFill>
            <a:srgbClr val="EF5F5F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53CB2C2-34A9-4FD6-9DC4-08B818689BCB}"/>
              </a:ext>
            </a:extLst>
          </p:cNvPr>
          <p:cNvSpPr/>
          <p:nvPr/>
        </p:nvSpPr>
        <p:spPr>
          <a:xfrm>
            <a:off x="8187956" y="2075064"/>
            <a:ext cx="2476500" cy="2476500"/>
          </a:xfrm>
          <a:solidFill>
            <a:srgbClr val="7FC438">
              <a:alpha val="7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C8F7BED-18A5-4C31-9F2A-8BB31105E268}"/>
              </a:ext>
            </a:extLst>
          </p:cNvPr>
          <p:cNvSpPr/>
          <p:nvPr/>
        </p:nvSpPr>
        <p:spPr>
          <a:xfrm>
            <a:off x="5006606" y="2140924"/>
            <a:ext cx="2476500" cy="2476500"/>
          </a:xfrm>
          <a:solidFill>
            <a:srgbClr val="F9CA47">
              <a:alpha val="73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0" name="Curved Down Arrow 4">
            <a:extLst>
              <a:ext uri="{FF2B5EF4-FFF2-40B4-BE49-F238E27FC236}">
                <a16:creationId xmlns="" xmlns:a16="http://schemas.microsoft.com/office/drawing/2014/main" id="{7A660C5E-2F3D-424F-8A3D-503E281A9B8E}"/>
              </a:ext>
            </a:extLst>
          </p:cNvPr>
          <p:cNvSpPr/>
          <p:nvPr/>
        </p:nvSpPr>
        <p:spPr>
          <a:xfrm flipH="1">
            <a:off x="2932150" y="1848533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6A5E5E-B0B1-4C55-A607-A0BEE9BF7908}"/>
              </a:ext>
            </a:extLst>
          </p:cNvPr>
          <p:cNvSpPr/>
          <p:nvPr/>
        </p:nvSpPr>
        <p:spPr>
          <a:xfrm>
            <a:off x="2168156" y="272139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="" xmlns:a16="http://schemas.microsoft.com/office/drawing/2014/main" id="{D486B62F-0867-44EC-BFD0-1E191987650D}"/>
              </a:ext>
            </a:extLst>
          </p:cNvPr>
          <p:cNvSpPr/>
          <p:nvPr/>
        </p:nvSpPr>
        <p:spPr>
          <a:xfrm>
            <a:off x="6495080" y="1844940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E0BB8A-3A91-4D82-A68B-C56DBB56313C}"/>
              </a:ext>
            </a:extLst>
          </p:cNvPr>
          <p:cNvSpPr/>
          <p:nvPr/>
        </p:nvSpPr>
        <p:spPr>
          <a:xfrm>
            <a:off x="8654680" y="278725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EE43402-E01F-476D-AF1D-6233CB4CA43C}"/>
              </a:ext>
            </a:extLst>
          </p:cNvPr>
          <p:cNvSpPr txBox="1"/>
          <p:nvPr/>
        </p:nvSpPr>
        <p:spPr>
          <a:xfrm>
            <a:off x="1654910" y="574533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uiExpand="1" build="p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131</Words>
  <Application>Microsoft Office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ITC Avant Garde Std Bk</vt:lpstr>
      <vt:lpstr>Wingdings</vt:lpstr>
      <vt:lpstr>仓耳羽辰体-谷力 W05</vt:lpstr>
      <vt:lpstr>字魂59号-创粗黑</vt:lpstr>
      <vt:lpstr>方正静蕾简体</vt:lpstr>
      <vt:lpstr>等线</vt:lpstr>
      <vt:lpstr>1_Office 主题</vt:lpstr>
      <vt:lpstr>千图网海量PPT模板www.58pic.com​​</vt:lpstr>
      <vt:lpstr>2_Office 主题</vt:lpstr>
      <vt:lpstr>Office 主题​​</vt:lpstr>
      <vt:lpstr>https://www.freeppt7.com</vt:lpstr>
      <vt:lpstr>2_Office 主题​​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45</cp:revision>
  <dcterms:created xsi:type="dcterms:W3CDTF">2021-07-20T01:55:21Z</dcterms:created>
  <dcterms:modified xsi:type="dcterms:W3CDTF">2026-03-04T13:12:31Z</dcterms:modified>
</cp:coreProperties>
</file>