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617" r:id="rId2"/>
    <p:sldId id="618" r:id="rId3"/>
    <p:sldId id="619" r:id="rId4"/>
    <p:sldId id="620" r:id="rId5"/>
    <p:sldId id="621" r:id="rId6"/>
    <p:sldId id="62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FC5FA-389D-41A6-94AB-8F105C1C55D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18DC5-2B85-477A-A0AA-4F2BFFA09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47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37477-7F3F-0F99-0A3D-B6D1F4E227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F688CE-9F5C-5551-99B3-B029E1D751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C497E-49D2-69C0-F2CF-7755FDCA0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73829-B4A0-4933-A199-F32D6FF9A8C2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99FD1-F2BF-AFF2-87AE-5540870DA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15F68-CD06-9F21-BD09-BBB359E9F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3E7E-AFCD-4EFB-8AE9-0DDA1D140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8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507C8-7275-13C0-238E-90496436D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D7FE33-8425-FCBD-18F7-988CDD3B5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DA008-4311-18A1-0B84-88ADD35C0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73829-B4A0-4933-A199-F32D6FF9A8C2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B6AED-3550-E91A-5B02-BBA874F15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64944-6213-2739-3D75-472BDA26D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3E7E-AFCD-4EFB-8AE9-0DDA1D140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8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8DF51A-623D-F64B-DFC0-E2B6F13A04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0F3D80-C78B-2061-4760-8CA976595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1D4DC-7205-4EF8-C9CF-1182B4354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73829-B4A0-4933-A199-F32D6FF9A8C2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CD86C-7C37-5079-E6D9-16324726B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694BCE-E363-A441-C1D1-AC83EB01D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3E7E-AFCD-4EFB-8AE9-0DDA1D140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0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79B59-D96F-4459-0FAC-01002178D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1E143-8238-06FD-C55F-C027B751A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03E55-5CF6-6039-F9ED-A17B1732F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73829-B4A0-4933-A199-F32D6FF9A8C2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D2192-72DC-A403-0FDD-3F71D6B6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A3DC4E-C475-AB1A-201C-7BB78212E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3E7E-AFCD-4EFB-8AE9-0DDA1D140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84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88189-902B-3136-51F0-1450CA668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22E47-DFEE-0A29-DF0C-6A04292EF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65D2C-AD23-F82B-DB4D-20B3E5A06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73829-B4A0-4933-A199-F32D6FF9A8C2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C87C6-BAE5-DC0C-BA1D-BC669D71B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B97B0-D55C-5C33-4A24-BB17455B0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3E7E-AFCD-4EFB-8AE9-0DDA1D140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223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85234-AAD8-6DCB-6A46-461DF9C4F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D8A2B-5791-23BF-8792-875024424C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6517B-CB15-3B7F-A3CA-625657E7B2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ACA051-3830-2311-FC58-17564021E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73829-B4A0-4933-A199-F32D6FF9A8C2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BA15F-8D42-510B-DF5F-49796DCC4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DBB40F-258A-01AD-5673-01815D2C5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3E7E-AFCD-4EFB-8AE9-0DDA1D140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714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99A52-7647-7234-E223-25050E575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5694F0-2371-0ED4-FBEF-29322E57B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6C4A3C-82A7-866C-FA17-EF370E9CD5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3720C5-3ABD-EF87-7011-21339A8887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55B397-24B0-FFED-03EF-92FFFD3EF8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826EDD-7ECA-9717-257E-A3FC9E33C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73829-B4A0-4933-A199-F32D6FF9A8C2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4972B0-B2D7-9436-E4D6-058E3BB75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9B24E8-EC0C-ED18-C503-6FC37DF2F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3E7E-AFCD-4EFB-8AE9-0DDA1D140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409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5BFB6-1CA9-B5C7-A92B-54C245FE2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1D6A43-E686-02CB-EAFF-2600CF88D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73829-B4A0-4933-A199-F32D6FF9A8C2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961C3-6274-E9C4-1B17-4DD447231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586E45-A37A-2475-B9EC-28C11B01A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3E7E-AFCD-4EFB-8AE9-0DDA1D140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38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946030-2F1E-59AE-FC0A-514093C50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73829-B4A0-4933-A199-F32D6FF9A8C2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405842-96A6-29DD-123D-5A1AAC22A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DF8E8B-5D8B-CAD8-2360-6CB797199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3E7E-AFCD-4EFB-8AE9-0DDA1D140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5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27E58-0FC7-99BB-6282-46F895A53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B724A-0323-4DF7-2B04-FF4736E9A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861E31-74FD-2C54-8205-FED54F3DF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A62E2-E2BF-B47A-A540-D6F5FD58E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73829-B4A0-4933-A199-F32D6FF9A8C2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C87F59-95B7-984F-295C-DEC2AEF74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0D8B2B-258E-85C3-46E7-42C5BA0DF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3E7E-AFCD-4EFB-8AE9-0DDA1D140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4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6D9D-573F-CF0D-CE29-BE15FD1C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7044E4-71B2-CAEB-FD91-BD55F23E0F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3756E-372D-5C10-9BCD-0CBC0CCA40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AAE556-12D8-8597-1E32-039DFECFF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73829-B4A0-4933-A199-F32D6FF9A8C2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70602-812D-CBA5-5A04-A8B673505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8A5F1B-ED9D-D5CA-6210-578CC5852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3E7E-AFCD-4EFB-8AE9-0DDA1D140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54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656EFF-45DC-D6D5-5902-C180DC0F8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AE1F60-21C4-29FF-A12E-579971473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A06A1-E0A7-6F9A-7F03-481E94986A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73829-B4A0-4933-A199-F32D6FF9A8C2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51287-0ECF-C19C-FC45-E07D1F15DB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AACB4-6F94-B7ED-2320-C1F10F6FBC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23E7E-AFCD-4EFB-8AE9-0DDA1D140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51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hild sitting at a desk&#10;&#10;Description automatically generated with medium confidence">
            <a:extLst>
              <a:ext uri="{FF2B5EF4-FFF2-40B4-BE49-F238E27FC236}">
                <a16:creationId xmlns:a16="http://schemas.microsoft.com/office/drawing/2014/main" id="{8AA84C7A-D1B0-43DF-8F1C-0875A0E0AA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222" y="691605"/>
            <a:ext cx="11545556" cy="612949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6C73A34-5A4F-46A7-B720-807FB4D76F7F}"/>
              </a:ext>
            </a:extLst>
          </p:cNvPr>
          <p:cNvSpPr txBox="1"/>
          <p:nvPr/>
        </p:nvSpPr>
        <p:spPr>
          <a:xfrm>
            <a:off x="323222" y="368440"/>
            <a:ext cx="11786716" cy="646331"/>
          </a:xfrm>
          <a:prstGeom prst="rect">
            <a:avLst/>
          </a:prstGeom>
          <a:noFill/>
          <a:ln w="34925"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271B4BA-D196-41C3-9373-57065073E5B6}"/>
              </a:ext>
            </a:extLst>
          </p:cNvPr>
          <p:cNvCxnSpPr>
            <a:cxnSpLocks/>
          </p:cNvCxnSpPr>
          <p:nvPr/>
        </p:nvCxnSpPr>
        <p:spPr>
          <a:xfrm>
            <a:off x="968991" y="937497"/>
            <a:ext cx="64086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271B4BA-D196-41C3-9373-57065073E5B6}"/>
              </a:ext>
            </a:extLst>
          </p:cNvPr>
          <p:cNvCxnSpPr>
            <a:cxnSpLocks/>
          </p:cNvCxnSpPr>
          <p:nvPr/>
        </p:nvCxnSpPr>
        <p:spPr>
          <a:xfrm flipV="1">
            <a:off x="3220648" y="940158"/>
            <a:ext cx="2343025" cy="807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271B4BA-D196-41C3-9373-57065073E5B6}"/>
              </a:ext>
            </a:extLst>
          </p:cNvPr>
          <p:cNvCxnSpPr>
            <a:cxnSpLocks/>
          </p:cNvCxnSpPr>
          <p:nvPr/>
        </p:nvCxnSpPr>
        <p:spPr>
          <a:xfrm flipV="1">
            <a:off x="6216580" y="937497"/>
            <a:ext cx="3970609" cy="3597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454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875" y="1071148"/>
            <a:ext cx="10500953" cy="377914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6C73A34-5A4F-46A7-B720-807FB4D76F7F}"/>
              </a:ext>
            </a:extLst>
          </p:cNvPr>
          <p:cNvSpPr txBox="1"/>
          <p:nvPr/>
        </p:nvSpPr>
        <p:spPr>
          <a:xfrm>
            <a:off x="323222" y="368440"/>
            <a:ext cx="11786716" cy="646331"/>
          </a:xfrm>
          <a:prstGeom prst="rect">
            <a:avLst/>
          </a:prstGeom>
          <a:noFill/>
          <a:ln w="34925"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3875" y="4850296"/>
            <a:ext cx="108487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ạ.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9393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845179" y="208115"/>
            <a:ext cx="12891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</p:txBody>
      </p:sp>
      <p:sp>
        <p:nvSpPr>
          <p:cNvPr id="10" name="Rectangle 9"/>
          <p:cNvSpPr/>
          <p:nvPr/>
        </p:nvSpPr>
        <p:spPr>
          <a:xfrm>
            <a:off x="845179" y="2976202"/>
            <a:ext cx="101791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Đô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̀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dùng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dụng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cụ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làm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của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chú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đội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hải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quân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là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̀ 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45179" y="901770"/>
            <a:ext cx="101791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chú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đội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hải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quân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là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45179" y="5004770"/>
            <a:ext cx="101791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làm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hải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tác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45179" y="5527990"/>
            <a:ext cx="108488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Việc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làm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của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các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đội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hải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quân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đem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lại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sư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̣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bình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đất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nước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Đê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̉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các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được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cắp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sách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tới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trường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45179" y="1424990"/>
            <a:ext cx="1084883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Tuần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gác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 gìn an ninh, bảo đảm an toàn hàng hải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đấu nhằm đánh bại mọi cuộc tiến công xâm lược trên hướng biển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vi-V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quốc gia của Việt Nam trên biển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45179" y="4001797"/>
            <a:ext cx="105268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La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bàn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súng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ống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nhòm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bô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̣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đàm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tàu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thủy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ca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nô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va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̀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rất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nhiều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các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dụng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cụ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khác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nữa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070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6C73A34-5A4F-46A7-B720-807FB4D76F7F}"/>
              </a:ext>
            </a:extLst>
          </p:cNvPr>
          <p:cNvSpPr txBox="1"/>
          <p:nvPr/>
        </p:nvSpPr>
        <p:spPr>
          <a:xfrm>
            <a:off x="323222" y="368440"/>
            <a:ext cx="11786716" cy="1200329"/>
          </a:xfrm>
          <a:prstGeom prst="rect">
            <a:avLst/>
          </a:prstGeom>
          <a:noFill/>
          <a:ln w="34925"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4 - 5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70B3E89-EB86-4326-BEF8-B65893A9B7A9}"/>
              </a:ext>
            </a:extLst>
          </p:cNvPr>
          <p:cNvSpPr/>
          <p:nvPr/>
        </p:nvSpPr>
        <p:spPr>
          <a:xfrm>
            <a:off x="5194998" y="3336053"/>
            <a:ext cx="2190540" cy="1327387"/>
          </a:xfrm>
          <a:prstGeom prst="ellipse">
            <a:avLst/>
          </a:prstGeom>
          <a:solidFill>
            <a:srgbClr val="C00000">
              <a:alpha val="61000"/>
            </a:srgbClr>
          </a:solidFill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endParaRPr lang="vi-VN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6A15F48-DD62-40A9-A9D9-0AD9F77A7FAE}"/>
              </a:ext>
            </a:extLst>
          </p:cNvPr>
          <p:cNvSpPr/>
          <p:nvPr/>
        </p:nvSpPr>
        <p:spPr>
          <a:xfrm>
            <a:off x="3649701" y="1728317"/>
            <a:ext cx="5281134" cy="93274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D78C90D-2230-4721-BAAA-8CDAD0F05C1E}"/>
              </a:ext>
            </a:extLst>
          </p:cNvPr>
          <p:cNvSpPr/>
          <p:nvPr/>
        </p:nvSpPr>
        <p:spPr>
          <a:xfrm>
            <a:off x="8016185" y="3142362"/>
            <a:ext cx="3639904" cy="161551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9F29D66-8103-4657-970C-DDF0A0AD27A1}"/>
              </a:ext>
            </a:extLst>
          </p:cNvPr>
          <p:cNvSpPr/>
          <p:nvPr/>
        </p:nvSpPr>
        <p:spPr>
          <a:xfrm>
            <a:off x="3649701" y="5216769"/>
            <a:ext cx="5281134" cy="132738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3D712FD-9DAC-4B85-99FC-C131C3BD3E14}"/>
              </a:ext>
            </a:extLst>
          </p:cNvPr>
          <p:cNvSpPr/>
          <p:nvPr/>
        </p:nvSpPr>
        <p:spPr>
          <a:xfrm>
            <a:off x="535911" y="3070332"/>
            <a:ext cx="3945653" cy="175957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72DF02-5B61-426C-89AE-9A2A12E3F6CD}"/>
              </a:ext>
            </a:extLst>
          </p:cNvPr>
          <p:cNvSpPr txBox="1"/>
          <p:nvPr/>
        </p:nvSpPr>
        <p:spPr>
          <a:xfrm>
            <a:off x="682172" y="1685649"/>
            <a:ext cx="1107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G: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DF7CA97-4B95-4852-8DA1-622D46060CC5}"/>
              </a:ext>
            </a:extLst>
          </p:cNvPr>
          <p:cNvCxnSpPr>
            <a:stCxn id="2" idx="0"/>
            <a:endCxn id="7" idx="2"/>
          </p:cNvCxnSpPr>
          <p:nvPr/>
        </p:nvCxnSpPr>
        <p:spPr>
          <a:xfrm flipV="1">
            <a:off x="6290268" y="2661064"/>
            <a:ext cx="0" cy="674989"/>
          </a:xfrm>
          <a:prstGeom prst="straightConnector1">
            <a:avLst/>
          </a:prstGeom>
          <a:ln w="444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CE4DDFC-7552-4F22-BFD3-B67FD93EBB5A}"/>
              </a:ext>
            </a:extLst>
          </p:cNvPr>
          <p:cNvCxnSpPr>
            <a:cxnSpLocks/>
            <a:stCxn id="2" idx="6"/>
          </p:cNvCxnSpPr>
          <p:nvPr/>
        </p:nvCxnSpPr>
        <p:spPr>
          <a:xfrm>
            <a:off x="7385538" y="3999747"/>
            <a:ext cx="630647" cy="0"/>
          </a:xfrm>
          <a:prstGeom prst="straightConnector1">
            <a:avLst/>
          </a:prstGeom>
          <a:ln w="444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5583434-ABE2-4C62-B7A9-2A646FFBCBE3}"/>
              </a:ext>
            </a:extLst>
          </p:cNvPr>
          <p:cNvCxnSpPr>
            <a:cxnSpLocks/>
          </p:cNvCxnSpPr>
          <p:nvPr/>
        </p:nvCxnSpPr>
        <p:spPr>
          <a:xfrm>
            <a:off x="6290268" y="4667440"/>
            <a:ext cx="0" cy="580557"/>
          </a:xfrm>
          <a:prstGeom prst="straightConnector1">
            <a:avLst/>
          </a:prstGeom>
          <a:ln w="444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9E0D68A-6F78-40D8-9AE2-662C901AEEE2}"/>
              </a:ext>
            </a:extLst>
          </p:cNvPr>
          <p:cNvCxnSpPr>
            <a:cxnSpLocks/>
          </p:cNvCxnSpPr>
          <p:nvPr/>
        </p:nvCxnSpPr>
        <p:spPr>
          <a:xfrm flipH="1">
            <a:off x="4481564" y="3950117"/>
            <a:ext cx="713434" cy="0"/>
          </a:xfrm>
          <a:prstGeom prst="straightConnector1">
            <a:avLst/>
          </a:prstGeom>
          <a:ln w="444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271B4BA-D196-41C3-9373-57065073E5B6}"/>
              </a:ext>
            </a:extLst>
          </p:cNvPr>
          <p:cNvCxnSpPr>
            <a:cxnSpLocks/>
          </p:cNvCxnSpPr>
          <p:nvPr/>
        </p:nvCxnSpPr>
        <p:spPr>
          <a:xfrm flipV="1">
            <a:off x="1018360" y="921988"/>
            <a:ext cx="2458936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271B4BA-D196-41C3-9373-57065073E5B6}"/>
              </a:ext>
            </a:extLst>
          </p:cNvPr>
          <p:cNvCxnSpPr>
            <a:cxnSpLocks/>
          </p:cNvCxnSpPr>
          <p:nvPr/>
        </p:nvCxnSpPr>
        <p:spPr>
          <a:xfrm flipV="1">
            <a:off x="4248811" y="921988"/>
            <a:ext cx="1379257" cy="78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271B4BA-D196-41C3-9373-57065073E5B6}"/>
              </a:ext>
            </a:extLst>
          </p:cNvPr>
          <p:cNvCxnSpPr>
            <a:cxnSpLocks/>
          </p:cNvCxnSpPr>
          <p:nvPr/>
        </p:nvCxnSpPr>
        <p:spPr>
          <a:xfrm flipV="1">
            <a:off x="6682918" y="941520"/>
            <a:ext cx="3736090" cy="270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271B4BA-D196-41C3-9373-57065073E5B6}"/>
              </a:ext>
            </a:extLst>
          </p:cNvPr>
          <p:cNvCxnSpPr>
            <a:cxnSpLocks/>
          </p:cNvCxnSpPr>
          <p:nvPr/>
        </p:nvCxnSpPr>
        <p:spPr>
          <a:xfrm flipV="1">
            <a:off x="1235892" y="1471318"/>
            <a:ext cx="7483105" cy="275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898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10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8164" y="305547"/>
            <a:ext cx="106875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3378" y="886287"/>
            <a:ext cx="47916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vi-VN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3378" y="1467027"/>
            <a:ext cx="59426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vi-VN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3378" y="2007356"/>
            <a:ext cx="77081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8156" y="2628507"/>
            <a:ext cx="118808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Mai, học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2B của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học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3378" y="3176312"/>
            <a:ext cx="1129562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9639" y="4253530"/>
            <a:ext cx="109137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9639" y="5330748"/>
            <a:ext cx="104182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639" y="5915523"/>
            <a:ext cx="102611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94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5772" y="0"/>
            <a:ext cx="11785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5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Mai, học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5400">
                <a:latin typeface="Times New Roman" panose="02020603050405020304" pitchFamily="18" charset="0"/>
                <a:cs typeface="Times New Roman" panose="02020603050405020304" pitchFamily="18" charset="0"/>
              </a:rPr>
              <a:t> 2C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141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590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2026-04-08T12:29:53Z</dcterms:created>
  <dcterms:modified xsi:type="dcterms:W3CDTF">2026-04-08T12:33:02Z</dcterms:modified>
</cp:coreProperties>
</file>