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6" r:id="rId4"/>
  </p:sldMasterIdLst>
  <p:notesMasterIdLst>
    <p:notesMasterId r:id="rId6"/>
  </p:notesMasterIdLst>
  <p:sldIdLst>
    <p:sldId id="2884" r:id="rId5"/>
    <p:sldId id="2896" r:id="rId7"/>
    <p:sldId id="2899" r:id="rId8"/>
    <p:sldId id="2901" r:id="rId9"/>
    <p:sldId id="11088418" r:id="rId10"/>
    <p:sldId id="28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4285" y="577354"/>
            <a:ext cx="1714366" cy="921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/>
          <p:cNvSpPr txBox="1"/>
          <p:nvPr/>
        </p:nvSpPr>
        <p:spPr>
          <a:xfrm>
            <a:off x="4619625" y="5525135"/>
            <a:ext cx="4584065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386 – 139 = ?</a:t>
            </a:r>
            <a:endParaRPr lang="en-US" sz="3200" b="1" i="0" u="none" strike="noStrike" cap="none">
              <a:solidFill>
                <a:srgbClr val="E36C09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" name="Google Shape;2613;p3"/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2614;p3" descr="Screen Clipping"/>
          <p:cNvPicPr preferRelativeResize="0"/>
          <p:nvPr/>
        </p:nvPicPr>
        <p:blipFill rotWithShape="1">
          <a:blip r:embed="rId2"/>
          <a:srcRect t="2487"/>
          <a:stretch>
            <a:fillRect/>
          </a:stretch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60402" y="258892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58" y="5301263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/>
          <p:cNvGraphicFramePr/>
          <p:nvPr/>
        </p:nvGraphicFramePr>
        <p:xfrm>
          <a:off x="346739" y="731125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/>
                <a:gridCol w="1341625"/>
                <a:gridCol w="1649000"/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charset="0"/>
                          <a:cs typeface="Times New Roman" panose="02020603050405020304" charset="0"/>
                        </a:rPr>
                        <a:t>Trăm </a:t>
                      </a:r>
                      <a:endParaRPr lang="en-US" sz="2800" u="none" strike="noStrike" cap="none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charset="0"/>
                          <a:cs typeface="Times New Roman" panose="02020603050405020304" charset="0"/>
                        </a:rPr>
                        <a:t>Chục </a:t>
                      </a:r>
                      <a:endParaRPr lang="en-US" sz="2800" u="none" strike="noStrike" cap="none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charset="0"/>
                          <a:cs typeface="Times New Roman" panose="02020603050405020304" charset="0"/>
                        </a:rPr>
                        <a:t>Đơn vị</a:t>
                      </a:r>
                      <a:endParaRPr lang="en-US" sz="2800" u="none" strike="noStrike" cap="none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 anchor="ctr"/>
                </a:tc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8" name="Google Shape;2620;p4"/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3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9" name="Google Shape;2621;p4"/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8</a:t>
            </a:r>
            <a:endParaRPr sz="48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622;p4"/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2" name="Google Shape;2623;p4"/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48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624;p4"/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1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4" name="Google Shape;2625;p4"/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48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626;p4"/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9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6" name="Google Shape;2627;p4"/>
          <p:cNvGrpSpPr/>
          <p:nvPr/>
        </p:nvGrpSpPr>
        <p:grpSpPr>
          <a:xfrm>
            <a:off x="403504" y="1447807"/>
            <a:ext cx="1399608" cy="1399608"/>
            <a:chOff x="4046220" y="2072640"/>
            <a:chExt cx="2590800" cy="2590800"/>
          </a:xfrm>
        </p:grpSpPr>
        <p:sp>
          <p:nvSpPr>
            <p:cNvPr id="17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7" name="Google Shape;2728;p4"/>
          <p:cNvGrpSpPr/>
          <p:nvPr/>
        </p:nvGrpSpPr>
        <p:grpSpPr>
          <a:xfrm>
            <a:off x="403504" y="3021899"/>
            <a:ext cx="1399608" cy="1399608"/>
            <a:chOff x="4046220" y="2072640"/>
            <a:chExt cx="2590800" cy="2590800"/>
          </a:xfrm>
        </p:grpSpPr>
        <p:sp>
          <p:nvSpPr>
            <p:cNvPr id="118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" name="Google Shape;2829;p4"/>
          <p:cNvGrpSpPr/>
          <p:nvPr/>
        </p:nvGrpSpPr>
        <p:grpSpPr>
          <a:xfrm>
            <a:off x="403504" y="4595848"/>
            <a:ext cx="1399608" cy="1399608"/>
            <a:chOff x="4046220" y="2072640"/>
            <a:chExt cx="2590800" cy="2590800"/>
          </a:xfrm>
        </p:grpSpPr>
        <p:sp>
          <p:nvSpPr>
            <p:cNvPr id="219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2930;p4"/>
          <p:cNvGrpSpPr/>
          <p:nvPr/>
        </p:nvGrpSpPr>
        <p:grpSpPr>
          <a:xfrm>
            <a:off x="2382600" y="3021899"/>
            <a:ext cx="139961" cy="1399608"/>
            <a:chOff x="3114999" y="2956980"/>
            <a:chExt cx="139961" cy="1399608"/>
          </a:xfrm>
        </p:grpSpPr>
        <p:sp>
          <p:nvSpPr>
            <p:cNvPr id="320" name="Google Shape;2931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2932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2933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2934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2935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2936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2937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2938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2939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2940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0" name="Google Shape;2941;p4"/>
          <p:cNvGrpSpPr/>
          <p:nvPr/>
        </p:nvGrpSpPr>
        <p:grpSpPr>
          <a:xfrm>
            <a:off x="2177842" y="3021899"/>
            <a:ext cx="139961" cy="1399608"/>
            <a:chOff x="3114999" y="2956980"/>
            <a:chExt cx="139961" cy="1399608"/>
          </a:xfrm>
        </p:grpSpPr>
        <p:sp>
          <p:nvSpPr>
            <p:cNvPr id="331" name="Google Shape;2942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2943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2944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2945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2946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2947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2948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2949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2950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2951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1" name="Google Shape;2952;p4"/>
          <p:cNvGrpSpPr/>
          <p:nvPr/>
        </p:nvGrpSpPr>
        <p:grpSpPr>
          <a:xfrm>
            <a:off x="2584927" y="3021899"/>
            <a:ext cx="139961" cy="1399608"/>
            <a:chOff x="3114999" y="2956980"/>
            <a:chExt cx="139961" cy="1399608"/>
          </a:xfrm>
        </p:grpSpPr>
        <p:sp>
          <p:nvSpPr>
            <p:cNvPr id="342" name="Google Shape;2953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2954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2955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2956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2957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2958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2959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2960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2961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2962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2" name="Google Shape;2963;p4"/>
          <p:cNvGrpSpPr/>
          <p:nvPr/>
        </p:nvGrpSpPr>
        <p:grpSpPr>
          <a:xfrm>
            <a:off x="2796913" y="3021899"/>
            <a:ext cx="139961" cy="1399608"/>
            <a:chOff x="3114999" y="2956980"/>
            <a:chExt cx="139961" cy="1399608"/>
          </a:xfrm>
        </p:grpSpPr>
        <p:sp>
          <p:nvSpPr>
            <p:cNvPr id="353" name="Google Shape;2964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2965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2966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2967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2968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2969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2970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2971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2972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2973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3" name="Google Shape;2974;p4"/>
          <p:cNvGrpSpPr/>
          <p:nvPr/>
        </p:nvGrpSpPr>
        <p:grpSpPr>
          <a:xfrm>
            <a:off x="2382600" y="4595848"/>
            <a:ext cx="139961" cy="1399608"/>
            <a:chOff x="3114999" y="2956980"/>
            <a:chExt cx="139961" cy="1399608"/>
          </a:xfrm>
        </p:grpSpPr>
        <p:sp>
          <p:nvSpPr>
            <p:cNvPr id="364" name="Google Shape;2975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2976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2977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2978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2979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2980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2981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2982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2983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2984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2985;p4"/>
          <p:cNvGrpSpPr/>
          <p:nvPr/>
        </p:nvGrpSpPr>
        <p:grpSpPr>
          <a:xfrm>
            <a:off x="2177842" y="4595848"/>
            <a:ext cx="139961" cy="1399608"/>
            <a:chOff x="3114999" y="2956980"/>
            <a:chExt cx="139961" cy="1399608"/>
          </a:xfrm>
        </p:grpSpPr>
        <p:sp>
          <p:nvSpPr>
            <p:cNvPr id="375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5" name="Google Shape;2996;p4"/>
          <p:cNvGrpSpPr/>
          <p:nvPr/>
        </p:nvGrpSpPr>
        <p:grpSpPr>
          <a:xfrm>
            <a:off x="2584927" y="4595848"/>
            <a:ext cx="139961" cy="1399608"/>
            <a:chOff x="3114999" y="2956980"/>
            <a:chExt cx="139961" cy="1399608"/>
          </a:xfrm>
        </p:grpSpPr>
        <p:sp>
          <p:nvSpPr>
            <p:cNvPr id="386" name="Google Shape;2997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2998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2999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000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001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002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003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004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005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006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6" name="Google Shape;3007;p4"/>
          <p:cNvGrpSpPr/>
          <p:nvPr/>
        </p:nvGrpSpPr>
        <p:grpSpPr>
          <a:xfrm>
            <a:off x="2796913" y="4595848"/>
            <a:ext cx="139961" cy="1399608"/>
            <a:chOff x="3114999" y="2956980"/>
            <a:chExt cx="139961" cy="1399608"/>
          </a:xfrm>
        </p:grpSpPr>
        <p:sp>
          <p:nvSpPr>
            <p:cNvPr id="397" name="Google Shape;3008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009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010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3011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3012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3013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3014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3015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3016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3017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7" name="Google Shape;3018;p4"/>
          <p:cNvSpPr/>
          <p:nvPr/>
        </p:nvSpPr>
        <p:spPr>
          <a:xfrm>
            <a:off x="4099607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8" name="Google Shape;3019;p4"/>
          <p:cNvSpPr/>
          <p:nvPr/>
        </p:nvSpPr>
        <p:spPr>
          <a:xfrm>
            <a:off x="4099607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9" name="Google Shape;3020;p4"/>
          <p:cNvSpPr/>
          <p:nvPr/>
        </p:nvSpPr>
        <p:spPr>
          <a:xfrm>
            <a:off x="4099607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" name="Google Shape;3021;p4"/>
          <p:cNvSpPr/>
          <p:nvPr/>
        </p:nvSpPr>
        <p:spPr>
          <a:xfrm>
            <a:off x="4099607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1" name="Google Shape;3022;p4"/>
          <p:cNvSpPr/>
          <p:nvPr/>
        </p:nvSpPr>
        <p:spPr>
          <a:xfrm>
            <a:off x="4099607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" name="Google Shape;3023;p4"/>
          <p:cNvSpPr/>
          <p:nvPr/>
        </p:nvSpPr>
        <p:spPr>
          <a:xfrm>
            <a:off x="4099607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" name="Google Shape;3024;p4"/>
          <p:cNvSpPr txBox="1"/>
          <p:nvPr/>
        </p:nvSpPr>
        <p:spPr>
          <a:xfrm>
            <a:off x="5132065" y="1351742"/>
            <a:ext cx="1323968" cy="17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386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139</a:t>
            </a:r>
            <a:endParaRPr sz="3600" b="1" dirty="0">
              <a:solidFill>
                <a:srgbClr val="31859B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14" name="Google Shape;3025;p4"/>
          <p:cNvSpPr txBox="1"/>
          <p:nvPr/>
        </p:nvSpPr>
        <p:spPr>
          <a:xfrm>
            <a:off x="4880883" y="1951138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3600" b="1">
              <a:solidFill>
                <a:srgbClr val="31859B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15" name="Google Shape;3026;p4"/>
          <p:cNvCxnSpPr/>
          <p:nvPr/>
        </p:nvCxnSpPr>
        <p:spPr>
          <a:xfrm>
            <a:off x="4941309" y="2975603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3027;p4"/>
          <p:cNvSpPr txBox="1"/>
          <p:nvPr/>
        </p:nvSpPr>
        <p:spPr>
          <a:xfrm>
            <a:off x="5642168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7</a:t>
            </a:r>
            <a:endParaRPr sz="36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" name="Google Shape;3028;p4"/>
          <p:cNvSpPr txBox="1"/>
          <p:nvPr/>
        </p:nvSpPr>
        <p:spPr>
          <a:xfrm>
            <a:off x="5384227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36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3029;p4"/>
          <p:cNvSpPr txBox="1"/>
          <p:nvPr/>
        </p:nvSpPr>
        <p:spPr>
          <a:xfrm>
            <a:off x="5117634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</a:t>
            </a:r>
            <a:endParaRPr lang="en-US" sz="36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19" name="Google Shape;3030;p4"/>
          <p:cNvSpPr txBox="1"/>
          <p:nvPr/>
        </p:nvSpPr>
        <p:spPr>
          <a:xfrm>
            <a:off x="6289812" y="1396815"/>
            <a:ext cx="27893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9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20" name="Google Shape;3031;p4"/>
          <p:cNvSpPr/>
          <p:nvPr/>
        </p:nvSpPr>
        <p:spPr>
          <a:xfrm>
            <a:off x="3747660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3032;p4"/>
          <p:cNvSpPr/>
          <p:nvPr/>
        </p:nvSpPr>
        <p:spPr>
          <a:xfrm>
            <a:off x="3747660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2" name="Google Shape;3033;p4"/>
          <p:cNvSpPr/>
          <p:nvPr/>
        </p:nvSpPr>
        <p:spPr>
          <a:xfrm>
            <a:off x="3747660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3034;p4"/>
          <p:cNvSpPr/>
          <p:nvPr/>
        </p:nvSpPr>
        <p:spPr>
          <a:xfrm>
            <a:off x="3747660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3035;p4"/>
          <p:cNvSpPr/>
          <p:nvPr/>
        </p:nvSpPr>
        <p:spPr>
          <a:xfrm>
            <a:off x="3747660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5" name="Google Shape;3036;p4"/>
          <p:cNvSpPr/>
          <p:nvPr/>
        </p:nvSpPr>
        <p:spPr>
          <a:xfrm>
            <a:off x="3747660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6" name="Google Shape;3037;p4"/>
          <p:cNvSpPr/>
          <p:nvPr/>
        </p:nvSpPr>
        <p:spPr>
          <a:xfrm>
            <a:off x="3747660" y="395802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7" name="Google Shape;3038;p4"/>
          <p:cNvSpPr/>
          <p:nvPr/>
        </p:nvSpPr>
        <p:spPr>
          <a:xfrm>
            <a:off x="3747660" y="4169431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8" name="Google Shape;3039;p4"/>
          <p:cNvSpPr/>
          <p:nvPr/>
        </p:nvSpPr>
        <p:spPr>
          <a:xfrm>
            <a:off x="3747660" y="438083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" name="Google Shape;3040;p4"/>
          <p:cNvSpPr/>
          <p:nvPr/>
        </p:nvSpPr>
        <p:spPr>
          <a:xfrm>
            <a:off x="3747660" y="459224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" name="Google Shape;3041;p4"/>
          <p:cNvSpPr txBox="1"/>
          <p:nvPr/>
        </p:nvSpPr>
        <p:spPr>
          <a:xfrm>
            <a:off x="8892289" y="1396815"/>
            <a:ext cx="2597068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16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9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cxnSp>
        <p:nvCxnSpPr>
          <p:cNvPr id="431" name="Google Shape;3042;p4"/>
          <p:cNvCxnSpPr/>
          <p:nvPr/>
        </p:nvCxnSpPr>
        <p:spPr>
          <a:xfrm flipH="1">
            <a:off x="3720922" y="3931644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3043;p4"/>
          <p:cNvCxnSpPr/>
          <p:nvPr/>
        </p:nvCxnSpPr>
        <p:spPr>
          <a:xfrm flipH="1">
            <a:off x="3720922" y="414664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3044;p4"/>
          <p:cNvCxnSpPr/>
          <p:nvPr/>
        </p:nvCxnSpPr>
        <p:spPr>
          <a:xfrm flipH="1">
            <a:off x="3720922" y="43530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3045;p4"/>
          <p:cNvCxnSpPr/>
          <p:nvPr/>
        </p:nvCxnSpPr>
        <p:spPr>
          <a:xfrm flipH="1">
            <a:off x="3720922" y="457574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3046;p4"/>
          <p:cNvCxnSpPr/>
          <p:nvPr/>
        </p:nvCxnSpPr>
        <p:spPr>
          <a:xfrm flipH="1">
            <a:off x="3720922" y="478149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3047;p4"/>
          <p:cNvCxnSpPr/>
          <p:nvPr/>
        </p:nvCxnSpPr>
        <p:spPr>
          <a:xfrm flipH="1">
            <a:off x="3720922" y="499873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3048;p4"/>
          <p:cNvCxnSpPr/>
          <p:nvPr/>
        </p:nvCxnSpPr>
        <p:spPr>
          <a:xfrm flipH="1">
            <a:off x="3720922" y="5211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3049;p4"/>
          <p:cNvCxnSpPr/>
          <p:nvPr/>
        </p:nvCxnSpPr>
        <p:spPr>
          <a:xfrm flipH="1">
            <a:off x="3720922" y="541584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3050;p4"/>
          <p:cNvCxnSpPr/>
          <p:nvPr/>
        </p:nvCxnSpPr>
        <p:spPr>
          <a:xfrm flipH="1">
            <a:off x="3720922" y="563392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3051;p4"/>
          <p:cNvSpPr txBox="1"/>
          <p:nvPr/>
        </p:nvSpPr>
        <p:spPr>
          <a:xfrm>
            <a:off x="6725989" y="1926670"/>
            <a:ext cx="2597068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7, </a:t>
            </a:r>
            <a:r>
              <a:rPr lang="en-US" sz="2800" dirty="0" err="1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7</a:t>
            </a:r>
            <a:endParaRPr sz="2800" dirty="0">
              <a:solidFill>
                <a:schemeClr val="dk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1" name="Google Shape;3052;p4"/>
          <p:cNvSpPr txBox="1"/>
          <p:nvPr/>
        </p:nvSpPr>
        <p:spPr>
          <a:xfrm>
            <a:off x="9173262" y="191775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, nhớ 1</a:t>
            </a:r>
            <a:endParaRPr lang="en-US" sz="280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42" name="Google Shape;3053;p4"/>
          <p:cNvSpPr/>
          <p:nvPr/>
        </p:nvSpPr>
        <p:spPr>
          <a:xfrm>
            <a:off x="2654907" y="2847414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43" name="Google Shape;3054;p4"/>
          <p:cNvCxnSpPr>
            <a:stCxn id="442" idx="6"/>
          </p:cNvCxnSpPr>
          <p:nvPr/>
        </p:nvCxnSpPr>
        <p:spPr>
          <a:xfrm>
            <a:off x="3091031" y="3684105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4" name="Google Shape;3055;p4"/>
          <p:cNvSpPr txBox="1"/>
          <p:nvPr/>
        </p:nvSpPr>
        <p:spPr>
          <a:xfrm>
            <a:off x="9083750" y="2585505"/>
            <a:ext cx="26864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7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3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4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45" name="Google Shape;3056;p4"/>
          <p:cNvCxnSpPr/>
          <p:nvPr/>
        </p:nvCxnSpPr>
        <p:spPr>
          <a:xfrm flipH="1">
            <a:off x="2155353" y="2979134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3057;p4"/>
          <p:cNvSpPr txBox="1"/>
          <p:nvPr/>
        </p:nvSpPr>
        <p:spPr>
          <a:xfrm>
            <a:off x="6694755" y="3106289"/>
            <a:ext cx="1271031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viết 4</a:t>
            </a:r>
            <a:endParaRPr lang="en-US" sz="280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47" name="Google Shape;3058;p4"/>
          <p:cNvSpPr txBox="1"/>
          <p:nvPr/>
        </p:nvSpPr>
        <p:spPr>
          <a:xfrm>
            <a:off x="6289812" y="2577683"/>
            <a:ext cx="29751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1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7,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48" name="Google Shape;3059;p4"/>
          <p:cNvSpPr txBox="1"/>
          <p:nvPr/>
        </p:nvSpPr>
        <p:spPr>
          <a:xfrm>
            <a:off x="6482079" y="3735180"/>
            <a:ext cx="3103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3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1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2,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cxnSp>
        <p:nvCxnSpPr>
          <p:cNvPr id="449" name="Google Shape;3060;p4"/>
          <p:cNvCxnSpPr/>
          <p:nvPr/>
        </p:nvCxnSpPr>
        <p:spPr>
          <a:xfrm flipH="1">
            <a:off x="400931" y="1380090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3061;p4"/>
          <p:cNvSpPr txBox="1"/>
          <p:nvPr/>
        </p:nvSpPr>
        <p:spPr>
          <a:xfrm>
            <a:off x="9367823" y="3732723"/>
            <a:ext cx="1271031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2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451" name="Google Shape;3062;p4"/>
          <p:cNvGrpSpPr/>
          <p:nvPr/>
        </p:nvGrpSpPr>
        <p:grpSpPr>
          <a:xfrm>
            <a:off x="5639752" y="5258961"/>
            <a:ext cx="4931616" cy="1754286"/>
            <a:chOff x="6881370" y="4098709"/>
            <a:chExt cx="3900930" cy="1754286"/>
          </a:xfrm>
        </p:grpSpPr>
        <p:sp>
          <p:nvSpPr>
            <p:cNvPr id="452" name="Google Shape;3063;p4"/>
            <p:cNvSpPr txBox="1"/>
            <p:nvPr/>
          </p:nvSpPr>
          <p:spPr>
            <a:xfrm>
              <a:off x="7021028" y="4098709"/>
              <a:ext cx="3748572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386 – 139 = 247</a:t>
              </a:r>
              <a:endParaRPr lang="en-US" sz="3600" b="1" dirty="0">
                <a:solidFill>
                  <a:srgbClr val="31859B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453" name="Google Shape;306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073;p6"/>
          <p:cNvSpPr/>
          <p:nvPr/>
        </p:nvSpPr>
        <p:spPr>
          <a:xfrm>
            <a:off x="1231275" y="2840665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6" name="Google Shape;3074;p6"/>
          <p:cNvGrpSpPr/>
          <p:nvPr/>
        </p:nvGrpSpPr>
        <p:grpSpPr>
          <a:xfrm>
            <a:off x="1191871" y="2059985"/>
            <a:ext cx="2025471" cy="570588"/>
            <a:chOff x="1296327" y="1647588"/>
            <a:chExt cx="2025471" cy="570588"/>
          </a:xfrm>
        </p:grpSpPr>
        <p:sp>
          <p:nvSpPr>
            <p:cNvPr id="17" name="Google Shape;3075;p6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Tính.</a:t>
              </a:r>
              <a:endParaRPr lang="en-US" sz="280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" name="Google Shape;3076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1</a:t>
              </a:r>
              <a:endParaRPr lang="en-US" sz="3600" b="1">
                <a:solidFill>
                  <a:schemeClr val="lt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9" name="Google Shape;3077;p6"/>
          <p:cNvGrpSpPr/>
          <p:nvPr/>
        </p:nvGrpSpPr>
        <p:grpSpPr>
          <a:xfrm>
            <a:off x="1662163" y="3120291"/>
            <a:ext cx="1147790" cy="1382395"/>
            <a:chOff x="1566470" y="2095726"/>
            <a:chExt cx="1147790" cy="1382395"/>
          </a:xfrm>
        </p:grpSpPr>
        <p:grpSp>
          <p:nvGrpSpPr>
            <p:cNvPr id="20" name="Google Shape;3078;p6"/>
            <p:cNvGrpSpPr/>
            <p:nvPr/>
          </p:nvGrpSpPr>
          <p:grpSpPr>
            <a:xfrm>
              <a:off x="1566470" y="2095726"/>
              <a:ext cx="1147790" cy="1382395"/>
              <a:chOff x="1697011" y="2095726"/>
              <a:chExt cx="1147790" cy="1382395"/>
            </a:xfrm>
          </p:grpSpPr>
          <p:sp>
            <p:nvSpPr>
              <p:cNvPr id="22" name="Google Shape;3079;p6"/>
              <p:cNvSpPr txBox="1"/>
              <p:nvPr/>
            </p:nvSpPr>
            <p:spPr>
              <a:xfrm>
                <a:off x="1934771" y="2095726"/>
                <a:ext cx="910030" cy="1382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241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138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Google Shape;3080;p6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21" name="Google Shape;308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082;p6"/>
          <p:cNvGrpSpPr/>
          <p:nvPr/>
        </p:nvGrpSpPr>
        <p:grpSpPr>
          <a:xfrm>
            <a:off x="4173380" y="3120291"/>
            <a:ext cx="1147790" cy="1384995"/>
            <a:chOff x="1566470" y="2095726"/>
            <a:chExt cx="1147790" cy="1384995"/>
          </a:xfrm>
        </p:grpSpPr>
        <p:grpSp>
          <p:nvGrpSpPr>
            <p:cNvPr id="25" name="Google Shape;308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08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424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207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8" name="Google Shape;3085;p6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26" name="Google Shape;308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087;p6"/>
          <p:cNvGrpSpPr/>
          <p:nvPr/>
        </p:nvGrpSpPr>
        <p:grpSpPr>
          <a:xfrm>
            <a:off x="6684598" y="3120291"/>
            <a:ext cx="1147790" cy="1384995"/>
            <a:chOff x="1566470" y="2095726"/>
            <a:chExt cx="1147790" cy="1384995"/>
          </a:xfrm>
        </p:grpSpPr>
        <p:grpSp>
          <p:nvGrpSpPr>
            <p:cNvPr id="30" name="Google Shape;308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08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623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617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3" name="Google Shape;3090;p6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31" name="Google Shape;309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092;p6"/>
          <p:cNvGrpSpPr/>
          <p:nvPr/>
        </p:nvGrpSpPr>
        <p:grpSpPr>
          <a:xfrm>
            <a:off x="9028163" y="3120291"/>
            <a:ext cx="1147790" cy="1384995"/>
            <a:chOff x="1566470" y="2095726"/>
            <a:chExt cx="1147790" cy="1384995"/>
          </a:xfrm>
        </p:grpSpPr>
        <p:grpSp>
          <p:nvGrpSpPr>
            <p:cNvPr id="35" name="Google Shape;309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09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562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338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8" name="Google Shape;3095;p6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36" name="Google Shape;309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097;p6"/>
          <p:cNvSpPr txBox="1"/>
          <p:nvPr/>
        </p:nvSpPr>
        <p:spPr>
          <a:xfrm>
            <a:off x="1882643" y="4275975"/>
            <a:ext cx="910030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103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Google Shape;3098;p6"/>
          <p:cNvSpPr txBox="1"/>
          <p:nvPr/>
        </p:nvSpPr>
        <p:spPr>
          <a:xfrm>
            <a:off x="4401152" y="4275975"/>
            <a:ext cx="825342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217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Google Shape;3099;p6"/>
          <p:cNvSpPr txBox="1"/>
          <p:nvPr/>
        </p:nvSpPr>
        <p:spPr>
          <a:xfrm>
            <a:off x="6315710" y="4260215"/>
            <a:ext cx="1957070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alt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alt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00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Google Shape;3100;p6"/>
          <p:cNvSpPr txBox="1"/>
          <p:nvPr/>
        </p:nvSpPr>
        <p:spPr>
          <a:xfrm>
            <a:off x="9275279" y="4275975"/>
            <a:ext cx="972636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224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3" name="Google Shape;799;p2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9725" y="818323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105;p7"/>
          <p:cNvSpPr/>
          <p:nvPr/>
        </p:nvSpPr>
        <p:spPr>
          <a:xfrm>
            <a:off x="1113891" y="2492540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Google Shape;3106;p7"/>
          <p:cNvGrpSpPr/>
          <p:nvPr/>
        </p:nvGrpSpPr>
        <p:grpSpPr>
          <a:xfrm>
            <a:off x="1080133" y="1818781"/>
            <a:ext cx="4264815" cy="1001435"/>
            <a:chOff x="1296327" y="1647588"/>
            <a:chExt cx="3614218" cy="1001435"/>
          </a:xfrm>
        </p:grpSpPr>
        <p:sp>
          <p:nvSpPr>
            <p:cNvPr id="17" name="Google Shape;3107;p7"/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?</a:t>
              </a:r>
              <a:endParaRPr dirty="0">
                <a:latin typeface="+mj-lt"/>
              </a:endParaRPr>
            </a:p>
          </p:txBody>
        </p:sp>
        <p:sp>
          <p:nvSpPr>
            <p:cNvPr id="18" name="Google Shape;310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sz="3600" b="1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3109;p7"/>
          <p:cNvGrpSpPr/>
          <p:nvPr/>
        </p:nvGrpSpPr>
        <p:grpSpPr>
          <a:xfrm>
            <a:off x="1597177" y="4131920"/>
            <a:ext cx="1147790" cy="1384995"/>
            <a:chOff x="1566470" y="2095726"/>
            <a:chExt cx="1147790" cy="1384995"/>
          </a:xfrm>
        </p:grpSpPr>
        <p:grpSp>
          <p:nvGrpSpPr>
            <p:cNvPr id="20" name="Google Shape;311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11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362</a:t>
                </a:r>
                <a:endParaRPr dirty="0"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 36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23" name="Google Shape;3112;p7"/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11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114;p7"/>
          <p:cNvGrpSpPr/>
          <p:nvPr/>
        </p:nvGrpSpPr>
        <p:grpSpPr>
          <a:xfrm>
            <a:off x="4108394" y="4131920"/>
            <a:ext cx="1147790" cy="1384995"/>
            <a:chOff x="1566470" y="2095726"/>
            <a:chExt cx="1147790" cy="1384995"/>
          </a:xfrm>
        </p:grpSpPr>
        <p:grpSp>
          <p:nvGrpSpPr>
            <p:cNvPr id="25" name="Google Shape;311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11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485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128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117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11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119;p7"/>
          <p:cNvGrpSpPr/>
          <p:nvPr/>
        </p:nvGrpSpPr>
        <p:grpSpPr>
          <a:xfrm>
            <a:off x="6835512" y="4131920"/>
            <a:ext cx="1147790" cy="1384995"/>
            <a:chOff x="1566470" y="2095726"/>
            <a:chExt cx="1147790" cy="1384995"/>
          </a:xfrm>
        </p:grpSpPr>
        <p:grpSp>
          <p:nvGrpSpPr>
            <p:cNvPr id="30" name="Google Shape;312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12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651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635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122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12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124;p7"/>
          <p:cNvGrpSpPr/>
          <p:nvPr/>
        </p:nvGrpSpPr>
        <p:grpSpPr>
          <a:xfrm>
            <a:off x="9280677" y="4131920"/>
            <a:ext cx="1147790" cy="1384995"/>
            <a:chOff x="1566470" y="2095726"/>
            <a:chExt cx="1147790" cy="1384995"/>
          </a:xfrm>
        </p:grpSpPr>
        <p:grpSp>
          <p:nvGrpSpPr>
            <p:cNvPr id="35" name="Google Shape;312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12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780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 68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127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6" name="Google Shape;312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129;p7"/>
          <p:cNvSpPr txBox="1"/>
          <p:nvPr/>
        </p:nvSpPr>
        <p:spPr>
          <a:xfrm>
            <a:off x="1817657" y="5287604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326</a:t>
            </a:r>
            <a:endParaRPr>
              <a:latin typeface="+mj-lt"/>
            </a:endParaRPr>
          </a:p>
        </p:txBody>
      </p:sp>
      <p:sp>
        <p:nvSpPr>
          <p:cNvPr id="40" name="Google Shape;3130;p7"/>
          <p:cNvSpPr txBox="1"/>
          <p:nvPr/>
        </p:nvSpPr>
        <p:spPr>
          <a:xfrm>
            <a:off x="4336166" y="5287604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357</a:t>
            </a:r>
            <a:endParaRPr>
              <a:latin typeface="+mj-lt"/>
            </a:endParaRPr>
          </a:p>
        </p:txBody>
      </p:sp>
      <p:sp>
        <p:nvSpPr>
          <p:cNvPr id="41" name="Google Shape;3131;p7"/>
          <p:cNvSpPr txBox="1"/>
          <p:nvPr/>
        </p:nvSpPr>
        <p:spPr>
          <a:xfrm>
            <a:off x="7066506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 16</a:t>
            </a:r>
            <a:endParaRPr>
              <a:latin typeface="+mj-lt"/>
            </a:endParaRPr>
          </a:p>
        </p:txBody>
      </p:sp>
      <p:sp>
        <p:nvSpPr>
          <p:cNvPr id="42" name="Google Shape;3132;p7"/>
          <p:cNvSpPr txBox="1"/>
          <p:nvPr/>
        </p:nvSpPr>
        <p:spPr>
          <a:xfrm>
            <a:off x="9527793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712</a:t>
            </a:r>
            <a:endParaRPr>
              <a:latin typeface="+mj-lt"/>
            </a:endParaRPr>
          </a:p>
        </p:txBody>
      </p:sp>
      <p:sp>
        <p:nvSpPr>
          <p:cNvPr id="43" name="Google Shape;3133;p7"/>
          <p:cNvSpPr txBox="1"/>
          <p:nvPr/>
        </p:nvSpPr>
        <p:spPr>
          <a:xfrm>
            <a:off x="1475385" y="318550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362 – 36         485 – 128              651 - 635           780 - 68 </a:t>
            </a:r>
            <a:endParaRPr dirty="0">
              <a:latin typeface="+mj-lt"/>
            </a:endParaRPr>
          </a:p>
        </p:txBody>
      </p:sp>
      <p:pic>
        <p:nvPicPr>
          <p:cNvPr id="44" name="Google Shape;799;p2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8;p8"/>
          <p:cNvGrpSpPr/>
          <p:nvPr/>
        </p:nvGrpSpPr>
        <p:grpSpPr>
          <a:xfrm>
            <a:off x="919387" y="1696011"/>
            <a:ext cx="10243488" cy="999233"/>
            <a:chOff x="1296327" y="1647588"/>
            <a:chExt cx="10243488" cy="999233"/>
          </a:xfrm>
        </p:grpSpPr>
        <p:sp>
          <p:nvSpPr>
            <p:cNvPr id="3" name="Google Shape;3139;p8"/>
            <p:cNvSpPr txBox="1"/>
            <p:nvPr/>
          </p:nvSpPr>
          <p:spPr>
            <a:xfrm>
              <a:off x="1866915" y="1694956"/>
              <a:ext cx="9672900" cy="951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cs typeface="Times New Roman" panose="02020603050405020304" charset="0"/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?</a:t>
              </a:r>
              <a:endParaRPr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Google Shape;314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sz="3600" b="1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3141;p8"/>
          <p:cNvSpPr txBox="1"/>
          <p:nvPr/>
        </p:nvSpPr>
        <p:spPr>
          <a:xfrm>
            <a:off x="919387" y="3585412"/>
            <a:ext cx="3312679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?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Google Shape;3142;p8"/>
          <p:cNvSpPr txBox="1"/>
          <p:nvPr/>
        </p:nvSpPr>
        <p:spPr>
          <a:xfrm>
            <a:off x="4359940" y="3729221"/>
            <a:ext cx="729334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giải</a:t>
            </a:r>
            <a:endParaRPr sz="2800" dirty="0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vườn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ươm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còn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lại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giống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     456 – 148 = 308 (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)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                    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 308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giống</a:t>
            </a:r>
            <a:endParaRPr sz="2800" dirty="0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7" name="Google Shape;799;p2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WPS Presentation</Application>
  <PresentationFormat>Widescreen</PresentationFormat>
  <Paragraphs>136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Calibri</vt:lpstr>
      <vt:lpstr>Arial</vt:lpstr>
      <vt:lpstr>Times New Roman</vt:lpstr>
      <vt:lpstr>UTM Avo</vt:lpstr>
      <vt:lpstr>Segoe Print</vt:lpstr>
      <vt:lpstr>Microsoft YaHei</vt:lpstr>
      <vt:lpstr>Arial Unicode MS</vt:lpstr>
      <vt:lpstr>自定义设计方案</vt:lpstr>
      <vt:lpstr>第一PPT，www.1ppt.com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Hợi Vũ Thị</cp:lastModifiedBy>
  <cp:revision>25</cp:revision>
  <dcterms:created xsi:type="dcterms:W3CDTF">2021-07-09T06:30:00Z</dcterms:created>
  <dcterms:modified xsi:type="dcterms:W3CDTF">2026-04-07T14:35:27Z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2D225E1E5490442DACAEF3AE4E77B8BD_12</vt:lpwstr>
  </property>
  <property fmtid="{D5CDD505-2E9C-101B-9397-08002B2CF9AE}" pid="3" name="KSOProductBuildVer">
    <vt:lpwstr>1033-12.1.0.25242</vt:lpwstr>
  </property>
</Properties>
</file>