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0" r:id="rId2"/>
    <p:sldMasterId id="2147483717" r:id="rId3"/>
    <p:sldMasterId id="2147483756" r:id="rId4"/>
  </p:sldMasterIdLst>
  <p:notesMasterIdLst>
    <p:notesMasterId r:id="rId11"/>
  </p:notesMasterIdLst>
  <p:sldIdLst>
    <p:sldId id="315" r:id="rId5"/>
    <p:sldId id="294" r:id="rId6"/>
    <p:sldId id="2689" r:id="rId7"/>
    <p:sldId id="258" r:id="rId8"/>
    <p:sldId id="2688" r:id="rId9"/>
    <p:sldId id="2662" r:id="rId1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842" autoAdjust="0"/>
  </p:normalViewPr>
  <p:slideViewPr>
    <p:cSldViewPr snapToGrid="0">
      <p:cViewPr varScale="1">
        <p:scale>
          <a:sx n="67" d="100"/>
          <a:sy n="67" d="100"/>
        </p:scale>
        <p:origin x="768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0" d="100"/>
        <a:sy n="4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tableStyles" Target="tableStyle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178ACA-8E32-45DD-9D80-EA7002A00DA8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9E2763C-948D-444B-A4FC-333B10445FB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54177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669163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2458820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558462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69055A-888A-43C0-946B-2C69B79F4831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64073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75DDD8-1ECD-409E-8538-2F1E746E1F6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2012001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3946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7258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2829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0554580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24910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363952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6631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619320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02576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5310614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6961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0719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391508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713898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542403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979326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9548315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8464322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688282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387304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1996191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23263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9938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5710508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0048428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1559096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30579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2017668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2375410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199168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1067947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725558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903327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291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148143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4573470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6819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14083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227332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67FD09-0DF6-6119-3253-7675435F0D6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C3F00C7-C843-4B49-1576-293EDF4C323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6E7D88-0F03-DC31-F375-4FCA3C3308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7E807EB-5CF6-E907-B1E1-1872B9BF89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AFC05A1-D9BF-F3EC-9083-2C16BA99E2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883923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5D2895-825D-A943-BDA2-C0BCFBA409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A1CF23-5278-BBAA-151C-4FF7AF0885C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6D133A-9CC7-B0F3-6BCA-5BBEEADCEE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DC50B99-D936-0B0A-4A7F-67B3828EA0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E2FF36B-0920-9F24-870C-F89617207A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64443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FB4FF1-7680-120B-687F-5D9617D8D8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E0327FD-C359-D4B0-7834-D5A589E39E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3327739-8802-479E-E764-D722CBCB8E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E147F3-3225-0455-92A0-8C1C33BD12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87DE12-AC6D-13D7-ECC5-342F9D18A1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95061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6A0238-68A3-6CF1-F85C-1578F2BD34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958FD7-7FE4-03C2-E2A5-FED115D06BF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CA771F1-C384-4301-9194-95224EAEA79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6A44DCA-8ED3-C7C7-801F-5B9574EEDC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AEE1F42-5C00-59C9-CDFA-3F280F011F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0C12A84-AC45-BD10-CDF7-B0F35442C4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213212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657A23-E667-1FDA-DFE9-4A347E2BC3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A902225-EB39-6113-D28C-0828F5909A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7CCE90D-A954-1AE3-7B6B-B64EFF437BA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598F9A4-ACC1-66E8-E807-BC8D9F81F0A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96297AC-8A45-7E57-5C3F-DF82D0C91D3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99877FC-BB13-02D2-D561-56FD8DAA6B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EC495AD-BF89-B8CC-3ADD-11D1E0189A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527435F-8348-3B29-D879-0926779FB9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70406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9649572" y="6356233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04759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37A00B-DA68-C357-324E-515696D1D1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9BEB0F5-ACD2-D54E-3C34-C8297FFC9C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0697DF-D060-7EC3-CA9B-CF470F68EC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0762F90-220E-A3EF-EFB9-52280BD857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43764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4E87929-98BF-86DD-2032-D444ED70F9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1F40958-85D6-B5CA-7EEA-F8350853D1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D80857-15F9-5415-5DD3-9C656E1F08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798031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50EF5F-77B4-16C5-578E-9EEFB92379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AEF77E8-5B1A-A5DA-4B2D-6D3D1432CA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DCC12C8-1A79-9A92-CAB3-DBBE64F423A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0C27B52-4533-1763-B350-85E1AAD34C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8804737-29DC-4C65-B3F2-16D4DFD414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36D88A2-35DD-C94D-A1F7-F5D067AB0C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038930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764AE2-7643-FE29-2110-E1FAC2BAB8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3B4E80E-BEE2-8C85-D507-8138703DAD5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FA9A525-29A1-9975-9019-DF934D17EDE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42696EE-7C76-4BE0-2745-C01CFDB86A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78D489F-F217-7DE2-444F-5F27A697B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584CB00-6740-92D3-0C5B-27C0388039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70215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A2E2D4-89EE-EDB4-F872-17E6B6E871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39B5FEA-EEC7-E6F2-B55B-5723D82AD23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C617C8-35ED-A2E2-093A-56CC3BD867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7DE7F1-C68F-06FC-8808-FE46A43B18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530238B-8A5B-1B3A-3D68-B407E1D2A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109008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0F048AE-289A-B0EC-62F8-6CB3143B7C2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1974B35-48A1-66A1-BA8B-66F2E73C487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40A100-5608-5EBA-83EC-59716F88D8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F5E3E4-A74B-6D23-39AF-8452B6350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718FF0-BDD2-DC28-3A48-C9440C69E0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68246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1194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8588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2584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56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4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4EB71375-6196-3ED8-3C6C-65CEFAD9B05D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60330" y="144158"/>
            <a:ext cx="1603186" cy="1603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06574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81B9C564-33C3-5A9A-879D-A2D85B17394D}"/>
              </a:ext>
            </a:extLst>
          </p:cNvPr>
          <p:cNvPicPr>
            <a:picLocks noChangeAspect="1"/>
          </p:cNvPicPr>
          <p:nvPr userDrawn="1"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60330" y="144158"/>
            <a:ext cx="1603186" cy="1603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10570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  <p:sldLayoutId id="2147483692" r:id="rId12"/>
    <p:sldLayoutId id="2147483693" r:id="rId13"/>
    <p:sldLayoutId id="2147483694" r:id="rId14"/>
    <p:sldLayoutId id="2147483695" r:id="rId15"/>
    <p:sldLayoutId id="2147483696" r:id="rId16"/>
    <p:sldLayoutId id="2147483697" r:id="rId17"/>
    <p:sldLayoutId id="2147483698" r:id="rId18"/>
    <p:sldLayoutId id="2147483699" r:id="rId19"/>
    <p:sldLayoutId id="2147483700" r:id="rId20"/>
    <p:sldLayoutId id="2147483701" r:id="rId21"/>
    <p:sldLayoutId id="2147483702" r:id="rId22"/>
    <p:sldLayoutId id="2147483703" r:id="rId23"/>
    <p:sldLayoutId id="2147483704" r:id="rId24"/>
    <p:sldLayoutId id="2147483705" r:id="rId25"/>
    <p:sldLayoutId id="2147483706" r:id="rId26"/>
    <p:sldLayoutId id="2147483707" r:id="rId27"/>
    <p:sldLayoutId id="2147483708" r:id="rId28"/>
    <p:sldLayoutId id="2147483709" r:id="rId29"/>
    <p:sldLayoutId id="2147483710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94745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9186124-AA95-E932-E327-36323A84E4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37ADD0-C02E-C17E-438F-365B1BB59D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A158-627B-98CF-4920-C04D9D527EF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5FD758D-E9DC-4866-817F-F6F50B016EAB}" type="datetimeFigureOut">
              <a:rPr lang="en-US" smtClean="0"/>
              <a:t>4/9/2026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A2B8A0-3C28-CA04-1785-F761724239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0DF3A4D-FF13-B7B9-E49C-9271D97E5A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8326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7" Type="http://schemas.openxmlformats.org/officeDocument/2006/relationships/image" Target="../media/image5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audio" Target="../media/audio1.wav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sv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9" Type="http://schemas.openxmlformats.org/officeDocument/2006/relationships/audio" Target="../media/audio1.wav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gif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4.xml"/><Relationship Id="rId13" Type="http://schemas.openxmlformats.org/officeDocument/2006/relationships/image" Target="../media/image16.gif"/><Relationship Id="rId3" Type="http://schemas.microsoft.com/office/2007/relationships/media" Target="../media/media2.wav"/><Relationship Id="rId7" Type="http://schemas.openxmlformats.org/officeDocument/2006/relationships/slideLayout" Target="../slideLayouts/slideLayout45.xml"/><Relationship Id="rId12" Type="http://schemas.openxmlformats.org/officeDocument/2006/relationships/image" Target="../media/image15.gif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6" Type="http://schemas.openxmlformats.org/officeDocument/2006/relationships/audio" Target="../media/media3.wav"/><Relationship Id="rId11" Type="http://schemas.openxmlformats.org/officeDocument/2006/relationships/image" Target="../media/image14.gif"/><Relationship Id="rId5" Type="http://schemas.microsoft.com/office/2007/relationships/media" Target="../media/media3.wav"/><Relationship Id="rId10" Type="http://schemas.openxmlformats.org/officeDocument/2006/relationships/image" Target="../media/image13.png"/><Relationship Id="rId4" Type="http://schemas.openxmlformats.org/officeDocument/2006/relationships/audio" Target="../media/media2.wav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gif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22.png"/><Relationship Id="rId11" Type="http://schemas.openxmlformats.org/officeDocument/2006/relationships/image" Target="../media/image27.png"/><Relationship Id="rId5" Type="http://schemas.openxmlformats.org/officeDocument/2006/relationships/image" Target="../media/image21.png"/><Relationship Id="rId10" Type="http://schemas.openxmlformats.org/officeDocument/2006/relationships/image" Target="../media/image26.png"/><Relationship Id="rId4" Type="http://schemas.openxmlformats.org/officeDocument/2006/relationships/image" Target="../media/image20.jpeg"/><Relationship Id="rId9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B9BA11B2-43A2-CEC2-7B6C-3491F27A1E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40418" y="-266098"/>
            <a:ext cx="7968163" cy="3694496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8486" y="-253237"/>
            <a:ext cx="8632371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8394" y="3026229"/>
            <a:ext cx="4191743" cy="3711792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666892">
            <a:off x="6625626" y="1801986"/>
            <a:ext cx="2938527" cy="204843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9FFF725-D50D-1C88-4D4D-9DB6D7BFBED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09545" y="2849362"/>
            <a:ext cx="7535309" cy="187773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edge">
                                          <p:cBhvr>
                                            <p:cTn id="13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edge">
                                          <p:cBhvr>
                                            <p:cTn id="13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5236AFA-5D16-DE87-C58B-7BD39C523BF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432202" y="518026"/>
            <a:ext cx="8260796" cy="30787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729708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Google Shape;523;p25">
            <a:extLst>
              <a:ext uri="{FF2B5EF4-FFF2-40B4-BE49-F238E27FC236}">
                <a16:creationId xmlns:a16="http://schemas.microsoft.com/office/drawing/2014/main" id="{6E337EC5-07FE-38B0-64A6-3327D48FDFFA}"/>
              </a:ext>
            </a:extLst>
          </p:cNvPr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697321" y="435228"/>
            <a:ext cx="1714366" cy="921837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Speech Bubble: Oval 4">
            <a:extLst>
              <a:ext uri="{FF2B5EF4-FFF2-40B4-BE49-F238E27FC236}">
                <a16:creationId xmlns:a16="http://schemas.microsoft.com/office/drawing/2014/main" id="{245D5F87-E469-896D-C822-ED314FA7CBEC}"/>
              </a:ext>
            </a:extLst>
          </p:cNvPr>
          <p:cNvSpPr/>
          <p:nvPr/>
        </p:nvSpPr>
        <p:spPr>
          <a:xfrm>
            <a:off x="2630183" y="1510300"/>
            <a:ext cx="2784297" cy="1489753"/>
          </a:xfrm>
          <a:prstGeom prst="wedgeEllipseCallout">
            <a:avLst/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Mình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386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dây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chun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2418899-C692-A075-2235-AB5A8CFF22EE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62470" y="3164438"/>
            <a:ext cx="2763747" cy="342825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BD4F4AC-671E-6764-5E9D-A78B80E29A6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5105" y="3072359"/>
            <a:ext cx="2182188" cy="3557422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A164EAC-53BA-0589-577B-9D4641F058B0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1190" y="3061698"/>
            <a:ext cx="1795408" cy="3647616"/>
          </a:xfrm>
          <a:prstGeom prst="rect">
            <a:avLst/>
          </a:prstGeom>
        </p:spPr>
      </p:pic>
      <p:sp>
        <p:nvSpPr>
          <p:cNvPr id="10" name="Speech Bubble: Oval 9">
            <a:extLst>
              <a:ext uri="{FF2B5EF4-FFF2-40B4-BE49-F238E27FC236}">
                <a16:creationId xmlns:a16="http://schemas.microsoft.com/office/drawing/2014/main" id="{10AAE42F-410E-B72B-44DA-57799148EA7D}"/>
              </a:ext>
            </a:extLst>
          </p:cNvPr>
          <p:cNvSpPr/>
          <p:nvPr/>
        </p:nvSpPr>
        <p:spPr>
          <a:xfrm>
            <a:off x="5691881" y="1417833"/>
            <a:ext cx="2784297" cy="1489753"/>
          </a:xfrm>
          <a:prstGeom prst="wedgeEllipseCallout">
            <a:avLst/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Mình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ít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hơn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Việt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139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dây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thun</a:t>
            </a:r>
            <a:endParaRPr lang="en-US" sz="2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Speech Bubble: Oval 10">
            <a:extLst>
              <a:ext uri="{FF2B5EF4-FFF2-40B4-BE49-F238E27FC236}">
                <a16:creationId xmlns:a16="http://schemas.microsoft.com/office/drawing/2014/main" id="{34177464-2A10-6531-FBF5-B57B7E709D82}"/>
              </a:ext>
            </a:extLst>
          </p:cNvPr>
          <p:cNvSpPr/>
          <p:nvPr/>
        </p:nvSpPr>
        <p:spPr>
          <a:xfrm>
            <a:off x="8897418" y="1458929"/>
            <a:ext cx="2784297" cy="1489753"/>
          </a:xfrm>
          <a:prstGeom prst="wedgeEllipseCallout">
            <a:avLst/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Nam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ơi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cậu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bao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nhiêu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dây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b="1" dirty="0" err="1">
                <a:latin typeface="Calibri" panose="020F0502020204030204" pitchFamily="34" charset="0"/>
                <a:cs typeface="Calibri" panose="020F0502020204030204" pitchFamily="34" charset="0"/>
              </a:rPr>
              <a:t>thun</a:t>
            </a:r>
            <a:r>
              <a:rPr lang="en-US" sz="2400" b="1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</p:txBody>
      </p:sp>
      <p:grpSp>
        <p:nvGrpSpPr>
          <p:cNvPr id="17" name="Google Shape;3062;p4">
            <a:extLst>
              <a:ext uri="{FF2B5EF4-FFF2-40B4-BE49-F238E27FC236}">
                <a16:creationId xmlns:a16="http://schemas.microsoft.com/office/drawing/2014/main" id="{3926A595-FD62-9676-9FD2-46A63B0B2E8D}"/>
              </a:ext>
            </a:extLst>
          </p:cNvPr>
          <p:cNvGrpSpPr/>
          <p:nvPr/>
        </p:nvGrpSpPr>
        <p:grpSpPr>
          <a:xfrm>
            <a:off x="2608875" y="472309"/>
            <a:ext cx="8127619" cy="738623"/>
            <a:chOff x="6881370" y="4057443"/>
            <a:chExt cx="3900930" cy="1003282"/>
          </a:xfrm>
        </p:grpSpPr>
        <p:sp>
          <p:nvSpPr>
            <p:cNvPr id="18" name="Google Shape;3063;p4">
              <a:extLst>
                <a:ext uri="{FF2B5EF4-FFF2-40B4-BE49-F238E27FC236}">
                  <a16:creationId xmlns:a16="http://schemas.microsoft.com/office/drawing/2014/main" id="{1C17A14E-4B5F-6DA0-7CAB-F528CE11FB81}"/>
                </a:ext>
              </a:extLst>
            </p:cNvPr>
            <p:cNvSpPr txBox="1"/>
            <p:nvPr/>
          </p:nvSpPr>
          <p:spPr>
            <a:xfrm>
              <a:off x="7006235" y="4057443"/>
              <a:ext cx="3748572" cy="100328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dirty="0" err="1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Vậy</a:t>
              </a:r>
              <a:r>
                <a:rPr lang="en-US" sz="2800" b="1" dirty="0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để</a:t>
              </a:r>
              <a:r>
                <a:rPr lang="en-US" sz="2800" b="1" dirty="0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tìm</a:t>
              </a:r>
              <a:r>
                <a:rPr lang="en-US" sz="2800" b="1" dirty="0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số</a:t>
              </a:r>
              <a:r>
                <a:rPr lang="en-US" sz="2800" b="1" dirty="0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dây</a:t>
              </a:r>
              <a:r>
                <a:rPr lang="en-US" sz="2800" b="1" dirty="0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thun</a:t>
              </a:r>
              <a:r>
                <a:rPr lang="en-US" sz="2800" b="1" dirty="0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 Nam </a:t>
              </a:r>
              <a:r>
                <a:rPr lang="en-US" sz="2800" b="1" dirty="0" err="1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có</a:t>
              </a:r>
              <a:r>
                <a:rPr lang="en-US" sz="2800" b="1" dirty="0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 ta </a:t>
              </a:r>
              <a:r>
                <a:rPr lang="en-US" sz="2800" b="1" dirty="0" err="1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làm</a:t>
              </a:r>
              <a:r>
                <a:rPr lang="en-US" sz="2800" b="1" dirty="0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phép</a:t>
              </a:r>
              <a:r>
                <a:rPr lang="en-US" sz="2800" b="1" dirty="0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tính</a:t>
              </a:r>
              <a:r>
                <a:rPr lang="en-US" sz="2800" b="1" dirty="0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 </a:t>
              </a:r>
              <a:r>
                <a:rPr lang="en-US" sz="2800" b="1" dirty="0" err="1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gì</a:t>
              </a:r>
              <a:r>
                <a:rPr lang="en-US" sz="2800" b="1" dirty="0">
                  <a:solidFill>
                    <a:srgbClr val="002060"/>
                  </a:solidFill>
                  <a:ea typeface="Arial"/>
                  <a:cs typeface="Arial" panose="020B0604020202020204" pitchFamily="34" charset="0"/>
                  <a:sym typeface="Arial"/>
                </a:rPr>
                <a:t>? </a:t>
              </a:r>
              <a:endParaRPr sz="2800" b="1" dirty="0">
                <a:solidFill>
                  <a:srgbClr val="002060"/>
                </a:solidFill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" name="Google Shape;3064;p4">
              <a:extLst>
                <a:ext uri="{FF2B5EF4-FFF2-40B4-BE49-F238E27FC236}">
                  <a16:creationId xmlns:a16="http://schemas.microsoft.com/office/drawing/2014/main" id="{D43F2900-D780-419D-EE17-B1E5A8F4B72A}"/>
                </a:ext>
              </a:extLst>
            </p:cNvPr>
            <p:cNvSpPr/>
            <p:nvPr/>
          </p:nvSpPr>
          <p:spPr>
            <a:xfrm>
              <a:off x="6881370" y="4140177"/>
              <a:ext cx="3900930" cy="894562"/>
            </a:xfrm>
            <a:prstGeom prst="roundRect">
              <a:avLst>
                <a:gd name="adj" fmla="val 16667"/>
              </a:avLst>
            </a:prstGeom>
            <a:noFill/>
            <a:ln w="76200" cap="flat" cmpd="dbl">
              <a:solidFill>
                <a:srgbClr val="E36C09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206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0" name="Google Shape;3062;p4">
            <a:extLst>
              <a:ext uri="{FF2B5EF4-FFF2-40B4-BE49-F238E27FC236}">
                <a16:creationId xmlns:a16="http://schemas.microsoft.com/office/drawing/2014/main" id="{48F7319E-9954-C2D7-726D-204CB0B96A07}"/>
              </a:ext>
            </a:extLst>
          </p:cNvPr>
          <p:cNvGrpSpPr/>
          <p:nvPr/>
        </p:nvGrpSpPr>
        <p:grpSpPr>
          <a:xfrm>
            <a:off x="4785284" y="460322"/>
            <a:ext cx="3125817" cy="719492"/>
            <a:chOff x="6881370" y="4057443"/>
            <a:chExt cx="3900930" cy="977296"/>
          </a:xfrm>
        </p:grpSpPr>
        <p:sp>
          <p:nvSpPr>
            <p:cNvPr id="21" name="Google Shape;3063;p4">
              <a:extLst>
                <a:ext uri="{FF2B5EF4-FFF2-40B4-BE49-F238E27FC236}">
                  <a16:creationId xmlns:a16="http://schemas.microsoft.com/office/drawing/2014/main" id="{0A7117FA-38AC-71AE-7D18-CA466B14F761}"/>
                </a:ext>
              </a:extLst>
            </p:cNvPr>
            <p:cNvSpPr txBox="1"/>
            <p:nvPr/>
          </p:nvSpPr>
          <p:spPr>
            <a:xfrm>
              <a:off x="7006235" y="4057443"/>
              <a:ext cx="3748572" cy="96147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000" b="1" i="0" u="none" strike="noStrike" cap="none" dirty="0">
                  <a:solidFill>
                    <a:srgbClr val="FF0000"/>
                  </a:solidFill>
                  <a:cs typeface="Arial"/>
                  <a:sym typeface="Arial"/>
                </a:rPr>
                <a:t>386 – 139 = ?</a:t>
              </a:r>
              <a:endParaRPr lang="en-US" sz="4000" b="1" dirty="0">
                <a:solidFill>
                  <a:srgbClr val="FF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3064;p4">
              <a:extLst>
                <a:ext uri="{FF2B5EF4-FFF2-40B4-BE49-F238E27FC236}">
                  <a16:creationId xmlns:a16="http://schemas.microsoft.com/office/drawing/2014/main" id="{0A7E2843-82B4-E900-6E12-0D4F2D7A4768}"/>
                </a:ext>
              </a:extLst>
            </p:cNvPr>
            <p:cNvSpPr/>
            <p:nvPr/>
          </p:nvSpPr>
          <p:spPr>
            <a:xfrm>
              <a:off x="6881370" y="4140177"/>
              <a:ext cx="3900930" cy="894562"/>
            </a:xfrm>
            <a:prstGeom prst="roundRect">
              <a:avLst>
                <a:gd name="adj" fmla="val 16667"/>
              </a:avLst>
            </a:prstGeom>
            <a:noFill/>
            <a:ln w="76200" cap="flat" cmpd="dbl">
              <a:solidFill>
                <a:srgbClr val="E36C09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206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pic>
        <p:nvPicPr>
          <p:cNvPr id="9" name="1">
            <a:hlinkClick r:id="" action="ppaction://media"/>
            <a:extLst>
              <a:ext uri="{FF2B5EF4-FFF2-40B4-BE49-F238E27FC236}">
                <a16:creationId xmlns:a16="http://schemas.microsoft.com/office/drawing/2014/main" id="{CE5ED162-86A0-A948-D757-9AB7B1EC231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-667488" y="397539"/>
            <a:ext cx="406400" cy="406400"/>
          </a:xfrm>
          <a:prstGeom prst="rect">
            <a:avLst/>
          </a:prstGeom>
        </p:spPr>
      </p:pic>
      <p:pic>
        <p:nvPicPr>
          <p:cNvPr id="15" name="2">
            <a:hlinkClick r:id="" action="ppaction://media"/>
            <a:extLst>
              <a:ext uri="{FF2B5EF4-FFF2-40B4-BE49-F238E27FC236}">
                <a16:creationId xmlns:a16="http://schemas.microsoft.com/office/drawing/2014/main" id="{1A472335-016E-183B-D957-2BA47003EA96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-614326" y="1014228"/>
            <a:ext cx="406400" cy="406400"/>
          </a:xfrm>
          <a:prstGeom prst="rect">
            <a:avLst/>
          </a:prstGeom>
        </p:spPr>
      </p:pic>
      <p:pic>
        <p:nvPicPr>
          <p:cNvPr id="16" name="3">
            <a:hlinkClick r:id="" action="ppaction://media"/>
            <a:extLst>
              <a:ext uri="{FF2B5EF4-FFF2-40B4-BE49-F238E27FC236}">
                <a16:creationId xmlns:a16="http://schemas.microsoft.com/office/drawing/2014/main" id="{D3DEA765-816F-AA28-143C-9BEB6CB11817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-582428" y="1662814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54436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2850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3" dur="4130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2810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5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audio>
              <p:cMediaNode vol="80000">
                <p:cTn id="5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>
                <p:cTn id="5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  <p:bldLst>
      <p:bldP spid="5" grpId="0" animBg="1"/>
      <p:bldP spid="10" grpId="0" animBg="1"/>
      <p:bldP spid="11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 t="-21000" b="-2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6" name="Picture 8">
            <a:extLst>
              <a:ext uri="{FF2B5EF4-FFF2-40B4-BE49-F238E27FC236}">
                <a16:creationId xmlns:a16="http://schemas.microsoft.com/office/drawing/2014/main" id="{021CB6D5-F1B0-0B05-91DF-E724436AF1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869" b="91292" l="9904" r="89936">
                        <a14:foregroundMark x1="34984" y1="27721" x2="40415" y2="36430"/>
                        <a14:foregroundMark x1="40415" y1="36430" x2="40415" y2="36430"/>
                        <a14:foregroundMark x1="49681" y1="28302" x2="53994" y2="35269"/>
                        <a14:foregroundMark x1="42971" y1="46880" x2="41054" y2="56604"/>
                        <a14:foregroundMark x1="41054" y1="56604" x2="41693" y2="56749"/>
                        <a14:foregroundMark x1="27157" y1="49347" x2="27157" y2="49347"/>
                        <a14:foregroundMark x1="23163" y1="47750" x2="29553" y2="52975"/>
                        <a14:foregroundMark x1="27476" y1="50218" x2="30351" y2="53266"/>
                        <a14:foregroundMark x1="20767" y1="49927" x2="20767" y2="49927"/>
                        <a14:foregroundMark x1="20767" y1="49927" x2="22364" y2="50363"/>
                        <a14:foregroundMark x1="29712" y1="50798" x2="31629" y2="51959"/>
                        <a14:foregroundMark x1="37859" y1="46299" x2="36741" y2="50363"/>
                        <a14:foregroundMark x1="48722" y1="46734" x2="53355" y2="52395"/>
                        <a14:foregroundMark x1="35304" y1="87663" x2="29872" y2="91292"/>
                        <a14:foregroundMark x1="48562" y1="87954" x2="51438" y2="9056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15781" y="2630763"/>
            <a:ext cx="3953071" cy="4350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B1BD1CB-9E23-C1C3-4006-6A7A8C0CB4C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25" y="2706671"/>
            <a:ext cx="3423284" cy="415132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3BA005F-8D73-ED40-9389-728535A7030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15491" y="631206"/>
            <a:ext cx="7608467" cy="2566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5607225"/>
      </p:ext>
    </p:extLst>
  </p:cSld>
  <p:clrMapOvr>
    <a:masterClrMapping/>
  </p:clrMapOvr>
  <p:transition spd="slow">
    <p:rand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-13698" y="5443605"/>
            <a:ext cx="12233700" cy="1414395"/>
          </a:xfrm>
          <a:prstGeom prst="rect">
            <a:avLst/>
          </a:prstGeom>
        </p:spPr>
      </p:pic>
      <p:pic>
        <p:nvPicPr>
          <p:cNvPr id="12" name="图片 9">
            <a:extLst>
              <a:ext uri="{FF2B5EF4-FFF2-40B4-BE49-F238E27FC236}">
                <a16:creationId xmlns:a16="http://schemas.microsoft.com/office/drawing/2014/main" id="{3D7AC6A5-1E2C-4F8C-B7F2-52072626A4B6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667000" y="-2666998"/>
            <a:ext cx="6858003" cy="12192000"/>
          </a:xfrm>
          <a:prstGeom prst="rect">
            <a:avLst/>
          </a:prstGeom>
        </p:spPr>
      </p:pic>
      <p:pic>
        <p:nvPicPr>
          <p:cNvPr id="13" name="图片 8">
            <a:extLst>
              <a:ext uri="{FF2B5EF4-FFF2-40B4-BE49-F238E27FC236}">
                <a16:creationId xmlns:a16="http://schemas.microsoft.com/office/drawing/2014/main" id="{B0171B25-02F7-444B-A424-2AE5F8A8E699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58" b="13608"/>
          <a:stretch/>
        </p:blipFill>
        <p:spPr>
          <a:xfrm rot="5195870">
            <a:off x="3708726" y="-2516831"/>
            <a:ext cx="5216604" cy="10546603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12594426-E42F-403C-9C72-2288776FB0D9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197" t="8773"/>
          <a:stretch/>
        </p:blipFill>
        <p:spPr>
          <a:xfrm>
            <a:off x="6530549" y="3069378"/>
            <a:ext cx="5685052" cy="392309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E654FA88-CD8E-44F4-B3E1-069B2B9B9E4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595" t="401" r="61267" b="3746"/>
          <a:stretch/>
        </p:blipFill>
        <p:spPr>
          <a:xfrm>
            <a:off x="201335" y="3245362"/>
            <a:ext cx="3732435" cy="3702339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EE491686-3DF9-4DF7-88A8-E0C7F740D88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48718" y="-558613"/>
            <a:ext cx="6607860" cy="2942671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1F0416AA-68CB-4C1A-B928-1969114476E1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265" t="-1976" r="5635" b="78498"/>
          <a:stretch/>
        </p:blipFill>
        <p:spPr>
          <a:xfrm>
            <a:off x="9937361" y="285068"/>
            <a:ext cx="2345394" cy="1362605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671B966-6B72-4582-85CE-F7EDD7CCF7D4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041702" y="52390"/>
            <a:ext cx="1809435" cy="176271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3643FC4B-27D3-4711-B75C-4C784B49C05A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340863" y="591139"/>
            <a:ext cx="10040982" cy="49564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753622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hkjjmnf">
      <a:majorFont>
        <a:latin typeface="字魂59号-创粗黑"/>
        <a:ea typeface="字魂59号-创粗黑"/>
        <a:cs typeface=""/>
      </a:majorFont>
      <a:minorFont>
        <a:latin typeface="字魂59号-创粗黑"/>
        <a:ea typeface="字魂59号-创粗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自定义 101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C85100"/>
      </a:accent1>
      <a:accent2>
        <a:srgbClr val="FCA32C"/>
      </a:accent2>
      <a:accent3>
        <a:srgbClr val="C85100"/>
      </a:accent3>
      <a:accent4>
        <a:srgbClr val="FCA32C"/>
      </a:accent4>
      <a:accent5>
        <a:srgbClr val="C85100"/>
      </a:accent5>
      <a:accent6>
        <a:srgbClr val="FCA32C"/>
      </a:accent6>
      <a:hlink>
        <a:srgbClr val="C85100"/>
      </a:hlink>
      <a:folHlink>
        <a:srgbClr val="FCA32C"/>
      </a:folHlink>
    </a:clrScheme>
    <a:fontScheme name="自定义 1">
      <a:majorFont>
        <a:latin typeface="Arial Black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186</TotalTime>
  <Words>122</Words>
  <Application>Microsoft Office PowerPoint</Application>
  <PresentationFormat>Widescreen</PresentationFormat>
  <Paragraphs>11</Paragraphs>
  <Slides>6</Slides>
  <Notes>6</Notes>
  <HiddenSlides>0</HiddenSlides>
  <MMClips>3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6</vt:i4>
      </vt:variant>
    </vt:vector>
  </HeadingPairs>
  <TitlesOfParts>
    <vt:vector size="18" baseType="lpstr">
      <vt:lpstr>等线</vt:lpstr>
      <vt:lpstr>Arial</vt:lpstr>
      <vt:lpstr>Balsamiq Sans</vt:lpstr>
      <vt:lpstr>Calibri</vt:lpstr>
      <vt:lpstr>Calibri Light</vt:lpstr>
      <vt:lpstr>Coiny</vt:lpstr>
      <vt:lpstr>Nunito</vt:lpstr>
      <vt:lpstr>字魂59号-创粗黑</vt:lpstr>
      <vt:lpstr>第一PPT，www.1ppt.com</vt:lpstr>
      <vt:lpstr>The Jungle Agency by Slidesgo</vt:lpstr>
      <vt:lpstr>Office 主题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Administrator</cp:lastModifiedBy>
  <cp:revision>48</cp:revision>
  <dcterms:created xsi:type="dcterms:W3CDTF">2024-03-21T01:02:33Z</dcterms:created>
  <dcterms:modified xsi:type="dcterms:W3CDTF">2026-04-09T13:30:47Z</dcterms:modified>
</cp:coreProperties>
</file>