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2"/>
    <p:sldMasterId id="2147483725" r:id="rId3"/>
  </p:sldMasterIdLst>
  <p:notesMasterIdLst>
    <p:notesMasterId r:id="rId16"/>
  </p:notesMasterIdLst>
  <p:sldIdLst>
    <p:sldId id="380" r:id="rId4"/>
    <p:sldId id="598" r:id="rId5"/>
    <p:sldId id="599" r:id="rId6"/>
    <p:sldId id="600" r:id="rId7"/>
    <p:sldId id="601" r:id="rId8"/>
    <p:sldId id="602" r:id="rId9"/>
    <p:sldId id="604" r:id="rId10"/>
    <p:sldId id="605" r:id="rId11"/>
    <p:sldId id="606" r:id="rId12"/>
    <p:sldId id="607" r:id="rId13"/>
    <p:sldId id="609" r:id="rId14"/>
    <p:sldId id="38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84586" y="99060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1945265" y="2341980"/>
            <a:ext cx="850842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T298. MỞ RỘNG VỐN TỪ VỀ NGHỀ NGHIỆP.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098979" y="2410595"/>
            <a:ext cx="8379373" cy="87716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VỀ DỰ GIỜ MÔN TIẾNG VIỆT LỚP 2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1715" y="6273225"/>
            <a:ext cx="779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9" y="0"/>
            <a:ext cx="10842171" cy="60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709769" y="1716843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3910660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608896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403609" y="5577451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308954" y="1178050"/>
            <a:ext cx="145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4058241" y="1178050"/>
            <a:ext cx="145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5926797" y="1178050"/>
            <a:ext cx="1998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 flipV="1">
            <a:off x="8630241" y="1178050"/>
            <a:ext cx="1971498" cy="251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7" grpId="0" animBg="1"/>
      <p:bldP spid="17" grpId="1" animBg="1"/>
      <p:bldP spid="3" grpId="0"/>
      <p:bldP spid="16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3601176" y="1538963"/>
            <a:ext cx="4969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1752600" y="2542763"/>
            <a:ext cx="8586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200329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3818539" y="2906851"/>
            <a:ext cx="3342001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919760" y="543612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4228795" y="543612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7914999" y="543612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60" y="398572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3" y="3793526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41" y="3383193"/>
            <a:ext cx="3484596" cy="2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20404 -0.0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0886 -0.0076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969" y="524259"/>
            <a:ext cx="10774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543659" y="472370"/>
            <a:ext cx="2000758" cy="709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1" y="2067050"/>
            <a:ext cx="5601975" cy="361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065" y="2010610"/>
            <a:ext cx="6077374" cy="36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636425" y="485623"/>
            <a:ext cx="3842810" cy="709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198" y="541640"/>
            <a:ext cx="1107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35" y="1234746"/>
            <a:ext cx="7538119" cy="50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98" y="1048747"/>
            <a:ext cx="7330906" cy="5491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617" y="463971"/>
            <a:ext cx="11224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728" y="463971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lặn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71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3366" y="549462"/>
            <a:ext cx="2078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thủ</a:t>
            </a:r>
            <a:r>
              <a:rPr lang="en-US" sz="3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15" y="1413013"/>
            <a:ext cx="7434695" cy="45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2194152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65329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61623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65329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65329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1" y="2733472"/>
            <a:ext cx="4200735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1" y="3780820"/>
            <a:ext cx="4200735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1" y="4870315"/>
            <a:ext cx="4200735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61623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284890" y="3053985"/>
            <a:ext cx="1123641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284890" y="3053984"/>
            <a:ext cx="1123641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917476" y="1231059"/>
            <a:ext cx="145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4019138" y="1231059"/>
            <a:ext cx="145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7688662" y="1210721"/>
            <a:ext cx="145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9595690" y="1231059"/>
            <a:ext cx="145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318052"/>
            <a:ext cx="10319657" cy="5458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9084" y="6038019"/>
            <a:ext cx="7593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5143"/>
            <a:ext cx="11335657" cy="5733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1824" y="6005203"/>
            <a:ext cx="8600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Nhung - Tuần 30 Luyện tập  MRVT về nghề nghiệp</Template>
  <TotalTime>15</TotalTime>
  <Words>223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1_Office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3</cp:revision>
  <dcterms:created xsi:type="dcterms:W3CDTF">2025-04-18T16:20:27Z</dcterms:created>
  <dcterms:modified xsi:type="dcterms:W3CDTF">2025-04-18T16:37:07Z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