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B21-388A-4DAF-8821-0AE30C3D71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001F-4568-4BB5-AD6E-6D96EFF3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7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B21-388A-4DAF-8821-0AE30C3D71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001F-4568-4BB5-AD6E-6D96EFF3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1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B21-388A-4DAF-8821-0AE30C3D71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001F-4568-4BB5-AD6E-6D96EFF3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68BAFBD-6FDA-79D5-E522-345A6AA6B3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9EEFB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4904C24-1FAF-8AB7-237C-A5ED37088843}"/>
              </a:ext>
            </a:extLst>
          </p:cNvPr>
          <p:cNvSpPr/>
          <p:nvPr userDrawn="1"/>
        </p:nvSpPr>
        <p:spPr>
          <a:xfrm>
            <a:off x="381000" y="304800"/>
            <a:ext cx="11430000" cy="6324600"/>
          </a:xfrm>
          <a:prstGeom prst="roundRect">
            <a:avLst>
              <a:gd name="adj" fmla="val 52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68BAFBD-6FDA-79D5-E522-345A6AA6B3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9EEFB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4904C24-1FAF-8AB7-237C-A5ED37088843}"/>
              </a:ext>
            </a:extLst>
          </p:cNvPr>
          <p:cNvSpPr/>
          <p:nvPr userDrawn="1"/>
        </p:nvSpPr>
        <p:spPr>
          <a:xfrm>
            <a:off x="381000" y="304800"/>
            <a:ext cx="11430000" cy="6324600"/>
          </a:xfrm>
          <a:prstGeom prst="roundRect">
            <a:avLst>
              <a:gd name="adj" fmla="val 52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68BAFBD-6FDA-79D5-E522-345A6AA6B3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9EEFB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4904C24-1FAF-8AB7-237C-A5ED37088843}"/>
              </a:ext>
            </a:extLst>
          </p:cNvPr>
          <p:cNvSpPr/>
          <p:nvPr userDrawn="1"/>
        </p:nvSpPr>
        <p:spPr>
          <a:xfrm>
            <a:off x="381000" y="304800"/>
            <a:ext cx="11430000" cy="6324600"/>
          </a:xfrm>
          <a:prstGeom prst="roundRect">
            <a:avLst>
              <a:gd name="adj" fmla="val 52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5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68BAFBD-6FDA-79D5-E522-345A6AA6B3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9EEFB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4904C24-1FAF-8AB7-237C-A5ED37088843}"/>
              </a:ext>
            </a:extLst>
          </p:cNvPr>
          <p:cNvSpPr/>
          <p:nvPr userDrawn="1"/>
        </p:nvSpPr>
        <p:spPr>
          <a:xfrm>
            <a:off x="381000" y="304800"/>
            <a:ext cx="11430000" cy="6324600"/>
          </a:xfrm>
          <a:prstGeom prst="roundRect">
            <a:avLst>
              <a:gd name="adj" fmla="val 52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2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68BAFBD-6FDA-79D5-E522-345A6AA6B3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9EEFB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4904C24-1FAF-8AB7-237C-A5ED37088843}"/>
              </a:ext>
            </a:extLst>
          </p:cNvPr>
          <p:cNvSpPr/>
          <p:nvPr userDrawn="1"/>
        </p:nvSpPr>
        <p:spPr>
          <a:xfrm>
            <a:off x="381000" y="304800"/>
            <a:ext cx="11430000" cy="6324600"/>
          </a:xfrm>
          <a:prstGeom prst="roundRect">
            <a:avLst>
              <a:gd name="adj" fmla="val 52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5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B21-388A-4DAF-8821-0AE30C3D71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001F-4568-4BB5-AD6E-6D96EFF3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1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B21-388A-4DAF-8821-0AE30C3D71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001F-4568-4BB5-AD6E-6D96EFF3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7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B21-388A-4DAF-8821-0AE30C3D71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001F-4568-4BB5-AD6E-6D96EFF3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B21-388A-4DAF-8821-0AE30C3D71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001F-4568-4BB5-AD6E-6D96EFF3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7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B21-388A-4DAF-8821-0AE30C3D71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001F-4568-4BB5-AD6E-6D96EFF3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1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B21-388A-4DAF-8821-0AE30C3D71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001F-4568-4BB5-AD6E-6D96EFF3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1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B21-388A-4DAF-8821-0AE30C3D71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001F-4568-4BB5-AD6E-6D96EFF3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AB21-388A-4DAF-8821-0AE30C3D71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001F-4568-4BB5-AD6E-6D96EFF3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4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4AB21-388A-4DAF-8821-0AE30C3D71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001F-4568-4BB5-AD6E-6D96EFF3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1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8E78092-AA4D-D6D4-D10C-3117BA276A8A}"/>
              </a:ext>
            </a:extLst>
          </p:cNvPr>
          <p:cNvSpPr/>
          <p:nvPr/>
        </p:nvSpPr>
        <p:spPr>
          <a:xfrm>
            <a:off x="618836" y="282993"/>
            <a:ext cx="106631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AB29725-4A92-F914-BDE1-6F2FA3F52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310" y="1616360"/>
            <a:ext cx="8528220" cy="43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9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DAA1EC4-6202-FD9B-36B0-6AB3A9DA6B60}"/>
              </a:ext>
            </a:extLst>
          </p:cNvPr>
          <p:cNvSpPr/>
          <p:nvPr/>
        </p:nvSpPr>
        <p:spPr>
          <a:xfrm>
            <a:off x="848108" y="553944"/>
            <a:ext cx="6420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1810BE5-6A74-6AD1-A7FD-D776C688D621}"/>
              </a:ext>
            </a:extLst>
          </p:cNvPr>
          <p:cNvSpPr/>
          <p:nvPr/>
        </p:nvSpPr>
        <p:spPr>
          <a:xfrm>
            <a:off x="1309839" y="1439745"/>
            <a:ext cx="4362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372 – 251 + 437 = 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AA38DB7-EF4E-D2AD-63E3-69EEBD306805}"/>
              </a:ext>
            </a:extLst>
          </p:cNvPr>
          <p:cNvSpPr/>
          <p:nvPr/>
        </p:nvSpPr>
        <p:spPr>
          <a:xfrm>
            <a:off x="1377166" y="3507800"/>
            <a:ext cx="4294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480 – 320 + 382 = 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C0AED9B-937B-2225-417E-1B4938901802}"/>
              </a:ext>
            </a:extLst>
          </p:cNvPr>
          <p:cNvSpPr/>
          <p:nvPr/>
        </p:nvSpPr>
        <p:spPr>
          <a:xfrm>
            <a:off x="1226799" y="2456398"/>
            <a:ext cx="5147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358           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558           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458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4E1437B-EDA3-C7D1-4C74-D4CF5B706D16}"/>
              </a:ext>
            </a:extLst>
          </p:cNvPr>
          <p:cNvSpPr/>
          <p:nvPr/>
        </p:nvSpPr>
        <p:spPr>
          <a:xfrm>
            <a:off x="1309839" y="4620757"/>
            <a:ext cx="5147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342           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442           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542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25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93;p19">
            <a:extLst>
              <a:ext uri="{FF2B5EF4-FFF2-40B4-BE49-F238E27FC236}">
                <a16:creationId xmlns:a16="http://schemas.microsoft.com/office/drawing/2014/main" xmlns="" id="{89D50394-D2B2-4A13-BB43-1BB272E7678D}"/>
              </a:ext>
            </a:extLst>
          </p:cNvPr>
          <p:cNvSpPr txBox="1"/>
          <p:nvPr/>
        </p:nvSpPr>
        <p:spPr>
          <a:xfrm>
            <a:off x="693262" y="546722"/>
            <a:ext cx="1080654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3.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Tìm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hiệu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.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oogle Shape;3595;p19">
            <a:extLst>
              <a:ext uri="{FF2B5EF4-FFF2-40B4-BE49-F238E27FC236}">
                <a16:creationId xmlns:a16="http://schemas.microsoft.com/office/drawing/2014/main" xmlns="" id="{1FBA6CEE-4F04-4B4A-81C1-2F03496B727C}"/>
              </a:ext>
            </a:extLst>
          </p:cNvPr>
          <p:cNvGrpSpPr/>
          <p:nvPr/>
        </p:nvGrpSpPr>
        <p:grpSpPr>
          <a:xfrm>
            <a:off x="1547894" y="2031922"/>
            <a:ext cx="5573341" cy="3325169"/>
            <a:chOff x="6719452" y="1828799"/>
            <a:chExt cx="3990106" cy="2646301"/>
          </a:xfrm>
        </p:grpSpPr>
        <p:sp>
          <p:nvSpPr>
            <p:cNvPr id="6" name="Google Shape;3596;p19">
              <a:extLst>
                <a:ext uri="{FF2B5EF4-FFF2-40B4-BE49-F238E27FC236}">
                  <a16:creationId xmlns:a16="http://schemas.microsoft.com/office/drawing/2014/main" xmlns="" id="{6C7CEAF8-0FAD-416A-B038-9AAD9262154F}"/>
                </a:ext>
              </a:extLst>
            </p:cNvPr>
            <p:cNvSpPr/>
            <p:nvPr/>
          </p:nvSpPr>
          <p:spPr>
            <a:xfrm>
              <a:off x="6719452" y="1828799"/>
              <a:ext cx="2646219" cy="2646219"/>
            </a:xfrm>
            <a:prstGeom prst="rect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" name="Google Shape;3597;p19">
              <a:extLst>
                <a:ext uri="{FF2B5EF4-FFF2-40B4-BE49-F238E27FC236}">
                  <a16:creationId xmlns:a16="http://schemas.microsoft.com/office/drawing/2014/main" xmlns="" id="{CCD99FEE-A0CF-49F6-8C3B-5C29F5F39916}"/>
                </a:ext>
              </a:extLst>
            </p:cNvPr>
            <p:cNvSpPr/>
            <p:nvPr/>
          </p:nvSpPr>
          <p:spPr>
            <a:xfrm>
              <a:off x="8063341" y="1828800"/>
              <a:ext cx="2646218" cy="2646218"/>
            </a:xfrm>
            <a:prstGeom prst="ellipse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8" name="Google Shape;3598;p19">
              <a:extLst>
                <a:ext uri="{FF2B5EF4-FFF2-40B4-BE49-F238E27FC236}">
                  <a16:creationId xmlns:a16="http://schemas.microsoft.com/office/drawing/2014/main" xmlns="" id="{4201D07B-0033-48D6-8E7B-43AB33CDE515}"/>
                </a:ext>
              </a:extLst>
            </p:cNvPr>
            <p:cNvCxnSpPr>
              <a:stCxn id="7" idx="0"/>
            </p:cNvCxnSpPr>
            <p:nvPr/>
          </p:nvCxnSpPr>
          <p:spPr>
            <a:xfrm flipH="1">
              <a:off x="9365750" y="1828800"/>
              <a:ext cx="20700" cy="2646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" name="Google Shape;3599;p19">
              <a:extLst>
                <a:ext uri="{FF2B5EF4-FFF2-40B4-BE49-F238E27FC236}">
                  <a16:creationId xmlns:a16="http://schemas.microsoft.com/office/drawing/2014/main" xmlns="" id="{E6F7C31C-A04F-4BC3-B539-322EE5350A5B}"/>
                </a:ext>
              </a:extLst>
            </p:cNvPr>
            <p:cNvSpPr txBox="1"/>
            <p:nvPr/>
          </p:nvSpPr>
          <p:spPr>
            <a:xfrm>
              <a:off x="6842789" y="2036619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410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" name="Google Shape;3600;p19">
              <a:extLst>
                <a:ext uri="{FF2B5EF4-FFF2-40B4-BE49-F238E27FC236}">
                  <a16:creationId xmlns:a16="http://schemas.microsoft.com/office/drawing/2014/main" xmlns="" id="{37991746-28D0-4252-B0D5-74E90C0A5843}"/>
                </a:ext>
              </a:extLst>
            </p:cNvPr>
            <p:cNvSpPr txBox="1"/>
            <p:nvPr/>
          </p:nvSpPr>
          <p:spPr>
            <a:xfrm>
              <a:off x="6842789" y="3906982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569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" name="Google Shape;3601;p19">
              <a:extLst>
                <a:ext uri="{FF2B5EF4-FFF2-40B4-BE49-F238E27FC236}">
                  <a16:creationId xmlns:a16="http://schemas.microsoft.com/office/drawing/2014/main" xmlns="" id="{735F3C87-2D81-4042-81CE-F68165BEB815}"/>
                </a:ext>
              </a:extLst>
            </p:cNvPr>
            <p:cNvSpPr txBox="1"/>
            <p:nvPr/>
          </p:nvSpPr>
          <p:spPr>
            <a:xfrm>
              <a:off x="8405780" y="2921074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824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Google Shape;3602;p19">
              <a:extLst>
                <a:ext uri="{FF2B5EF4-FFF2-40B4-BE49-F238E27FC236}">
                  <a16:creationId xmlns:a16="http://schemas.microsoft.com/office/drawing/2014/main" xmlns="" id="{52FC1272-A918-4F65-ACFA-79BB67081CD0}"/>
                </a:ext>
              </a:extLst>
            </p:cNvPr>
            <p:cNvSpPr txBox="1"/>
            <p:nvPr/>
          </p:nvSpPr>
          <p:spPr>
            <a:xfrm>
              <a:off x="9626332" y="2267451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842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Google Shape;3603;p19">
              <a:extLst>
                <a:ext uri="{FF2B5EF4-FFF2-40B4-BE49-F238E27FC236}">
                  <a16:creationId xmlns:a16="http://schemas.microsoft.com/office/drawing/2014/main" xmlns="" id="{38205BD3-1105-435A-AA95-881A8B6819F0}"/>
                </a:ext>
              </a:extLst>
            </p:cNvPr>
            <p:cNvSpPr txBox="1"/>
            <p:nvPr/>
          </p:nvSpPr>
          <p:spPr>
            <a:xfrm>
              <a:off x="9626332" y="3445088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769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78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617;p20">
            <a:extLst>
              <a:ext uri="{FF2B5EF4-FFF2-40B4-BE49-F238E27FC236}">
                <a16:creationId xmlns:a16="http://schemas.microsoft.com/office/drawing/2014/main" xmlns="" id="{39B94DDC-34E6-E154-DCB3-152E2E245C76}"/>
              </a:ext>
            </a:extLst>
          </p:cNvPr>
          <p:cNvSpPr txBox="1"/>
          <p:nvPr/>
        </p:nvSpPr>
        <p:spPr>
          <a:xfrm>
            <a:off x="822036" y="671101"/>
            <a:ext cx="98875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4.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Biết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dài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cây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cầu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như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sau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: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Google Shape;3619;p20">
            <a:extLst>
              <a:ext uri="{FF2B5EF4-FFF2-40B4-BE49-F238E27FC236}">
                <a16:creationId xmlns:a16="http://schemas.microsoft.com/office/drawing/2014/main" xmlns="" id="{431D67A7-4EF3-159C-3984-105C72E826F0}"/>
              </a:ext>
            </a:extLst>
          </p:cNvPr>
          <p:cNvGraphicFramePr/>
          <p:nvPr>
            <p:extLst/>
          </p:nvPr>
        </p:nvGraphicFramePr>
        <p:xfrm>
          <a:off x="977308" y="1610411"/>
          <a:ext cx="10243700" cy="20565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48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4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60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95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07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cầu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Cầu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Rồng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Đà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Nẵng</a:t>
                      </a: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Cầu Bãi </a:t>
                      </a: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Cháy</a:t>
                      </a:r>
                      <a:endParaRPr sz="2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(Quảng Ninh)</a:t>
                      </a:r>
                      <a:endParaRPr sz="2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Cầu Trường Tiền (Thừa Thiên – Huế)</a:t>
                      </a:r>
                      <a:endParaRPr sz="2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Cầu Bến Thủy 2 (Nghệ An – </a:t>
                      </a: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 Tĩnh)</a:t>
                      </a:r>
                      <a:endParaRPr sz="2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Chiều dài</a:t>
                      </a:r>
                      <a:endParaRPr sz="2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666 m</a:t>
                      </a:r>
                      <a:endParaRPr sz="2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903 m</a:t>
                      </a:r>
                      <a:endParaRPr sz="2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403 m</a:t>
                      </a:r>
                      <a:endParaRPr sz="2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  <a:ea typeface="UTM Avo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1 000 m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55FFBC-E138-E9F1-7632-71D34D13B9EF}"/>
              </a:ext>
            </a:extLst>
          </p:cNvPr>
          <p:cNvSpPr/>
          <p:nvPr/>
        </p:nvSpPr>
        <p:spPr>
          <a:xfrm>
            <a:off x="750539" y="3884217"/>
            <a:ext cx="10718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ngắn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750539" y="4722153"/>
            <a:ext cx="9504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Cầu Bãi Cháy dài hơn cầu Trường Tiền </a:t>
            </a:r>
            <a:r>
              <a:rPr lang="en-US" sz="2800" b="1" dirty="0" err="1" smtClean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800" b="1" dirty="0" smtClean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vi-VN" sz="2800" b="1" dirty="0" smtClean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mét</a:t>
            </a:r>
            <a:r>
              <a:rPr lang="en-US" sz="2800" b="1" dirty="0" smtClean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FFC000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0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419F85A-A81C-43DB-2F0F-122169F5326D}"/>
              </a:ext>
            </a:extLst>
          </p:cNvPr>
          <p:cNvSpPr/>
          <p:nvPr/>
        </p:nvSpPr>
        <p:spPr>
          <a:xfrm>
            <a:off x="785091" y="526755"/>
            <a:ext cx="11078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5.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780 được xếp bởi que tính như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EE28E40-B0F3-299A-97FB-F65B5D0AD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8882" y="1567541"/>
            <a:ext cx="6151397" cy="279221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A53C141-3CFB-56B0-CE6C-8A681FFEAFE4}"/>
              </a:ext>
            </a:extLst>
          </p:cNvPr>
          <p:cNvSpPr/>
          <p:nvPr/>
        </p:nvSpPr>
        <p:spPr>
          <a:xfrm>
            <a:off x="700621" y="444489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chuyển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que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E6DBB1E-4C5D-DE7A-ADA5-9FA83C7A8997}"/>
              </a:ext>
            </a:extLst>
          </p:cNvPr>
          <p:cNvSpPr/>
          <p:nvPr/>
        </p:nvSpPr>
        <p:spPr>
          <a:xfrm>
            <a:off x="663739" y="5607258"/>
            <a:ext cx="9607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Tìm hiệu của số thu được ở câu a và số ban đầu.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78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2026-04-10T01:04:00Z</dcterms:created>
  <dcterms:modified xsi:type="dcterms:W3CDTF">2026-04-10T01:04:15Z</dcterms:modified>
</cp:coreProperties>
</file>