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403" r:id="rId4"/>
    <p:sldId id="404" r:id="rId5"/>
    <p:sldId id="405" r:id="rId6"/>
    <p:sldId id="407" r:id="rId7"/>
    <p:sldId id="4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CC49-31F5-4437-AE0E-51D114E2D24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85DC-2ACC-4F4D-A71A-F889E5B6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45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4F26-B804-6822-8B1A-F4FD101B6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93E09-B079-2BD8-7513-B89E65B5A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94338-5767-D6FE-F827-6BC59BF8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9DC98-3DA2-76D5-0981-2030CD57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E8FC-B826-FC56-FD33-D31F81B2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6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4B4A-436B-3A6F-4D88-C36267E7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00758-B163-2F64-03FF-59B3985B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CB6B-1403-E82F-5230-E41EE85E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037EC-4066-E18B-F37A-99E769C8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3278-DB5B-1C7B-B2BF-8A5DA874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74EFB-B92E-305E-06F8-501374630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98CE9-07FD-A9ED-151F-5ED3B2DB2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D73F5-9376-445F-7B5D-54978FF4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71B8E-8EFB-2676-5695-539F2D6D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2C877-18C4-CC29-6DA2-87453723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5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1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3868-A7ED-672A-87B7-2F3CE092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FF03-6351-0CD3-CB9E-96CA338DA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9D8A6-774B-9C5D-36C9-0725FADA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0BB62-C7A5-E2A3-E259-7579E5D5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E724D-CB63-6DA0-2711-F7347C59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1982-BCA5-B833-B5D0-D9922EFA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CD651-F022-E180-CBAE-25ECF21B5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5BC3-2AA8-C8FA-34A5-BB09E2B8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A7E1-9E58-AD54-3F30-071428C5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3D73E-A821-BA2A-1798-7927ABF7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0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5442-9297-3A78-1E43-2E44A203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EC96-7E3D-0353-2C52-19D15198D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8C7D3-211B-A76F-1250-04624EA05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342A2-DF7C-6F4E-E6DB-A542889A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26D44-3E8C-4342-87E8-3C4F1DC9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740ED-FDB6-A986-303D-581CADB1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4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1AEE-62ED-27BC-9846-479AAD25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F1667-DBB3-7779-AAD4-70ACC9CC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359FC-635C-8790-0F31-EEA327027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B52B5-BB83-36D6-0CE7-C489F5002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B7FDE-FEDE-8246-B908-C2108D58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9EA90-F6E9-B2A9-47F0-5D54B1E8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3E5-CFA9-0DF3-BC28-DDEA291D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7BDB1-C70D-0740-DF0F-B5298905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F090-5C35-CCEE-D6F9-767E49FE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65B56-372D-EB0E-A49D-DF1E0F16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5DDF8-D584-1979-9C7A-BC17CA33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C4C4E-1FE6-AED3-0637-76323E92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BAA2F-6E5A-348A-E049-3B79F573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8A9FD-E85A-8227-894A-611C668D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551C-ED7D-1521-0E29-4F1E105B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A19F-197B-2C7E-C415-10F32404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D4C4-9279-1D2D-B51D-50438F11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1D35F-AF90-5CF6-95AF-4C53CBD9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83E66-4228-7AA7-4CF8-F78AED7D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95171-06C7-F92B-5E72-BD77848B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8F719-B4C0-38D0-9EAD-EDB183FA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AD5F-EB0D-6536-A222-E5F27FBF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CB5C4-E38D-6A0E-EF90-C4CBCFE05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BB48-02E3-3D50-5711-3425DAD4E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E866-F63A-DDEC-3BEF-A57FEDD3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BEAF5-051C-93EA-7036-5E8DE572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F3CB4-6B61-6019-151B-B4B1692F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EC742-7678-B6A9-07FC-AC251D3C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9377C-A85E-7A72-C622-EADF677E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59DF0-5ED6-75A8-5544-386D6DC1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51A73-97D8-470C-9D1C-C06BE427724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960D5-C683-DD65-27D2-8723420A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608E6-FD6E-7945-4CAE-A3561E94B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A620-3717-41A7-8E05-16592B0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4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2941" r="6029" b="3334"/>
          <a:stretch/>
        </p:blipFill>
        <p:spPr>
          <a:xfrm>
            <a:off x="416859" y="242047"/>
            <a:ext cx="11430000" cy="63873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68188" y="685800"/>
            <a:ext cx="3025588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94729" y="699247"/>
            <a:ext cx="2393577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/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0166" y="883513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0758" y="883513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299490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659" y="1304263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1529" y="129929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9599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4831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3 -0.0206 L -0.23125 0.4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6484 3.7037E-6 C 0.09414 3.7037E-6 0.13021 0.11551 0.13021 0.20995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5 L 0.18386 0.00695 C 0.26927 0.00695 0.37474 0.12199 0.37474 0.21574 L 0.37474 0.4245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12929 3.7037E-6 C 0.18711 3.7037E-6 0.25859 0.13634 0.25859 0.24722 L 0.25859 0.4946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3 -3.33333E-6 L -0.0164 0.13959 C 0.02852 0.16898 0.05404 0.21297 0.05404 0.25903 C 0.05404 0.31111 0.02852 0.35278 -0.0164 0.38218 L -0.21653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40" y="194680"/>
            <a:ext cx="998833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110387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02658" y="3572590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Các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02659" y="937191"/>
            <a:ext cx="28373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7869" y="933088"/>
            <a:ext cx="28373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26056" y="2331925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02657" y="4780918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7229976" y="2323720"/>
            <a:ext cx="1656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712897" y="3565416"/>
            <a:ext cx="2029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020537" y="4780917"/>
            <a:ext cx="1963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2217"/>
          <a:stretch/>
        </p:blipFill>
        <p:spPr>
          <a:xfrm>
            <a:off x="5347855" y="1634836"/>
            <a:ext cx="6442364" cy="484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40" y="194680"/>
            <a:ext cx="356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39" y="803839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38" y="1412998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8805" y="923337"/>
            <a:ext cx="2499522" cy="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11863" y="1537414"/>
            <a:ext cx="1714464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11863" y="2127359"/>
            <a:ext cx="3835960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2217"/>
          <a:stretch/>
        </p:blipFill>
        <p:spPr>
          <a:xfrm>
            <a:off x="5347855" y="1634836"/>
            <a:ext cx="6442364" cy="484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194680"/>
            <a:ext cx="356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812834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3400132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48807" y="850942"/>
            <a:ext cx="2499522" cy="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48807" y="1551611"/>
            <a:ext cx="1041358" cy="89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48807" y="4092060"/>
            <a:ext cx="3835960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7879976" y="194680"/>
            <a:ext cx="4182035" cy="17984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902615" y="105041"/>
            <a:ext cx="4182035" cy="19777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Ở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1500235"/>
            <a:ext cx="408708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2078927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2700647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5045" y="4003395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0960" y="4606658"/>
            <a:ext cx="4983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0960" y="5401320"/>
            <a:ext cx="4983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6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2026-04-16T07:29:28Z</dcterms:created>
  <dcterms:modified xsi:type="dcterms:W3CDTF">2026-04-16T07:29:58Z</dcterms:modified>
</cp:coreProperties>
</file>